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1" r:id="rId1"/>
  </p:sldMasterIdLst>
  <p:notesMasterIdLst>
    <p:notesMasterId r:id="rId51"/>
  </p:notesMasterIdLst>
  <p:handoutMasterIdLst>
    <p:handoutMasterId r:id="rId52"/>
  </p:handoutMasterIdLst>
  <p:sldIdLst>
    <p:sldId id="324" r:id="rId2"/>
    <p:sldId id="312" r:id="rId3"/>
    <p:sldId id="337" r:id="rId4"/>
    <p:sldId id="297" r:id="rId5"/>
    <p:sldId id="351" r:id="rId6"/>
    <p:sldId id="314" r:id="rId7"/>
    <p:sldId id="310" r:id="rId8"/>
    <p:sldId id="283" r:id="rId9"/>
    <p:sldId id="366" r:id="rId10"/>
    <p:sldId id="266" r:id="rId11"/>
    <p:sldId id="311" r:id="rId12"/>
    <p:sldId id="352" r:id="rId13"/>
    <p:sldId id="363" r:id="rId14"/>
    <p:sldId id="362" r:id="rId15"/>
    <p:sldId id="365" r:id="rId16"/>
    <p:sldId id="358" r:id="rId17"/>
    <p:sldId id="353" r:id="rId18"/>
    <p:sldId id="360" r:id="rId19"/>
    <p:sldId id="368" r:id="rId20"/>
    <p:sldId id="361" r:id="rId21"/>
    <p:sldId id="342" r:id="rId22"/>
    <p:sldId id="273" r:id="rId23"/>
    <p:sldId id="355" r:id="rId24"/>
    <p:sldId id="334" r:id="rId25"/>
    <p:sldId id="364" r:id="rId26"/>
    <p:sldId id="325" r:id="rId27"/>
    <p:sldId id="298" r:id="rId28"/>
    <p:sldId id="315" r:id="rId29"/>
    <p:sldId id="340" r:id="rId30"/>
    <p:sldId id="369" r:id="rId31"/>
    <p:sldId id="287" r:id="rId32"/>
    <p:sldId id="326" r:id="rId33"/>
    <p:sldId id="336" r:id="rId34"/>
    <p:sldId id="286" r:id="rId35"/>
    <p:sldId id="327" r:id="rId36"/>
    <p:sldId id="329" r:id="rId37"/>
    <p:sldId id="347" r:id="rId38"/>
    <p:sldId id="330" r:id="rId39"/>
    <p:sldId id="349" r:id="rId40"/>
    <p:sldId id="371" r:id="rId41"/>
    <p:sldId id="289" r:id="rId42"/>
    <p:sldId id="331" r:id="rId43"/>
    <p:sldId id="350" r:id="rId44"/>
    <p:sldId id="295" r:id="rId45"/>
    <p:sldId id="373" r:id="rId46"/>
    <p:sldId id="372" r:id="rId47"/>
    <p:sldId id="293" r:id="rId48"/>
    <p:sldId id="343" r:id="rId49"/>
    <p:sldId id="367" r:id="rId50"/>
  </p:sldIdLst>
  <p:sldSz cx="12192000" cy="6858000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pez, Jessica" initials="LJ" lastIdx="1" clrIdx="0">
    <p:extLst>
      <p:ext uri="{19B8F6BF-5375-455C-9EA6-DF929625EA0E}">
        <p15:presenceInfo xmlns:p15="http://schemas.microsoft.com/office/powerpoint/2012/main" userId="Lopez, Jess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9AA"/>
    <a:srgbClr val="0066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5AE56-EF0D-61F4-D1BC-F4B8E88B8386}" v="2362" dt="2023-04-30T23:27:14.952"/>
    <p1510:client id="{CB6894B2-7E1F-4A22-AA85-0A654AFE4BBE}" v="23" dt="2023-04-29T16:51:19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3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24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269993-F6F4-4C87-A6C6-34A7936F41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2936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748AC-E314-4958-8A18-455D04C236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58615" y="1"/>
            <a:ext cx="4022936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8112D38-E411-4F1C-9AF5-781E0E48379F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4931-96BB-4AB4-9BC0-CFC108CD39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634538"/>
            <a:ext cx="4022936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EA0B0-13E1-45FC-98D8-49333CB9EC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6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4540B29-E112-4673-8421-6C7F55608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94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022936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1"/>
            <a:ext cx="4022936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6C0FC2A-D878-4F4E-BADA-D5B06C97E12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3125"/>
            <a:ext cx="4191000" cy="2357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61533"/>
            <a:ext cx="7426960" cy="2750344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34538"/>
            <a:ext cx="4022936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6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1975902-2E77-4409-9C8E-630E47B3C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4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45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Considered empty and the residues are not regulated as Hazardous Waste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7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4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Anyone who generates or manages discarded FDA-approved OTC nicotine replacement therapies (patches, gums, and lozenges) is also affected by the amended to P075 listing for nicotine that is also part of this final rule.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8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is aware of a handful of pharmaceuticals that are both a RCRA hazardous waste and a DEA controlled substance.</a:t>
            </a:r>
          </a:p>
          <a:p>
            <a:endParaRPr lang="en-US" dirty="0"/>
          </a:p>
          <a:p>
            <a:r>
              <a:rPr lang="en-US" dirty="0"/>
              <a:t>Here are some examples……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12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48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87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A VSQG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1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29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Only VSQGs are allowed.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01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7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Not defined as Healthcare as defined in Subpart P.</a:t>
            </a:r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However…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Subpart P defines Reverse Distributors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and defines Specific sections on this Rule!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266.506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266.507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266.508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266.509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73F7C-4E15-7EDD-B5EF-785D06C1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399" y="4721992"/>
            <a:ext cx="5114925" cy="554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2BB73-5F6B-CDAB-E8C2-45A0AC47D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399" y="5215023"/>
            <a:ext cx="3511600" cy="414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57EF-EB84-E8FC-EF87-1F50BEF4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99" y="5828362"/>
            <a:ext cx="3926076" cy="462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9D8559-9937-C0D3-CA1F-3A3A079ED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399" y="6310652"/>
            <a:ext cx="4430183" cy="3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4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35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0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50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93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19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5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2C0C55-41CC-A761-211C-EE20385CB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1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7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73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6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75902-2E77-4409-9C8E-630E47B3C5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5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211" y="685800"/>
            <a:ext cx="10754256" cy="889000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1800013"/>
            <a:ext cx="8896669" cy="3991187"/>
          </a:xfrm>
        </p:spPr>
        <p:txBody>
          <a:bodyPr anchor="t">
            <a:normAutofit/>
          </a:bodyPr>
          <a:lstStyle>
            <a:lvl1pPr marL="0" indent="0" algn="l">
              <a:buNone/>
              <a:defRPr sz="2100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71007" y="6634904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7D6EC32-CD7F-42DA-A329-807A6D189757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87" y="2784771"/>
            <a:ext cx="1977420" cy="202167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85814" y="3735494"/>
            <a:ext cx="5019675" cy="1422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Presenter Name and Date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00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Layout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29233" y="6586517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7F06D3A5-D9CD-419B-9185-63D85DD4830B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993540"/>
            <a:ext cx="8534400" cy="400086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12299" y="6616425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383F9543-243C-4E38-BCF9-EC31FDEEF62C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277ED1-C41F-4DA5-9905-FA95C6AA1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116" y="320675"/>
            <a:ext cx="10839768" cy="15070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Layout 2</a:t>
            </a:r>
          </a:p>
        </p:txBody>
      </p:sp>
    </p:spTree>
    <p:extLst>
      <p:ext uri="{BB962C8B-B14F-4D97-AF65-F5344CB8AC3E}">
        <p14:creationId xmlns:p14="http://schemas.microsoft.com/office/powerpoint/2010/main" val="58701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912" y="508000"/>
            <a:ext cx="10839768" cy="15070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Layout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912" y="2240767"/>
            <a:ext cx="4953178" cy="36266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3494" y="2240767"/>
            <a:ext cx="4949036" cy="362286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3099" y="6633358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D710FC34-40BB-4251-8EF3-B2E380DA341B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6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Layout 4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88499" y="6616425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CE2BF78-5BE6-437A-A0C7-AA8BAFD52A7A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6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Layout 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188499" y="6616425"/>
            <a:ext cx="1600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CE2BF78-5BE6-437A-A0C7-AA8BAFD52A7A}" type="datetime1">
              <a:rPr lang="en-US" smtClean="0"/>
              <a:t>10/6/2023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3399FF">
                <a:alpha val="18000"/>
                <a:lumMod val="45000"/>
                <a:lumOff val="55000"/>
              </a:srgbClr>
            </a:gs>
            <a:gs pos="55000">
              <a:srgbClr val="3399FF">
                <a:lumMod val="26000"/>
                <a:lumOff val="74000"/>
                <a:alpha val="66000"/>
              </a:srgbClr>
            </a:gs>
            <a:gs pos="18000">
              <a:schemeClr val="accent1">
                <a:lumMod val="20000"/>
                <a:lumOff val="80000"/>
                <a:alpha val="65000"/>
              </a:schemeClr>
            </a:gs>
            <a:gs pos="100000">
              <a:srgbClr val="0066CC">
                <a:lumMod val="73000"/>
                <a:lumOff val="27000"/>
                <a:alpha val="50000"/>
              </a:srgb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9912" y="508000"/>
            <a:ext cx="10870248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912" y="2252131"/>
            <a:ext cx="9259888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435" y="5471058"/>
            <a:ext cx="1120297" cy="11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9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 cap="all">
          <a:ln w="3175" cmpd="sng">
            <a:noFill/>
          </a:ln>
          <a:solidFill>
            <a:srgbClr val="0066CC"/>
          </a:solidFill>
          <a:effectLst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rgbClr val="002060"/>
          </a:solidFill>
          <a:effectLst/>
          <a:latin typeface="Verdana" panose="020B06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 baseline="0">
          <a:solidFill>
            <a:srgbClr val="002060"/>
          </a:solidFill>
          <a:effectLst/>
          <a:latin typeface="Verdana" panose="020B0604030504040204" pitchFamily="34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 baseline="0">
          <a:solidFill>
            <a:srgbClr val="002060"/>
          </a:solidFill>
          <a:effectLst/>
          <a:latin typeface="Verdana" panose="020B0604030504040204" pitchFamily="34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 baseline="0">
          <a:solidFill>
            <a:srgbClr val="002060"/>
          </a:solidFill>
          <a:effectLst/>
          <a:latin typeface="Verdana" panose="020B0604030504040204" pitchFamily="34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 baseline="0">
          <a:solidFill>
            <a:srgbClr val="002060"/>
          </a:solidFill>
          <a:effectLst/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fr.gov/current/title-40/chapter-I/subchapter-I/part-266/subpart-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hyperlink" Target="https://www.mccoyseminars.com/wp.cfm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floridadep.gov/waste/permitting-compliance-assistance/documents/subpart-p-faqs-reverse-distributors" TargetMode="External"/><Relationship Id="rId3" Type="http://schemas.openxmlformats.org/officeDocument/2006/relationships/hyperlink" Target="https://www.ecfr.gov/current/title-40/chapter-I/subchapter-I/part-266/subpart-P?toc=1" TargetMode="External"/><Relationship Id="rId7" Type="http://schemas.openxmlformats.org/officeDocument/2006/relationships/hyperlink" Target="https://floridadep.gov/waste/permitting-compliance-assistance/documents/subpart-p-faqs-medical-provider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floridadep.gov/waste/permitting-compliance-assistance/documents/subpart-p-faqs-healthcare-retailers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floridadep.gov/waste/permitting-compliance-assistance/content/pharmaceutical-waste-management-businesses-and" TargetMode="External"/><Relationship Id="rId10" Type="http://schemas.openxmlformats.org/officeDocument/2006/relationships/hyperlink" Target="https://www.flickr.com/photos/90957268@N00/6187900936" TargetMode="External"/><Relationship Id="rId4" Type="http://schemas.openxmlformats.org/officeDocument/2006/relationships/hyperlink" Target="https://www.epa.gov/hwgenerators/frequent-questions-about-management-standards-hazardous-waste-pharmaceuticals-and#landdisposal" TargetMode="External"/><Relationship Id="rId9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3D7D3-D3CE-0B6F-E584-0BE50D1D6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204" y="1137194"/>
            <a:ext cx="5430721" cy="407304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196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"/>
    </mc:Choice>
    <mc:Fallback xmlns="">
      <p:transition spd="slow" advTm="5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DE9C19-084E-4CE2-AB8C-53840C99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508000"/>
            <a:ext cx="10839768" cy="946103"/>
          </a:xfrm>
          <a:custGeom>
            <a:avLst/>
            <a:gdLst>
              <a:gd name="connsiteX0" fmla="*/ 0 w 10839768"/>
              <a:gd name="connsiteY0" fmla="*/ 0 h 946103"/>
              <a:gd name="connsiteX1" fmla="*/ 10839768 w 10839768"/>
              <a:gd name="connsiteY1" fmla="*/ 0 h 946103"/>
              <a:gd name="connsiteX2" fmla="*/ 10839768 w 10839768"/>
              <a:gd name="connsiteY2" fmla="*/ 946103 h 946103"/>
              <a:gd name="connsiteX3" fmla="*/ 0 w 10839768"/>
              <a:gd name="connsiteY3" fmla="*/ 946103 h 946103"/>
              <a:gd name="connsiteX4" fmla="*/ 0 w 10839768"/>
              <a:gd name="connsiteY4" fmla="*/ 0 h 94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946103" fill="none" extrusionOk="0">
                <a:moveTo>
                  <a:pt x="0" y="0"/>
                </a:moveTo>
                <a:cubicBezTo>
                  <a:pt x="1714329" y="41313"/>
                  <a:pt x="7648984" y="-112946"/>
                  <a:pt x="10839768" y="0"/>
                </a:cubicBezTo>
                <a:cubicBezTo>
                  <a:pt x="10776320" y="410931"/>
                  <a:pt x="10877234" y="564472"/>
                  <a:pt x="10839768" y="946103"/>
                </a:cubicBezTo>
                <a:cubicBezTo>
                  <a:pt x="5963127" y="1060292"/>
                  <a:pt x="3315708" y="1026385"/>
                  <a:pt x="0" y="946103"/>
                </a:cubicBezTo>
                <a:cubicBezTo>
                  <a:pt x="75584" y="668152"/>
                  <a:pt x="-55524" y="202537"/>
                  <a:pt x="0" y="0"/>
                </a:cubicBezTo>
                <a:close/>
              </a:path>
              <a:path w="10839768" h="946103" stroke="0" extrusionOk="0">
                <a:moveTo>
                  <a:pt x="0" y="0"/>
                </a:moveTo>
                <a:cubicBezTo>
                  <a:pt x="2288878" y="40168"/>
                  <a:pt x="9704457" y="114870"/>
                  <a:pt x="10839768" y="0"/>
                </a:cubicBezTo>
                <a:cubicBezTo>
                  <a:pt x="10863360" y="217194"/>
                  <a:pt x="10907040" y="640518"/>
                  <a:pt x="10839768" y="946103"/>
                </a:cubicBezTo>
                <a:cubicBezTo>
                  <a:pt x="8077119" y="842819"/>
                  <a:pt x="1707388" y="1111031"/>
                  <a:pt x="0" y="946103"/>
                </a:cubicBezTo>
                <a:cubicBezTo>
                  <a:pt x="-49159" y="715024"/>
                  <a:pt x="-78165" y="359813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912929457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 Defines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Pharmaceutical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 </a:t>
            </a:r>
            <a:r>
              <a:rPr lang="en-US" b="0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in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 266.500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87499-EBF4-4350-8699-797ACB5CCB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095201" y="5946500"/>
            <a:ext cx="1142245" cy="669925"/>
          </a:xfrm>
          <a:prstGeom prst="rect">
            <a:avLst/>
          </a:prstGeom>
        </p:spPr>
        <p:txBody>
          <a:bodyPr/>
          <a:lstStyle/>
          <a:p>
            <a:fld id="{7D6C1FB8-B9C4-4954-9E86-87A4E552C220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A1043-C10E-4FCB-8F6F-3FF2DDD267ED}"/>
              </a:ext>
            </a:extLst>
          </p:cNvPr>
          <p:cNvSpPr txBox="1"/>
          <p:nvPr/>
        </p:nvSpPr>
        <p:spPr>
          <a:xfrm>
            <a:off x="833970" y="1966388"/>
            <a:ext cx="7051681" cy="4062651"/>
          </a:xfrm>
          <a:custGeom>
            <a:avLst/>
            <a:gdLst>
              <a:gd name="connsiteX0" fmla="*/ 0 w 7051681"/>
              <a:gd name="connsiteY0" fmla="*/ 0 h 4062651"/>
              <a:gd name="connsiteX1" fmla="*/ 517123 w 7051681"/>
              <a:gd name="connsiteY1" fmla="*/ 0 h 4062651"/>
              <a:gd name="connsiteX2" fmla="*/ 1245797 w 7051681"/>
              <a:gd name="connsiteY2" fmla="*/ 0 h 4062651"/>
              <a:gd name="connsiteX3" fmla="*/ 1762920 w 7051681"/>
              <a:gd name="connsiteY3" fmla="*/ 0 h 4062651"/>
              <a:gd name="connsiteX4" fmla="*/ 2350560 w 7051681"/>
              <a:gd name="connsiteY4" fmla="*/ 0 h 4062651"/>
              <a:gd name="connsiteX5" fmla="*/ 3079234 w 7051681"/>
              <a:gd name="connsiteY5" fmla="*/ 0 h 4062651"/>
              <a:gd name="connsiteX6" fmla="*/ 3596357 w 7051681"/>
              <a:gd name="connsiteY6" fmla="*/ 0 h 4062651"/>
              <a:gd name="connsiteX7" fmla="*/ 3972447 w 7051681"/>
              <a:gd name="connsiteY7" fmla="*/ 0 h 4062651"/>
              <a:gd name="connsiteX8" fmla="*/ 4630604 w 7051681"/>
              <a:gd name="connsiteY8" fmla="*/ 0 h 4062651"/>
              <a:gd name="connsiteX9" fmla="*/ 5288761 w 7051681"/>
              <a:gd name="connsiteY9" fmla="*/ 0 h 4062651"/>
              <a:gd name="connsiteX10" fmla="*/ 5735367 w 7051681"/>
              <a:gd name="connsiteY10" fmla="*/ 0 h 4062651"/>
              <a:gd name="connsiteX11" fmla="*/ 6464041 w 7051681"/>
              <a:gd name="connsiteY11" fmla="*/ 0 h 4062651"/>
              <a:gd name="connsiteX12" fmla="*/ 7051681 w 7051681"/>
              <a:gd name="connsiteY12" fmla="*/ 0 h 4062651"/>
              <a:gd name="connsiteX13" fmla="*/ 7051681 w 7051681"/>
              <a:gd name="connsiteY13" fmla="*/ 458499 h 4062651"/>
              <a:gd name="connsiteX14" fmla="*/ 7051681 w 7051681"/>
              <a:gd name="connsiteY14" fmla="*/ 916998 h 4062651"/>
              <a:gd name="connsiteX15" fmla="*/ 7051681 w 7051681"/>
              <a:gd name="connsiteY15" fmla="*/ 1497377 h 4062651"/>
              <a:gd name="connsiteX16" fmla="*/ 7051681 w 7051681"/>
              <a:gd name="connsiteY16" fmla="*/ 2118382 h 4062651"/>
              <a:gd name="connsiteX17" fmla="*/ 7051681 w 7051681"/>
              <a:gd name="connsiteY17" fmla="*/ 2739388 h 4062651"/>
              <a:gd name="connsiteX18" fmla="*/ 7051681 w 7051681"/>
              <a:gd name="connsiteY18" fmla="*/ 3238513 h 4062651"/>
              <a:gd name="connsiteX19" fmla="*/ 7051681 w 7051681"/>
              <a:gd name="connsiteY19" fmla="*/ 4062651 h 4062651"/>
              <a:gd name="connsiteX20" fmla="*/ 6323007 w 7051681"/>
              <a:gd name="connsiteY20" fmla="*/ 4062651 h 4062651"/>
              <a:gd name="connsiteX21" fmla="*/ 5735367 w 7051681"/>
              <a:gd name="connsiteY21" fmla="*/ 4062651 h 4062651"/>
              <a:gd name="connsiteX22" fmla="*/ 5359278 w 7051681"/>
              <a:gd name="connsiteY22" fmla="*/ 4062651 h 4062651"/>
              <a:gd name="connsiteX23" fmla="*/ 4983188 w 7051681"/>
              <a:gd name="connsiteY23" fmla="*/ 4062651 h 4062651"/>
              <a:gd name="connsiteX24" fmla="*/ 4254514 w 7051681"/>
              <a:gd name="connsiteY24" fmla="*/ 4062651 h 4062651"/>
              <a:gd name="connsiteX25" fmla="*/ 3878425 w 7051681"/>
              <a:gd name="connsiteY25" fmla="*/ 4062651 h 4062651"/>
              <a:gd name="connsiteX26" fmla="*/ 3431818 w 7051681"/>
              <a:gd name="connsiteY26" fmla="*/ 4062651 h 4062651"/>
              <a:gd name="connsiteX27" fmla="*/ 3055728 w 7051681"/>
              <a:gd name="connsiteY27" fmla="*/ 4062651 h 4062651"/>
              <a:gd name="connsiteX28" fmla="*/ 2327055 w 7051681"/>
              <a:gd name="connsiteY28" fmla="*/ 4062651 h 4062651"/>
              <a:gd name="connsiteX29" fmla="*/ 1598381 w 7051681"/>
              <a:gd name="connsiteY29" fmla="*/ 4062651 h 4062651"/>
              <a:gd name="connsiteX30" fmla="*/ 869707 w 7051681"/>
              <a:gd name="connsiteY30" fmla="*/ 4062651 h 4062651"/>
              <a:gd name="connsiteX31" fmla="*/ 0 w 7051681"/>
              <a:gd name="connsiteY31" fmla="*/ 4062651 h 4062651"/>
              <a:gd name="connsiteX32" fmla="*/ 0 w 7051681"/>
              <a:gd name="connsiteY32" fmla="*/ 3482272 h 4062651"/>
              <a:gd name="connsiteX33" fmla="*/ 0 w 7051681"/>
              <a:gd name="connsiteY33" fmla="*/ 2942520 h 4062651"/>
              <a:gd name="connsiteX34" fmla="*/ 0 w 7051681"/>
              <a:gd name="connsiteY34" fmla="*/ 2321515 h 4062651"/>
              <a:gd name="connsiteX35" fmla="*/ 0 w 7051681"/>
              <a:gd name="connsiteY35" fmla="*/ 1781763 h 4062651"/>
              <a:gd name="connsiteX36" fmla="*/ 0 w 7051681"/>
              <a:gd name="connsiteY36" fmla="*/ 1323263 h 4062651"/>
              <a:gd name="connsiteX37" fmla="*/ 0 w 7051681"/>
              <a:gd name="connsiteY37" fmla="*/ 783511 h 4062651"/>
              <a:gd name="connsiteX38" fmla="*/ 0 w 7051681"/>
              <a:gd name="connsiteY38" fmla="*/ 0 h 406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051681" h="4062651" fill="none" extrusionOk="0">
                <a:moveTo>
                  <a:pt x="0" y="0"/>
                </a:moveTo>
                <a:cubicBezTo>
                  <a:pt x="192854" y="-36268"/>
                  <a:pt x="304369" y="38234"/>
                  <a:pt x="517123" y="0"/>
                </a:cubicBezTo>
                <a:cubicBezTo>
                  <a:pt x="729877" y="-38234"/>
                  <a:pt x="922438" y="73029"/>
                  <a:pt x="1245797" y="0"/>
                </a:cubicBezTo>
                <a:cubicBezTo>
                  <a:pt x="1569156" y="-73029"/>
                  <a:pt x="1516005" y="37793"/>
                  <a:pt x="1762920" y="0"/>
                </a:cubicBezTo>
                <a:cubicBezTo>
                  <a:pt x="2009835" y="-37793"/>
                  <a:pt x="2193721" y="18787"/>
                  <a:pt x="2350560" y="0"/>
                </a:cubicBezTo>
                <a:cubicBezTo>
                  <a:pt x="2507399" y="-18787"/>
                  <a:pt x="2744063" y="70300"/>
                  <a:pt x="3079234" y="0"/>
                </a:cubicBezTo>
                <a:cubicBezTo>
                  <a:pt x="3414405" y="-70300"/>
                  <a:pt x="3412774" y="10852"/>
                  <a:pt x="3596357" y="0"/>
                </a:cubicBezTo>
                <a:cubicBezTo>
                  <a:pt x="3779940" y="-10852"/>
                  <a:pt x="3866521" y="30149"/>
                  <a:pt x="3972447" y="0"/>
                </a:cubicBezTo>
                <a:cubicBezTo>
                  <a:pt x="4078373" y="-30149"/>
                  <a:pt x="4477717" y="37660"/>
                  <a:pt x="4630604" y="0"/>
                </a:cubicBezTo>
                <a:cubicBezTo>
                  <a:pt x="4783491" y="-37660"/>
                  <a:pt x="4966977" y="7218"/>
                  <a:pt x="5288761" y="0"/>
                </a:cubicBezTo>
                <a:cubicBezTo>
                  <a:pt x="5610545" y="-7218"/>
                  <a:pt x="5536726" y="52138"/>
                  <a:pt x="5735367" y="0"/>
                </a:cubicBezTo>
                <a:cubicBezTo>
                  <a:pt x="5934008" y="-52138"/>
                  <a:pt x="6174762" y="12036"/>
                  <a:pt x="6464041" y="0"/>
                </a:cubicBezTo>
                <a:cubicBezTo>
                  <a:pt x="6753320" y="-12036"/>
                  <a:pt x="6902071" y="44834"/>
                  <a:pt x="7051681" y="0"/>
                </a:cubicBezTo>
                <a:cubicBezTo>
                  <a:pt x="7058194" y="216394"/>
                  <a:pt x="7025611" y="308510"/>
                  <a:pt x="7051681" y="458499"/>
                </a:cubicBezTo>
                <a:cubicBezTo>
                  <a:pt x="7077751" y="608488"/>
                  <a:pt x="7014276" y="797934"/>
                  <a:pt x="7051681" y="916998"/>
                </a:cubicBezTo>
                <a:cubicBezTo>
                  <a:pt x="7089086" y="1036062"/>
                  <a:pt x="7044008" y="1321632"/>
                  <a:pt x="7051681" y="1497377"/>
                </a:cubicBezTo>
                <a:cubicBezTo>
                  <a:pt x="7059354" y="1673122"/>
                  <a:pt x="7000377" y="1944916"/>
                  <a:pt x="7051681" y="2118382"/>
                </a:cubicBezTo>
                <a:cubicBezTo>
                  <a:pt x="7102985" y="2291848"/>
                  <a:pt x="7007290" y="2489848"/>
                  <a:pt x="7051681" y="2739388"/>
                </a:cubicBezTo>
                <a:cubicBezTo>
                  <a:pt x="7096072" y="2988928"/>
                  <a:pt x="7051659" y="3107404"/>
                  <a:pt x="7051681" y="3238513"/>
                </a:cubicBezTo>
                <a:cubicBezTo>
                  <a:pt x="7051703" y="3369623"/>
                  <a:pt x="7029928" y="3694412"/>
                  <a:pt x="7051681" y="4062651"/>
                </a:cubicBezTo>
                <a:cubicBezTo>
                  <a:pt x="6726619" y="4138452"/>
                  <a:pt x="6523579" y="4048705"/>
                  <a:pt x="6323007" y="4062651"/>
                </a:cubicBezTo>
                <a:cubicBezTo>
                  <a:pt x="6122435" y="4076597"/>
                  <a:pt x="6001991" y="4028635"/>
                  <a:pt x="5735367" y="4062651"/>
                </a:cubicBezTo>
                <a:cubicBezTo>
                  <a:pt x="5468743" y="4096667"/>
                  <a:pt x="5496035" y="4027949"/>
                  <a:pt x="5359278" y="4062651"/>
                </a:cubicBezTo>
                <a:cubicBezTo>
                  <a:pt x="5222521" y="4097353"/>
                  <a:pt x="5078227" y="4026280"/>
                  <a:pt x="4983188" y="4062651"/>
                </a:cubicBezTo>
                <a:cubicBezTo>
                  <a:pt x="4888149" y="4099022"/>
                  <a:pt x="4527178" y="3979101"/>
                  <a:pt x="4254514" y="4062651"/>
                </a:cubicBezTo>
                <a:cubicBezTo>
                  <a:pt x="3981850" y="4146201"/>
                  <a:pt x="4054464" y="4029391"/>
                  <a:pt x="3878425" y="4062651"/>
                </a:cubicBezTo>
                <a:cubicBezTo>
                  <a:pt x="3702386" y="4095911"/>
                  <a:pt x="3535363" y="4018027"/>
                  <a:pt x="3431818" y="4062651"/>
                </a:cubicBezTo>
                <a:cubicBezTo>
                  <a:pt x="3328273" y="4107275"/>
                  <a:pt x="3236404" y="4050984"/>
                  <a:pt x="3055728" y="4062651"/>
                </a:cubicBezTo>
                <a:cubicBezTo>
                  <a:pt x="2875052" y="4074318"/>
                  <a:pt x="2649323" y="4012262"/>
                  <a:pt x="2327055" y="4062651"/>
                </a:cubicBezTo>
                <a:cubicBezTo>
                  <a:pt x="2004787" y="4113040"/>
                  <a:pt x="1756943" y="3976400"/>
                  <a:pt x="1598381" y="4062651"/>
                </a:cubicBezTo>
                <a:cubicBezTo>
                  <a:pt x="1439819" y="4148902"/>
                  <a:pt x="1188343" y="3982123"/>
                  <a:pt x="869707" y="4062651"/>
                </a:cubicBezTo>
                <a:cubicBezTo>
                  <a:pt x="551071" y="4143179"/>
                  <a:pt x="362154" y="3966745"/>
                  <a:pt x="0" y="4062651"/>
                </a:cubicBezTo>
                <a:cubicBezTo>
                  <a:pt x="-561" y="3840351"/>
                  <a:pt x="13921" y="3701797"/>
                  <a:pt x="0" y="3482272"/>
                </a:cubicBezTo>
                <a:cubicBezTo>
                  <a:pt x="-13921" y="3262747"/>
                  <a:pt x="30088" y="3186680"/>
                  <a:pt x="0" y="2942520"/>
                </a:cubicBezTo>
                <a:cubicBezTo>
                  <a:pt x="-30088" y="2698360"/>
                  <a:pt x="45870" y="2551560"/>
                  <a:pt x="0" y="2321515"/>
                </a:cubicBezTo>
                <a:cubicBezTo>
                  <a:pt x="-45870" y="2091470"/>
                  <a:pt x="39584" y="1991240"/>
                  <a:pt x="0" y="1781763"/>
                </a:cubicBezTo>
                <a:cubicBezTo>
                  <a:pt x="-39584" y="1572286"/>
                  <a:pt x="21326" y="1507364"/>
                  <a:pt x="0" y="1323263"/>
                </a:cubicBezTo>
                <a:cubicBezTo>
                  <a:pt x="-21326" y="1139162"/>
                  <a:pt x="52857" y="944589"/>
                  <a:pt x="0" y="783511"/>
                </a:cubicBezTo>
                <a:cubicBezTo>
                  <a:pt x="-52857" y="622433"/>
                  <a:pt x="87012" y="302459"/>
                  <a:pt x="0" y="0"/>
                </a:cubicBezTo>
                <a:close/>
              </a:path>
              <a:path w="7051681" h="4062651" stroke="0" extrusionOk="0">
                <a:moveTo>
                  <a:pt x="0" y="0"/>
                </a:moveTo>
                <a:cubicBezTo>
                  <a:pt x="265015" y="-45198"/>
                  <a:pt x="482175" y="36307"/>
                  <a:pt x="728674" y="0"/>
                </a:cubicBezTo>
                <a:cubicBezTo>
                  <a:pt x="975173" y="-36307"/>
                  <a:pt x="1142027" y="8344"/>
                  <a:pt x="1245797" y="0"/>
                </a:cubicBezTo>
                <a:cubicBezTo>
                  <a:pt x="1349567" y="-8344"/>
                  <a:pt x="1603853" y="40319"/>
                  <a:pt x="1833437" y="0"/>
                </a:cubicBezTo>
                <a:cubicBezTo>
                  <a:pt x="2063021" y="-40319"/>
                  <a:pt x="2212033" y="18140"/>
                  <a:pt x="2350560" y="0"/>
                </a:cubicBezTo>
                <a:cubicBezTo>
                  <a:pt x="2489087" y="-18140"/>
                  <a:pt x="2854527" y="43618"/>
                  <a:pt x="3079234" y="0"/>
                </a:cubicBezTo>
                <a:cubicBezTo>
                  <a:pt x="3303941" y="-43618"/>
                  <a:pt x="3349740" y="22105"/>
                  <a:pt x="3596357" y="0"/>
                </a:cubicBezTo>
                <a:cubicBezTo>
                  <a:pt x="3842974" y="-22105"/>
                  <a:pt x="4042013" y="37478"/>
                  <a:pt x="4183997" y="0"/>
                </a:cubicBezTo>
                <a:cubicBezTo>
                  <a:pt x="4325981" y="-37478"/>
                  <a:pt x="4494988" y="21059"/>
                  <a:pt x="4701121" y="0"/>
                </a:cubicBezTo>
                <a:cubicBezTo>
                  <a:pt x="4907254" y="-21059"/>
                  <a:pt x="5064350" y="72538"/>
                  <a:pt x="5359278" y="0"/>
                </a:cubicBezTo>
                <a:cubicBezTo>
                  <a:pt x="5654206" y="-72538"/>
                  <a:pt x="5741845" y="32786"/>
                  <a:pt x="5876401" y="0"/>
                </a:cubicBezTo>
                <a:cubicBezTo>
                  <a:pt x="6010957" y="-32786"/>
                  <a:pt x="6168217" y="35158"/>
                  <a:pt x="6393524" y="0"/>
                </a:cubicBezTo>
                <a:cubicBezTo>
                  <a:pt x="6618831" y="-35158"/>
                  <a:pt x="6908002" y="14526"/>
                  <a:pt x="7051681" y="0"/>
                </a:cubicBezTo>
                <a:cubicBezTo>
                  <a:pt x="7080540" y="146422"/>
                  <a:pt x="6994034" y="316315"/>
                  <a:pt x="7051681" y="539752"/>
                </a:cubicBezTo>
                <a:cubicBezTo>
                  <a:pt x="7109328" y="763189"/>
                  <a:pt x="6998509" y="926415"/>
                  <a:pt x="7051681" y="1038878"/>
                </a:cubicBezTo>
                <a:cubicBezTo>
                  <a:pt x="7104853" y="1151341"/>
                  <a:pt x="7048621" y="1424663"/>
                  <a:pt x="7051681" y="1659883"/>
                </a:cubicBezTo>
                <a:cubicBezTo>
                  <a:pt x="7054741" y="1895103"/>
                  <a:pt x="7003973" y="2017621"/>
                  <a:pt x="7051681" y="2159009"/>
                </a:cubicBezTo>
                <a:cubicBezTo>
                  <a:pt x="7099389" y="2300397"/>
                  <a:pt x="7032749" y="2504692"/>
                  <a:pt x="7051681" y="2780014"/>
                </a:cubicBezTo>
                <a:cubicBezTo>
                  <a:pt x="7070613" y="3055337"/>
                  <a:pt x="7012091" y="3115138"/>
                  <a:pt x="7051681" y="3360393"/>
                </a:cubicBezTo>
                <a:cubicBezTo>
                  <a:pt x="7091271" y="3605648"/>
                  <a:pt x="6987160" y="3907889"/>
                  <a:pt x="7051681" y="4062651"/>
                </a:cubicBezTo>
                <a:cubicBezTo>
                  <a:pt x="6840937" y="4113197"/>
                  <a:pt x="6669831" y="4029758"/>
                  <a:pt x="6534558" y="4062651"/>
                </a:cubicBezTo>
                <a:cubicBezTo>
                  <a:pt x="6399285" y="4095544"/>
                  <a:pt x="6253649" y="4055763"/>
                  <a:pt x="6158468" y="4062651"/>
                </a:cubicBezTo>
                <a:cubicBezTo>
                  <a:pt x="6063287" y="4069539"/>
                  <a:pt x="5795435" y="4038451"/>
                  <a:pt x="5641345" y="4062651"/>
                </a:cubicBezTo>
                <a:cubicBezTo>
                  <a:pt x="5487255" y="4086851"/>
                  <a:pt x="5284290" y="4056619"/>
                  <a:pt x="5124222" y="4062651"/>
                </a:cubicBezTo>
                <a:cubicBezTo>
                  <a:pt x="4964154" y="4068683"/>
                  <a:pt x="4872347" y="4042744"/>
                  <a:pt x="4677615" y="4062651"/>
                </a:cubicBezTo>
                <a:cubicBezTo>
                  <a:pt x="4482883" y="4082558"/>
                  <a:pt x="4333313" y="4036992"/>
                  <a:pt x="4089975" y="4062651"/>
                </a:cubicBezTo>
                <a:cubicBezTo>
                  <a:pt x="3846637" y="4088310"/>
                  <a:pt x="3848007" y="4047253"/>
                  <a:pt x="3713885" y="4062651"/>
                </a:cubicBezTo>
                <a:cubicBezTo>
                  <a:pt x="3579763" y="4078049"/>
                  <a:pt x="3423883" y="4019300"/>
                  <a:pt x="3267279" y="4062651"/>
                </a:cubicBezTo>
                <a:cubicBezTo>
                  <a:pt x="3110675" y="4106002"/>
                  <a:pt x="3026152" y="4012277"/>
                  <a:pt x="2820672" y="4062651"/>
                </a:cubicBezTo>
                <a:cubicBezTo>
                  <a:pt x="2615192" y="4113025"/>
                  <a:pt x="2487574" y="4044195"/>
                  <a:pt x="2233032" y="4062651"/>
                </a:cubicBezTo>
                <a:cubicBezTo>
                  <a:pt x="1978490" y="4081107"/>
                  <a:pt x="1947859" y="4057677"/>
                  <a:pt x="1786426" y="4062651"/>
                </a:cubicBezTo>
                <a:cubicBezTo>
                  <a:pt x="1624993" y="4067625"/>
                  <a:pt x="1497234" y="4036611"/>
                  <a:pt x="1410336" y="4062651"/>
                </a:cubicBezTo>
                <a:cubicBezTo>
                  <a:pt x="1323438" y="4088691"/>
                  <a:pt x="982145" y="4021668"/>
                  <a:pt x="752179" y="4062651"/>
                </a:cubicBezTo>
                <a:cubicBezTo>
                  <a:pt x="522213" y="4103634"/>
                  <a:pt x="182072" y="4028379"/>
                  <a:pt x="0" y="4062651"/>
                </a:cubicBezTo>
                <a:cubicBezTo>
                  <a:pt x="-68605" y="3900918"/>
                  <a:pt x="31819" y="3576757"/>
                  <a:pt x="0" y="3401019"/>
                </a:cubicBezTo>
                <a:cubicBezTo>
                  <a:pt x="-31819" y="3225281"/>
                  <a:pt x="36287" y="3116171"/>
                  <a:pt x="0" y="2901894"/>
                </a:cubicBezTo>
                <a:cubicBezTo>
                  <a:pt x="-36287" y="2687617"/>
                  <a:pt x="31956" y="2447155"/>
                  <a:pt x="0" y="2280888"/>
                </a:cubicBezTo>
                <a:cubicBezTo>
                  <a:pt x="-31956" y="2114621"/>
                  <a:pt x="9154" y="1849415"/>
                  <a:pt x="0" y="1659883"/>
                </a:cubicBezTo>
                <a:cubicBezTo>
                  <a:pt x="-9154" y="1470352"/>
                  <a:pt x="17842" y="1394286"/>
                  <a:pt x="0" y="1160757"/>
                </a:cubicBezTo>
                <a:cubicBezTo>
                  <a:pt x="-17842" y="927228"/>
                  <a:pt x="3083" y="817172"/>
                  <a:pt x="0" y="621005"/>
                </a:cubicBezTo>
                <a:cubicBezTo>
                  <a:pt x="-3083" y="424838"/>
                  <a:pt x="7467" y="29136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5909469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 drug &amp; Dietary supplement</a:t>
            </a:r>
            <a:r>
              <a:rPr 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use by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 or other animals 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 electronic nicotine delivery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(electronic cigarette or vaping pen)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Any liquid nicotine/e-liquid 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packaged for retail sale for use in electronic nicotine delivery systems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(pre-filled cartridges or vials).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Includes but not limited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Dietary supplements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B650A7-1D78-B8BF-2EF5-BC3287F8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141" y="4932727"/>
            <a:ext cx="1547042" cy="154704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D32BD4-5ACA-556D-FB82-72ECF12D0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462" y="2146793"/>
            <a:ext cx="2371725" cy="17145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BAF4E5-EED4-EF63-5B0D-FABE89525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43" y="6268484"/>
            <a:ext cx="2433616" cy="211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414F1D-A497-3F29-9DD1-11D8B745E8C6}"/>
              </a:ext>
            </a:extLst>
          </p:cNvPr>
          <p:cNvSpPr txBox="1"/>
          <p:nvPr/>
        </p:nvSpPr>
        <p:spPr>
          <a:xfrm>
            <a:off x="486023" y="6479769"/>
            <a:ext cx="58392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https://www.ecfr.gov/current/title-40/chapter-I/subchapter-I/part-266/subpart-P</a:t>
            </a:r>
          </a:p>
        </p:txBody>
      </p:sp>
    </p:spTree>
    <p:extLst>
      <p:ext uri="{BB962C8B-B14F-4D97-AF65-F5344CB8AC3E}">
        <p14:creationId xmlns:p14="http://schemas.microsoft.com/office/powerpoint/2010/main" val="141456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1CCF94-1FC7-4D45-93BD-8010AC5AA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custGeom>
            <a:avLst/>
            <a:gdLst>
              <a:gd name="connsiteX0" fmla="*/ 0 w 8534400"/>
              <a:gd name="connsiteY0" fmla="*/ 0 h 4000860"/>
              <a:gd name="connsiteX1" fmla="*/ 654304 w 8534400"/>
              <a:gd name="connsiteY1" fmla="*/ 0 h 4000860"/>
              <a:gd name="connsiteX2" fmla="*/ 1393952 w 8534400"/>
              <a:gd name="connsiteY2" fmla="*/ 0 h 4000860"/>
              <a:gd name="connsiteX3" fmla="*/ 1962912 w 8534400"/>
              <a:gd name="connsiteY3" fmla="*/ 0 h 4000860"/>
              <a:gd name="connsiteX4" fmla="*/ 2446528 w 8534400"/>
              <a:gd name="connsiteY4" fmla="*/ 0 h 4000860"/>
              <a:gd name="connsiteX5" fmla="*/ 2759456 w 8534400"/>
              <a:gd name="connsiteY5" fmla="*/ 0 h 4000860"/>
              <a:gd name="connsiteX6" fmla="*/ 3499104 w 8534400"/>
              <a:gd name="connsiteY6" fmla="*/ 0 h 4000860"/>
              <a:gd name="connsiteX7" fmla="*/ 3897376 w 8534400"/>
              <a:gd name="connsiteY7" fmla="*/ 0 h 4000860"/>
              <a:gd name="connsiteX8" fmla="*/ 4380992 w 8534400"/>
              <a:gd name="connsiteY8" fmla="*/ 0 h 4000860"/>
              <a:gd name="connsiteX9" fmla="*/ 5120640 w 8534400"/>
              <a:gd name="connsiteY9" fmla="*/ 0 h 4000860"/>
              <a:gd name="connsiteX10" fmla="*/ 5860288 w 8534400"/>
              <a:gd name="connsiteY10" fmla="*/ 0 h 4000860"/>
              <a:gd name="connsiteX11" fmla="*/ 6173216 w 8534400"/>
              <a:gd name="connsiteY11" fmla="*/ 0 h 4000860"/>
              <a:gd name="connsiteX12" fmla="*/ 6912864 w 8534400"/>
              <a:gd name="connsiteY12" fmla="*/ 0 h 4000860"/>
              <a:gd name="connsiteX13" fmla="*/ 7396480 w 8534400"/>
              <a:gd name="connsiteY13" fmla="*/ 0 h 4000860"/>
              <a:gd name="connsiteX14" fmla="*/ 7880096 w 8534400"/>
              <a:gd name="connsiteY14" fmla="*/ 0 h 4000860"/>
              <a:gd name="connsiteX15" fmla="*/ 8534400 w 8534400"/>
              <a:gd name="connsiteY15" fmla="*/ 0 h 4000860"/>
              <a:gd name="connsiteX16" fmla="*/ 8534400 w 8534400"/>
              <a:gd name="connsiteY16" fmla="*/ 611560 h 4000860"/>
              <a:gd name="connsiteX17" fmla="*/ 8534400 w 8534400"/>
              <a:gd name="connsiteY17" fmla="*/ 1223120 h 4000860"/>
              <a:gd name="connsiteX18" fmla="*/ 8534400 w 8534400"/>
              <a:gd name="connsiteY18" fmla="*/ 1874689 h 4000860"/>
              <a:gd name="connsiteX19" fmla="*/ 8534400 w 8534400"/>
              <a:gd name="connsiteY19" fmla="*/ 2486249 h 4000860"/>
              <a:gd name="connsiteX20" fmla="*/ 8534400 w 8534400"/>
              <a:gd name="connsiteY20" fmla="*/ 2977783 h 4000860"/>
              <a:gd name="connsiteX21" fmla="*/ 8534400 w 8534400"/>
              <a:gd name="connsiteY21" fmla="*/ 4000860 h 4000860"/>
              <a:gd name="connsiteX22" fmla="*/ 7880096 w 8534400"/>
              <a:gd name="connsiteY22" fmla="*/ 4000860 h 4000860"/>
              <a:gd name="connsiteX23" fmla="*/ 7396480 w 8534400"/>
              <a:gd name="connsiteY23" fmla="*/ 4000860 h 4000860"/>
              <a:gd name="connsiteX24" fmla="*/ 6912864 w 8534400"/>
              <a:gd name="connsiteY24" fmla="*/ 4000860 h 4000860"/>
              <a:gd name="connsiteX25" fmla="*/ 6258560 w 8534400"/>
              <a:gd name="connsiteY25" fmla="*/ 4000860 h 4000860"/>
              <a:gd name="connsiteX26" fmla="*/ 5604256 w 8534400"/>
              <a:gd name="connsiteY26" fmla="*/ 4000860 h 4000860"/>
              <a:gd name="connsiteX27" fmla="*/ 5205984 w 8534400"/>
              <a:gd name="connsiteY27" fmla="*/ 4000860 h 4000860"/>
              <a:gd name="connsiteX28" fmla="*/ 4893056 w 8534400"/>
              <a:gd name="connsiteY28" fmla="*/ 4000860 h 4000860"/>
              <a:gd name="connsiteX29" fmla="*/ 4238752 w 8534400"/>
              <a:gd name="connsiteY29" fmla="*/ 4000860 h 4000860"/>
              <a:gd name="connsiteX30" fmla="*/ 3499104 w 8534400"/>
              <a:gd name="connsiteY30" fmla="*/ 4000860 h 4000860"/>
              <a:gd name="connsiteX31" fmla="*/ 3015488 w 8534400"/>
              <a:gd name="connsiteY31" fmla="*/ 4000860 h 4000860"/>
              <a:gd name="connsiteX32" fmla="*/ 2361184 w 8534400"/>
              <a:gd name="connsiteY32" fmla="*/ 4000860 h 4000860"/>
              <a:gd name="connsiteX33" fmla="*/ 1877568 w 8534400"/>
              <a:gd name="connsiteY33" fmla="*/ 4000860 h 4000860"/>
              <a:gd name="connsiteX34" fmla="*/ 1137920 w 8534400"/>
              <a:gd name="connsiteY34" fmla="*/ 4000860 h 4000860"/>
              <a:gd name="connsiteX35" fmla="*/ 739648 w 8534400"/>
              <a:gd name="connsiteY35" fmla="*/ 4000860 h 4000860"/>
              <a:gd name="connsiteX36" fmla="*/ 0 w 8534400"/>
              <a:gd name="connsiteY36" fmla="*/ 4000860 h 4000860"/>
              <a:gd name="connsiteX37" fmla="*/ 0 w 8534400"/>
              <a:gd name="connsiteY37" fmla="*/ 3389300 h 4000860"/>
              <a:gd name="connsiteX38" fmla="*/ 0 w 8534400"/>
              <a:gd name="connsiteY38" fmla="*/ 2817749 h 4000860"/>
              <a:gd name="connsiteX39" fmla="*/ 0 w 8534400"/>
              <a:gd name="connsiteY39" fmla="*/ 2206189 h 4000860"/>
              <a:gd name="connsiteX40" fmla="*/ 0 w 8534400"/>
              <a:gd name="connsiteY40" fmla="*/ 1674646 h 4000860"/>
              <a:gd name="connsiteX41" fmla="*/ 0 w 8534400"/>
              <a:gd name="connsiteY41" fmla="*/ 1143103 h 4000860"/>
              <a:gd name="connsiteX42" fmla="*/ 0 w 8534400"/>
              <a:gd name="connsiteY42" fmla="*/ 691577 h 4000860"/>
              <a:gd name="connsiteX43" fmla="*/ 0 w 8534400"/>
              <a:gd name="connsiteY43" fmla="*/ 0 h 400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34400" h="4000860" fill="none" extrusionOk="0">
                <a:moveTo>
                  <a:pt x="0" y="0"/>
                </a:moveTo>
                <a:cubicBezTo>
                  <a:pt x="237364" y="-65464"/>
                  <a:pt x="476874" y="33970"/>
                  <a:pt x="654304" y="0"/>
                </a:cubicBezTo>
                <a:cubicBezTo>
                  <a:pt x="831734" y="-33970"/>
                  <a:pt x="1150955" y="26160"/>
                  <a:pt x="1393952" y="0"/>
                </a:cubicBezTo>
                <a:cubicBezTo>
                  <a:pt x="1636949" y="-26160"/>
                  <a:pt x="1829777" y="60194"/>
                  <a:pt x="1962912" y="0"/>
                </a:cubicBezTo>
                <a:cubicBezTo>
                  <a:pt x="2096047" y="-60194"/>
                  <a:pt x="2338853" y="12470"/>
                  <a:pt x="2446528" y="0"/>
                </a:cubicBezTo>
                <a:cubicBezTo>
                  <a:pt x="2554203" y="-12470"/>
                  <a:pt x="2608106" y="26178"/>
                  <a:pt x="2759456" y="0"/>
                </a:cubicBezTo>
                <a:cubicBezTo>
                  <a:pt x="2910806" y="-26178"/>
                  <a:pt x="3130545" y="86408"/>
                  <a:pt x="3499104" y="0"/>
                </a:cubicBezTo>
                <a:cubicBezTo>
                  <a:pt x="3867663" y="-86408"/>
                  <a:pt x="3775264" y="41923"/>
                  <a:pt x="3897376" y="0"/>
                </a:cubicBezTo>
                <a:cubicBezTo>
                  <a:pt x="4019488" y="-41923"/>
                  <a:pt x="4230057" y="56738"/>
                  <a:pt x="4380992" y="0"/>
                </a:cubicBezTo>
                <a:cubicBezTo>
                  <a:pt x="4531927" y="-56738"/>
                  <a:pt x="4753409" y="22468"/>
                  <a:pt x="5120640" y="0"/>
                </a:cubicBezTo>
                <a:cubicBezTo>
                  <a:pt x="5487871" y="-22468"/>
                  <a:pt x="5511562" y="37837"/>
                  <a:pt x="5860288" y="0"/>
                </a:cubicBezTo>
                <a:cubicBezTo>
                  <a:pt x="6209014" y="-37837"/>
                  <a:pt x="6090110" y="23409"/>
                  <a:pt x="6173216" y="0"/>
                </a:cubicBezTo>
                <a:cubicBezTo>
                  <a:pt x="6256322" y="-23409"/>
                  <a:pt x="6661741" y="173"/>
                  <a:pt x="6912864" y="0"/>
                </a:cubicBezTo>
                <a:cubicBezTo>
                  <a:pt x="7163987" y="-173"/>
                  <a:pt x="7246389" y="11742"/>
                  <a:pt x="7396480" y="0"/>
                </a:cubicBezTo>
                <a:cubicBezTo>
                  <a:pt x="7546571" y="-11742"/>
                  <a:pt x="7756795" y="29204"/>
                  <a:pt x="7880096" y="0"/>
                </a:cubicBezTo>
                <a:cubicBezTo>
                  <a:pt x="8003397" y="-29204"/>
                  <a:pt x="8278034" y="35857"/>
                  <a:pt x="8534400" y="0"/>
                </a:cubicBezTo>
                <a:cubicBezTo>
                  <a:pt x="8592852" y="168769"/>
                  <a:pt x="8473814" y="473219"/>
                  <a:pt x="8534400" y="611560"/>
                </a:cubicBezTo>
                <a:cubicBezTo>
                  <a:pt x="8594986" y="749901"/>
                  <a:pt x="8497815" y="924853"/>
                  <a:pt x="8534400" y="1223120"/>
                </a:cubicBezTo>
                <a:cubicBezTo>
                  <a:pt x="8570985" y="1521387"/>
                  <a:pt x="8481785" y="1714020"/>
                  <a:pt x="8534400" y="1874689"/>
                </a:cubicBezTo>
                <a:cubicBezTo>
                  <a:pt x="8587015" y="2035358"/>
                  <a:pt x="8530198" y="2302290"/>
                  <a:pt x="8534400" y="2486249"/>
                </a:cubicBezTo>
                <a:cubicBezTo>
                  <a:pt x="8538602" y="2670208"/>
                  <a:pt x="8489409" y="2817595"/>
                  <a:pt x="8534400" y="2977783"/>
                </a:cubicBezTo>
                <a:cubicBezTo>
                  <a:pt x="8579391" y="3137971"/>
                  <a:pt x="8468351" y="3787303"/>
                  <a:pt x="8534400" y="4000860"/>
                </a:cubicBezTo>
                <a:cubicBezTo>
                  <a:pt x="8284502" y="4038256"/>
                  <a:pt x="8203557" y="3930053"/>
                  <a:pt x="7880096" y="4000860"/>
                </a:cubicBezTo>
                <a:cubicBezTo>
                  <a:pt x="7556635" y="4071667"/>
                  <a:pt x="7538298" y="3967716"/>
                  <a:pt x="7396480" y="4000860"/>
                </a:cubicBezTo>
                <a:cubicBezTo>
                  <a:pt x="7254662" y="4034004"/>
                  <a:pt x="7029428" y="3957096"/>
                  <a:pt x="6912864" y="4000860"/>
                </a:cubicBezTo>
                <a:cubicBezTo>
                  <a:pt x="6796300" y="4044624"/>
                  <a:pt x="6500896" y="3963859"/>
                  <a:pt x="6258560" y="4000860"/>
                </a:cubicBezTo>
                <a:cubicBezTo>
                  <a:pt x="6016224" y="4037861"/>
                  <a:pt x="5750360" y="3985293"/>
                  <a:pt x="5604256" y="4000860"/>
                </a:cubicBezTo>
                <a:cubicBezTo>
                  <a:pt x="5458152" y="4016427"/>
                  <a:pt x="5300416" y="3965850"/>
                  <a:pt x="5205984" y="4000860"/>
                </a:cubicBezTo>
                <a:cubicBezTo>
                  <a:pt x="5111552" y="4035870"/>
                  <a:pt x="4961969" y="3990806"/>
                  <a:pt x="4893056" y="4000860"/>
                </a:cubicBezTo>
                <a:cubicBezTo>
                  <a:pt x="4824143" y="4010914"/>
                  <a:pt x="4542156" y="3977344"/>
                  <a:pt x="4238752" y="4000860"/>
                </a:cubicBezTo>
                <a:cubicBezTo>
                  <a:pt x="3935348" y="4024376"/>
                  <a:pt x="3658267" y="3981245"/>
                  <a:pt x="3499104" y="4000860"/>
                </a:cubicBezTo>
                <a:cubicBezTo>
                  <a:pt x="3339941" y="4020475"/>
                  <a:pt x="3154471" y="3962688"/>
                  <a:pt x="3015488" y="4000860"/>
                </a:cubicBezTo>
                <a:cubicBezTo>
                  <a:pt x="2876505" y="4039032"/>
                  <a:pt x="2669137" y="3976504"/>
                  <a:pt x="2361184" y="4000860"/>
                </a:cubicBezTo>
                <a:cubicBezTo>
                  <a:pt x="2053231" y="4025216"/>
                  <a:pt x="1979559" y="3981985"/>
                  <a:pt x="1877568" y="4000860"/>
                </a:cubicBezTo>
                <a:cubicBezTo>
                  <a:pt x="1775577" y="4019735"/>
                  <a:pt x="1425343" y="3954303"/>
                  <a:pt x="1137920" y="4000860"/>
                </a:cubicBezTo>
                <a:cubicBezTo>
                  <a:pt x="850497" y="4047417"/>
                  <a:pt x="936640" y="3963489"/>
                  <a:pt x="739648" y="4000860"/>
                </a:cubicBezTo>
                <a:cubicBezTo>
                  <a:pt x="542656" y="4038231"/>
                  <a:pt x="179227" y="3934979"/>
                  <a:pt x="0" y="4000860"/>
                </a:cubicBezTo>
                <a:cubicBezTo>
                  <a:pt x="-33623" y="3842962"/>
                  <a:pt x="16797" y="3692604"/>
                  <a:pt x="0" y="3389300"/>
                </a:cubicBezTo>
                <a:cubicBezTo>
                  <a:pt x="-16797" y="3085996"/>
                  <a:pt x="49087" y="3082973"/>
                  <a:pt x="0" y="2817749"/>
                </a:cubicBezTo>
                <a:cubicBezTo>
                  <a:pt x="-49087" y="2552525"/>
                  <a:pt x="1433" y="2473658"/>
                  <a:pt x="0" y="2206189"/>
                </a:cubicBezTo>
                <a:cubicBezTo>
                  <a:pt x="-1433" y="1938720"/>
                  <a:pt x="8528" y="1917488"/>
                  <a:pt x="0" y="1674646"/>
                </a:cubicBezTo>
                <a:cubicBezTo>
                  <a:pt x="-8528" y="1431804"/>
                  <a:pt x="31394" y="1324019"/>
                  <a:pt x="0" y="1143103"/>
                </a:cubicBezTo>
                <a:cubicBezTo>
                  <a:pt x="-31394" y="962187"/>
                  <a:pt x="12422" y="788621"/>
                  <a:pt x="0" y="691577"/>
                </a:cubicBezTo>
                <a:cubicBezTo>
                  <a:pt x="-12422" y="594533"/>
                  <a:pt x="47088" y="267200"/>
                  <a:pt x="0" y="0"/>
                </a:cubicBezTo>
                <a:close/>
              </a:path>
              <a:path w="8534400" h="4000860" stroke="0" extrusionOk="0">
                <a:moveTo>
                  <a:pt x="0" y="0"/>
                </a:moveTo>
                <a:cubicBezTo>
                  <a:pt x="70519" y="-4535"/>
                  <a:pt x="232307" y="4099"/>
                  <a:pt x="312928" y="0"/>
                </a:cubicBezTo>
                <a:cubicBezTo>
                  <a:pt x="393549" y="-4099"/>
                  <a:pt x="649007" y="57734"/>
                  <a:pt x="796544" y="0"/>
                </a:cubicBezTo>
                <a:cubicBezTo>
                  <a:pt x="944081" y="-57734"/>
                  <a:pt x="1306131" y="83176"/>
                  <a:pt x="1536192" y="0"/>
                </a:cubicBezTo>
                <a:cubicBezTo>
                  <a:pt x="1766253" y="-83176"/>
                  <a:pt x="1849032" y="57480"/>
                  <a:pt x="2019808" y="0"/>
                </a:cubicBezTo>
                <a:cubicBezTo>
                  <a:pt x="2190584" y="-57480"/>
                  <a:pt x="2402310" y="21348"/>
                  <a:pt x="2759456" y="0"/>
                </a:cubicBezTo>
                <a:cubicBezTo>
                  <a:pt x="3116602" y="-21348"/>
                  <a:pt x="3251660" y="53162"/>
                  <a:pt x="3413760" y="0"/>
                </a:cubicBezTo>
                <a:cubicBezTo>
                  <a:pt x="3575860" y="-53162"/>
                  <a:pt x="3812617" y="35472"/>
                  <a:pt x="4153408" y="0"/>
                </a:cubicBezTo>
                <a:cubicBezTo>
                  <a:pt x="4494199" y="-35472"/>
                  <a:pt x="4431208" y="28075"/>
                  <a:pt x="4637024" y="0"/>
                </a:cubicBezTo>
                <a:cubicBezTo>
                  <a:pt x="4842840" y="-28075"/>
                  <a:pt x="5065767" y="58198"/>
                  <a:pt x="5205984" y="0"/>
                </a:cubicBezTo>
                <a:cubicBezTo>
                  <a:pt x="5346201" y="-58198"/>
                  <a:pt x="5685674" y="32644"/>
                  <a:pt x="5860288" y="0"/>
                </a:cubicBezTo>
                <a:cubicBezTo>
                  <a:pt x="6034902" y="-32644"/>
                  <a:pt x="6325956" y="8809"/>
                  <a:pt x="6599936" y="0"/>
                </a:cubicBezTo>
                <a:cubicBezTo>
                  <a:pt x="6873916" y="-8809"/>
                  <a:pt x="7091498" y="34038"/>
                  <a:pt x="7339584" y="0"/>
                </a:cubicBezTo>
                <a:cubicBezTo>
                  <a:pt x="7587670" y="-34038"/>
                  <a:pt x="7671506" y="56633"/>
                  <a:pt x="7908544" y="0"/>
                </a:cubicBezTo>
                <a:cubicBezTo>
                  <a:pt x="8145582" y="-56633"/>
                  <a:pt x="8227182" y="67371"/>
                  <a:pt x="8534400" y="0"/>
                </a:cubicBezTo>
                <a:cubicBezTo>
                  <a:pt x="8585779" y="128733"/>
                  <a:pt x="8509947" y="332658"/>
                  <a:pt x="8534400" y="451526"/>
                </a:cubicBezTo>
                <a:cubicBezTo>
                  <a:pt x="8558853" y="570394"/>
                  <a:pt x="8482151" y="853135"/>
                  <a:pt x="8534400" y="983068"/>
                </a:cubicBezTo>
                <a:cubicBezTo>
                  <a:pt x="8586649" y="1113001"/>
                  <a:pt x="8499446" y="1216264"/>
                  <a:pt x="8534400" y="1434594"/>
                </a:cubicBezTo>
                <a:cubicBezTo>
                  <a:pt x="8569354" y="1652924"/>
                  <a:pt x="8480422" y="1793570"/>
                  <a:pt x="8534400" y="1886120"/>
                </a:cubicBezTo>
                <a:cubicBezTo>
                  <a:pt x="8588378" y="1978670"/>
                  <a:pt x="8477749" y="2240178"/>
                  <a:pt x="8534400" y="2457671"/>
                </a:cubicBezTo>
                <a:cubicBezTo>
                  <a:pt x="8591051" y="2675164"/>
                  <a:pt x="8515305" y="2762353"/>
                  <a:pt x="8534400" y="2909197"/>
                </a:cubicBezTo>
                <a:cubicBezTo>
                  <a:pt x="8553495" y="3056041"/>
                  <a:pt x="8494283" y="3150070"/>
                  <a:pt x="8534400" y="3360722"/>
                </a:cubicBezTo>
                <a:cubicBezTo>
                  <a:pt x="8574517" y="3571375"/>
                  <a:pt x="8484736" y="3872050"/>
                  <a:pt x="8534400" y="4000860"/>
                </a:cubicBezTo>
                <a:cubicBezTo>
                  <a:pt x="8321904" y="4033449"/>
                  <a:pt x="7969676" y="3915896"/>
                  <a:pt x="7794752" y="4000860"/>
                </a:cubicBezTo>
                <a:cubicBezTo>
                  <a:pt x="7619828" y="4085824"/>
                  <a:pt x="7476051" y="3955299"/>
                  <a:pt x="7311136" y="4000860"/>
                </a:cubicBezTo>
                <a:cubicBezTo>
                  <a:pt x="7146221" y="4046421"/>
                  <a:pt x="6792703" y="3967176"/>
                  <a:pt x="6656832" y="4000860"/>
                </a:cubicBezTo>
                <a:cubicBezTo>
                  <a:pt x="6520961" y="4034544"/>
                  <a:pt x="6282315" y="3951066"/>
                  <a:pt x="6173216" y="4000860"/>
                </a:cubicBezTo>
                <a:cubicBezTo>
                  <a:pt x="6064117" y="4050654"/>
                  <a:pt x="5831062" y="3945919"/>
                  <a:pt x="5689600" y="4000860"/>
                </a:cubicBezTo>
                <a:cubicBezTo>
                  <a:pt x="5548138" y="4055801"/>
                  <a:pt x="5181091" y="3937658"/>
                  <a:pt x="4949952" y="4000860"/>
                </a:cubicBezTo>
                <a:cubicBezTo>
                  <a:pt x="4718813" y="4064062"/>
                  <a:pt x="4694589" y="3980659"/>
                  <a:pt x="4551680" y="4000860"/>
                </a:cubicBezTo>
                <a:cubicBezTo>
                  <a:pt x="4408771" y="4021061"/>
                  <a:pt x="4192310" y="3947316"/>
                  <a:pt x="3982720" y="4000860"/>
                </a:cubicBezTo>
                <a:cubicBezTo>
                  <a:pt x="3773130" y="4054404"/>
                  <a:pt x="3592728" y="3961370"/>
                  <a:pt x="3328416" y="4000860"/>
                </a:cubicBezTo>
                <a:cubicBezTo>
                  <a:pt x="3064104" y="4040350"/>
                  <a:pt x="3123710" y="3969435"/>
                  <a:pt x="3015488" y="4000860"/>
                </a:cubicBezTo>
                <a:cubicBezTo>
                  <a:pt x="2907266" y="4032285"/>
                  <a:pt x="2776433" y="3956912"/>
                  <a:pt x="2617216" y="4000860"/>
                </a:cubicBezTo>
                <a:cubicBezTo>
                  <a:pt x="2457999" y="4044808"/>
                  <a:pt x="2432980" y="3979618"/>
                  <a:pt x="2304288" y="4000860"/>
                </a:cubicBezTo>
                <a:cubicBezTo>
                  <a:pt x="2175596" y="4022102"/>
                  <a:pt x="1867672" y="3926010"/>
                  <a:pt x="1564640" y="4000860"/>
                </a:cubicBezTo>
                <a:cubicBezTo>
                  <a:pt x="1261608" y="4075710"/>
                  <a:pt x="1360790" y="3983693"/>
                  <a:pt x="1251712" y="4000860"/>
                </a:cubicBezTo>
                <a:cubicBezTo>
                  <a:pt x="1142634" y="4018027"/>
                  <a:pt x="788558" y="3927774"/>
                  <a:pt x="512064" y="4000860"/>
                </a:cubicBezTo>
                <a:cubicBezTo>
                  <a:pt x="235570" y="4073946"/>
                  <a:pt x="112310" y="3945296"/>
                  <a:pt x="0" y="4000860"/>
                </a:cubicBezTo>
                <a:cubicBezTo>
                  <a:pt x="-24396" y="3744544"/>
                  <a:pt x="73176" y="3519159"/>
                  <a:pt x="0" y="3349291"/>
                </a:cubicBezTo>
                <a:cubicBezTo>
                  <a:pt x="-73176" y="3179423"/>
                  <a:pt x="45803" y="2986246"/>
                  <a:pt x="0" y="2857757"/>
                </a:cubicBezTo>
                <a:cubicBezTo>
                  <a:pt x="-45803" y="2729268"/>
                  <a:pt x="24308" y="2510128"/>
                  <a:pt x="0" y="2406232"/>
                </a:cubicBezTo>
                <a:cubicBezTo>
                  <a:pt x="-24308" y="2302336"/>
                  <a:pt x="15420" y="2057186"/>
                  <a:pt x="0" y="1954706"/>
                </a:cubicBezTo>
                <a:cubicBezTo>
                  <a:pt x="-15420" y="1852226"/>
                  <a:pt x="34268" y="1543294"/>
                  <a:pt x="0" y="1383154"/>
                </a:cubicBezTo>
                <a:cubicBezTo>
                  <a:pt x="-34268" y="1223014"/>
                  <a:pt x="39483" y="1021339"/>
                  <a:pt x="0" y="891620"/>
                </a:cubicBezTo>
                <a:cubicBezTo>
                  <a:pt x="-39483" y="761901"/>
                  <a:pt x="15673" y="36100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7338356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Investigational new drugs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remaining in non-empty containers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PPE contaminated with pharmaceuticals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Clean-up material from spills of pharmaceuticals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Over-the-counter drugs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Homeopathic drugs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Compounded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74FA7-8B73-49B4-AF19-F4AEB876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5"/>
            <a:ext cx="9500271" cy="1228027"/>
          </a:xfrm>
          <a:custGeom>
            <a:avLst/>
            <a:gdLst>
              <a:gd name="connsiteX0" fmla="*/ 0 w 9500271"/>
              <a:gd name="connsiteY0" fmla="*/ 0 h 1228027"/>
              <a:gd name="connsiteX1" fmla="*/ 9500271 w 9500271"/>
              <a:gd name="connsiteY1" fmla="*/ 0 h 1228027"/>
              <a:gd name="connsiteX2" fmla="*/ 9500271 w 9500271"/>
              <a:gd name="connsiteY2" fmla="*/ 1228027 h 1228027"/>
              <a:gd name="connsiteX3" fmla="*/ 0 w 9500271"/>
              <a:gd name="connsiteY3" fmla="*/ 1228027 h 1228027"/>
              <a:gd name="connsiteX4" fmla="*/ 0 w 9500271"/>
              <a:gd name="connsiteY4" fmla="*/ 0 h 122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00271" h="1228027" fill="none" extrusionOk="0">
                <a:moveTo>
                  <a:pt x="0" y="0"/>
                </a:moveTo>
                <a:cubicBezTo>
                  <a:pt x="1729313" y="103750"/>
                  <a:pt x="6271638" y="-154092"/>
                  <a:pt x="9500271" y="0"/>
                </a:cubicBezTo>
                <a:cubicBezTo>
                  <a:pt x="9583857" y="408804"/>
                  <a:pt x="9409118" y="914204"/>
                  <a:pt x="9500271" y="1228027"/>
                </a:cubicBezTo>
                <a:cubicBezTo>
                  <a:pt x="5466336" y="1137095"/>
                  <a:pt x="3558590" y="1139116"/>
                  <a:pt x="0" y="1228027"/>
                </a:cubicBezTo>
                <a:cubicBezTo>
                  <a:pt x="-80239" y="784646"/>
                  <a:pt x="47890" y="262029"/>
                  <a:pt x="0" y="0"/>
                </a:cubicBezTo>
                <a:close/>
              </a:path>
              <a:path w="9500271" h="1228027" stroke="0" extrusionOk="0">
                <a:moveTo>
                  <a:pt x="0" y="0"/>
                </a:moveTo>
                <a:cubicBezTo>
                  <a:pt x="1017541" y="-160637"/>
                  <a:pt x="7550411" y="-49518"/>
                  <a:pt x="9500271" y="0"/>
                </a:cubicBezTo>
                <a:cubicBezTo>
                  <a:pt x="9430214" y="456552"/>
                  <a:pt x="9541651" y="1083493"/>
                  <a:pt x="9500271" y="1228027"/>
                </a:cubicBezTo>
                <a:cubicBezTo>
                  <a:pt x="5426303" y="1262432"/>
                  <a:pt x="3307327" y="1118768"/>
                  <a:pt x="0" y="1228027"/>
                </a:cubicBezTo>
                <a:cubicBezTo>
                  <a:pt x="-46973" y="892499"/>
                  <a:pt x="13982" y="359202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461689810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Definition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continues 266.500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49BA6-62E8-0220-A577-1C95C3C6D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204" y="4175488"/>
            <a:ext cx="2524125" cy="17145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9EC80-0556-04E2-0EF4-0697A647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537" y="1381319"/>
            <a:ext cx="2171700" cy="17145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FD4BD-137F-FC67-A75D-D56D57C73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55" y="6234042"/>
            <a:ext cx="2740404" cy="24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72851-5327-4D72-B8CD-E00C1E902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255" y="6480203"/>
            <a:ext cx="609652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30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45C372-468F-290B-7512-BD137DB73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726" y="1487277"/>
            <a:ext cx="9793994" cy="5155893"/>
          </a:xfrm>
          <a:solidFill>
            <a:schemeClr val="tx1"/>
          </a:solidFill>
        </p:spPr>
        <p:txBody>
          <a:bodyPr>
            <a:normAutofit/>
          </a:bodyPr>
          <a:lstStyle/>
          <a:p>
            <a:pPr lvl="1">
              <a:buClrTx/>
            </a:pPr>
            <a:r>
              <a:rPr lang="en-US" sz="19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Hazardous waste pharmaceutical</a:t>
            </a:r>
            <a:r>
              <a:rPr lang="en-US" sz="19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means </a:t>
            </a:r>
          </a:p>
          <a:p>
            <a:pPr marL="1200150" lvl="2" indent="-285750">
              <a:buClrTx/>
              <a:buFont typeface="Arial" panose="05040102010807070707" pitchFamily="18" charset="2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Solid waste (261.2) </a:t>
            </a:r>
          </a:p>
          <a:p>
            <a:pPr marL="1200150" lvl="2" indent="-285750">
              <a:buClrTx/>
              <a:buFont typeface="Arial" panose="05040102010807070707" pitchFamily="18" charset="2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Exhibits one or more characteristics identified in part 261subpart C or listed in part 261 subpart D.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Tx/>
              <a:buFont typeface="Arial" panose="05040102010807070707" pitchFamily="18" charset="2"/>
              <a:buChar char="•"/>
            </a:pPr>
            <a:r>
              <a:rPr lang="en-US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Non-creditable hazardous waste pharmaceutical</a:t>
            </a: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1657350" lvl="3" indent="-285750">
              <a:buClrTx/>
              <a:buFont typeface="Arial" panose="05040102010807070707" pitchFamily="18" charset="2"/>
              <a:buChar char="•"/>
            </a:pP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Prescription hazardous waste pharmaceutical</a:t>
            </a:r>
            <a:r>
              <a:rPr lang="en-US" sz="1600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</a:p>
          <a:p>
            <a:pPr marL="2114550" lvl="4" indent="-285750">
              <a:buClrTx/>
              <a:buFont typeface="Arial" panose="05040102010807070707" pitchFamily="18" charset="2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that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does not get 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manufacturer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credit. </a:t>
            </a:r>
          </a:p>
          <a:p>
            <a:pPr marL="1657350" lvl="3" indent="-285750">
              <a:buClrTx/>
              <a:buFont typeface="Arial" panose="05040102010807070707" pitchFamily="18" charset="2"/>
              <a:buChar char="•"/>
            </a:pP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Nonprescription hazardous waste pharmaceutical </a:t>
            </a:r>
          </a:p>
          <a:p>
            <a:pPr marL="2114550" lvl="4" indent="-285750">
              <a:buClrTx/>
              <a:buFont typeface="Arial" panose="05040102010807070707" pitchFamily="18" charset="2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that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does not get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use/reused or reclaimed </a:t>
            </a:r>
          </a:p>
          <a:p>
            <a:pPr marL="1200150" lvl="2" indent="-285750">
              <a:buClrTx/>
              <a:buFont typeface="Arial" panose="05040102010807070707" pitchFamily="18" charset="2"/>
              <a:buChar char="•"/>
            </a:pPr>
            <a:r>
              <a:rPr lang="en-US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Potentially creditable hazardous waste pharmaceutical</a:t>
            </a:r>
            <a:r>
              <a:rPr lang="en-US" sz="1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1657350" lvl="3" indent="-285750">
              <a:buClrTx/>
              <a:buFont typeface="Arial" panose="05040102010807070707" pitchFamily="18" charset="2"/>
              <a:buChar char="•"/>
            </a:pP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Prescription hazardous waste pharmaceutical</a:t>
            </a:r>
            <a:r>
              <a:rPr lang="en-US" sz="1600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</a:p>
          <a:p>
            <a:pPr marL="2114550" lvl="4" indent="-285750">
              <a:buClrTx/>
              <a:buFont typeface="Arial" panose="05040102010807070707" pitchFamily="18" charset="2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that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has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 manufacturer </a:t>
            </a:r>
            <a:r>
              <a:rPr lang="en-US" sz="1600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credit. 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1657350" lvl="3" indent="-285750">
              <a:buClrTx/>
              <a:buFont typeface="Arial" panose="05040102010807070707" pitchFamily="18" charset="2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Tx/>
              <a:buFont typeface="Arial" panose="05040102010807070707" pitchFamily="18" charset="2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5040102010807070707" pitchFamily="18" charset="2"/>
              <a:buChar char="•"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ClrTx/>
              <a:buFont typeface="Arial" panose="05040102010807070707" pitchFamily="18" charset="2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10C9EB-599C-02AD-C5A6-597DE227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6"/>
            <a:ext cx="10839768" cy="10123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Defines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hazardous waste  </a:t>
            </a:r>
            <a:b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</a:b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pharmaceuticals </a:t>
            </a:r>
            <a:r>
              <a:rPr lang="en-US" b="0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in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266.500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86BCE-0745-0C10-E262-512AC6CC3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321" y="3305024"/>
            <a:ext cx="2109399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4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D1344-7B57-44DF-8D42-2FB2C9ECE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118" y="1313270"/>
            <a:ext cx="7893444" cy="3404792"/>
          </a:xfrm>
          <a:custGeom>
            <a:avLst/>
            <a:gdLst>
              <a:gd name="connsiteX0" fmla="*/ 0 w 7893444"/>
              <a:gd name="connsiteY0" fmla="*/ 0 h 3404792"/>
              <a:gd name="connsiteX1" fmla="*/ 405949 w 7893444"/>
              <a:gd name="connsiteY1" fmla="*/ 0 h 3404792"/>
              <a:gd name="connsiteX2" fmla="*/ 811897 w 7893444"/>
              <a:gd name="connsiteY2" fmla="*/ 0 h 3404792"/>
              <a:gd name="connsiteX3" fmla="*/ 1138911 w 7893444"/>
              <a:gd name="connsiteY3" fmla="*/ 0 h 3404792"/>
              <a:gd name="connsiteX4" fmla="*/ 1465925 w 7893444"/>
              <a:gd name="connsiteY4" fmla="*/ 0 h 3404792"/>
              <a:gd name="connsiteX5" fmla="*/ 2187612 w 7893444"/>
              <a:gd name="connsiteY5" fmla="*/ 0 h 3404792"/>
              <a:gd name="connsiteX6" fmla="*/ 2751429 w 7893444"/>
              <a:gd name="connsiteY6" fmla="*/ 0 h 3404792"/>
              <a:gd name="connsiteX7" fmla="*/ 3236312 w 7893444"/>
              <a:gd name="connsiteY7" fmla="*/ 0 h 3404792"/>
              <a:gd name="connsiteX8" fmla="*/ 3800129 w 7893444"/>
              <a:gd name="connsiteY8" fmla="*/ 0 h 3404792"/>
              <a:gd name="connsiteX9" fmla="*/ 4206078 w 7893444"/>
              <a:gd name="connsiteY9" fmla="*/ 0 h 3404792"/>
              <a:gd name="connsiteX10" fmla="*/ 4690961 w 7893444"/>
              <a:gd name="connsiteY10" fmla="*/ 0 h 3404792"/>
              <a:gd name="connsiteX11" fmla="*/ 5175844 w 7893444"/>
              <a:gd name="connsiteY11" fmla="*/ 0 h 3404792"/>
              <a:gd name="connsiteX12" fmla="*/ 5739661 w 7893444"/>
              <a:gd name="connsiteY12" fmla="*/ 0 h 3404792"/>
              <a:gd name="connsiteX13" fmla="*/ 6382413 w 7893444"/>
              <a:gd name="connsiteY13" fmla="*/ 0 h 3404792"/>
              <a:gd name="connsiteX14" fmla="*/ 6788362 w 7893444"/>
              <a:gd name="connsiteY14" fmla="*/ 0 h 3404792"/>
              <a:gd name="connsiteX15" fmla="*/ 7893444 w 7893444"/>
              <a:gd name="connsiteY15" fmla="*/ 0 h 3404792"/>
              <a:gd name="connsiteX16" fmla="*/ 7893444 w 7893444"/>
              <a:gd name="connsiteY16" fmla="*/ 499369 h 3404792"/>
              <a:gd name="connsiteX17" fmla="*/ 7893444 w 7893444"/>
              <a:gd name="connsiteY17" fmla="*/ 1134931 h 3404792"/>
              <a:gd name="connsiteX18" fmla="*/ 7893444 w 7893444"/>
              <a:gd name="connsiteY18" fmla="*/ 1736444 h 3404792"/>
              <a:gd name="connsiteX19" fmla="*/ 7893444 w 7893444"/>
              <a:gd name="connsiteY19" fmla="*/ 2303909 h 3404792"/>
              <a:gd name="connsiteX20" fmla="*/ 7893444 w 7893444"/>
              <a:gd name="connsiteY20" fmla="*/ 2769231 h 3404792"/>
              <a:gd name="connsiteX21" fmla="*/ 7893444 w 7893444"/>
              <a:gd name="connsiteY21" fmla="*/ 3404792 h 3404792"/>
              <a:gd name="connsiteX22" fmla="*/ 7566430 w 7893444"/>
              <a:gd name="connsiteY22" fmla="*/ 3404792 h 3404792"/>
              <a:gd name="connsiteX23" fmla="*/ 7002612 w 7893444"/>
              <a:gd name="connsiteY23" fmla="*/ 3404792 h 3404792"/>
              <a:gd name="connsiteX24" fmla="*/ 6280926 w 7893444"/>
              <a:gd name="connsiteY24" fmla="*/ 3404792 h 3404792"/>
              <a:gd name="connsiteX25" fmla="*/ 5717109 w 7893444"/>
              <a:gd name="connsiteY25" fmla="*/ 3404792 h 3404792"/>
              <a:gd name="connsiteX26" fmla="*/ 5074357 w 7893444"/>
              <a:gd name="connsiteY26" fmla="*/ 3404792 h 3404792"/>
              <a:gd name="connsiteX27" fmla="*/ 4510539 w 7893444"/>
              <a:gd name="connsiteY27" fmla="*/ 3404792 h 3404792"/>
              <a:gd name="connsiteX28" fmla="*/ 3946722 w 7893444"/>
              <a:gd name="connsiteY28" fmla="*/ 3404792 h 3404792"/>
              <a:gd name="connsiteX29" fmla="*/ 3461839 w 7893444"/>
              <a:gd name="connsiteY29" fmla="*/ 3404792 h 3404792"/>
              <a:gd name="connsiteX30" fmla="*/ 2898022 w 7893444"/>
              <a:gd name="connsiteY30" fmla="*/ 3404792 h 3404792"/>
              <a:gd name="connsiteX31" fmla="*/ 2334204 w 7893444"/>
              <a:gd name="connsiteY31" fmla="*/ 3404792 h 3404792"/>
              <a:gd name="connsiteX32" fmla="*/ 1770387 w 7893444"/>
              <a:gd name="connsiteY32" fmla="*/ 3404792 h 3404792"/>
              <a:gd name="connsiteX33" fmla="*/ 1364438 w 7893444"/>
              <a:gd name="connsiteY33" fmla="*/ 3404792 h 3404792"/>
              <a:gd name="connsiteX34" fmla="*/ 721686 w 7893444"/>
              <a:gd name="connsiteY34" fmla="*/ 3404792 h 3404792"/>
              <a:gd name="connsiteX35" fmla="*/ 0 w 7893444"/>
              <a:gd name="connsiteY35" fmla="*/ 3404792 h 3404792"/>
              <a:gd name="connsiteX36" fmla="*/ 0 w 7893444"/>
              <a:gd name="connsiteY36" fmla="*/ 2837327 h 3404792"/>
              <a:gd name="connsiteX37" fmla="*/ 0 w 7893444"/>
              <a:gd name="connsiteY37" fmla="*/ 2372005 h 3404792"/>
              <a:gd name="connsiteX38" fmla="*/ 0 w 7893444"/>
              <a:gd name="connsiteY38" fmla="*/ 1804540 h 3404792"/>
              <a:gd name="connsiteX39" fmla="*/ 0 w 7893444"/>
              <a:gd name="connsiteY39" fmla="*/ 1168979 h 3404792"/>
              <a:gd name="connsiteX40" fmla="*/ 0 w 7893444"/>
              <a:gd name="connsiteY40" fmla="*/ 669609 h 3404792"/>
              <a:gd name="connsiteX41" fmla="*/ 0 w 7893444"/>
              <a:gd name="connsiteY41" fmla="*/ 0 h 340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893444" h="3404792" fill="none" extrusionOk="0">
                <a:moveTo>
                  <a:pt x="0" y="0"/>
                </a:moveTo>
                <a:cubicBezTo>
                  <a:pt x="120067" y="-21364"/>
                  <a:pt x="221560" y="20732"/>
                  <a:pt x="405949" y="0"/>
                </a:cubicBezTo>
                <a:cubicBezTo>
                  <a:pt x="590338" y="-20732"/>
                  <a:pt x="717537" y="3615"/>
                  <a:pt x="811897" y="0"/>
                </a:cubicBezTo>
                <a:cubicBezTo>
                  <a:pt x="906257" y="-3615"/>
                  <a:pt x="1052036" y="8759"/>
                  <a:pt x="1138911" y="0"/>
                </a:cubicBezTo>
                <a:cubicBezTo>
                  <a:pt x="1225786" y="-8759"/>
                  <a:pt x="1330016" y="6834"/>
                  <a:pt x="1465925" y="0"/>
                </a:cubicBezTo>
                <a:cubicBezTo>
                  <a:pt x="1601834" y="-6834"/>
                  <a:pt x="1849799" y="38925"/>
                  <a:pt x="2187612" y="0"/>
                </a:cubicBezTo>
                <a:cubicBezTo>
                  <a:pt x="2525425" y="-38925"/>
                  <a:pt x="2627157" y="53635"/>
                  <a:pt x="2751429" y="0"/>
                </a:cubicBezTo>
                <a:cubicBezTo>
                  <a:pt x="2875701" y="-53635"/>
                  <a:pt x="3021670" y="55816"/>
                  <a:pt x="3236312" y="0"/>
                </a:cubicBezTo>
                <a:cubicBezTo>
                  <a:pt x="3450954" y="-55816"/>
                  <a:pt x="3525997" y="10541"/>
                  <a:pt x="3800129" y="0"/>
                </a:cubicBezTo>
                <a:cubicBezTo>
                  <a:pt x="4074261" y="-10541"/>
                  <a:pt x="4014324" y="47792"/>
                  <a:pt x="4206078" y="0"/>
                </a:cubicBezTo>
                <a:cubicBezTo>
                  <a:pt x="4397832" y="-47792"/>
                  <a:pt x="4508865" y="16188"/>
                  <a:pt x="4690961" y="0"/>
                </a:cubicBezTo>
                <a:cubicBezTo>
                  <a:pt x="4873057" y="-16188"/>
                  <a:pt x="5054861" y="15590"/>
                  <a:pt x="5175844" y="0"/>
                </a:cubicBezTo>
                <a:cubicBezTo>
                  <a:pt x="5296827" y="-15590"/>
                  <a:pt x="5536248" y="61371"/>
                  <a:pt x="5739661" y="0"/>
                </a:cubicBezTo>
                <a:cubicBezTo>
                  <a:pt x="5943074" y="-61371"/>
                  <a:pt x="6193109" y="73739"/>
                  <a:pt x="6382413" y="0"/>
                </a:cubicBezTo>
                <a:cubicBezTo>
                  <a:pt x="6571717" y="-73739"/>
                  <a:pt x="6675656" y="28876"/>
                  <a:pt x="6788362" y="0"/>
                </a:cubicBezTo>
                <a:cubicBezTo>
                  <a:pt x="6901068" y="-28876"/>
                  <a:pt x="7516141" y="93148"/>
                  <a:pt x="7893444" y="0"/>
                </a:cubicBezTo>
                <a:cubicBezTo>
                  <a:pt x="7897921" y="185808"/>
                  <a:pt x="7835003" y="270843"/>
                  <a:pt x="7893444" y="499369"/>
                </a:cubicBezTo>
                <a:cubicBezTo>
                  <a:pt x="7951885" y="727895"/>
                  <a:pt x="7844149" y="918076"/>
                  <a:pt x="7893444" y="1134931"/>
                </a:cubicBezTo>
                <a:cubicBezTo>
                  <a:pt x="7942739" y="1351786"/>
                  <a:pt x="7879506" y="1464683"/>
                  <a:pt x="7893444" y="1736444"/>
                </a:cubicBezTo>
                <a:cubicBezTo>
                  <a:pt x="7907382" y="2008205"/>
                  <a:pt x="7886660" y="2136594"/>
                  <a:pt x="7893444" y="2303909"/>
                </a:cubicBezTo>
                <a:cubicBezTo>
                  <a:pt x="7900228" y="2471224"/>
                  <a:pt x="7843582" y="2547830"/>
                  <a:pt x="7893444" y="2769231"/>
                </a:cubicBezTo>
                <a:cubicBezTo>
                  <a:pt x="7943306" y="2990632"/>
                  <a:pt x="7849747" y="3110035"/>
                  <a:pt x="7893444" y="3404792"/>
                </a:cubicBezTo>
                <a:cubicBezTo>
                  <a:pt x="7823209" y="3423403"/>
                  <a:pt x="7669413" y="3383443"/>
                  <a:pt x="7566430" y="3404792"/>
                </a:cubicBezTo>
                <a:cubicBezTo>
                  <a:pt x="7463447" y="3426141"/>
                  <a:pt x="7262890" y="3348598"/>
                  <a:pt x="7002612" y="3404792"/>
                </a:cubicBezTo>
                <a:cubicBezTo>
                  <a:pt x="6742334" y="3460986"/>
                  <a:pt x="6613429" y="3337113"/>
                  <a:pt x="6280926" y="3404792"/>
                </a:cubicBezTo>
                <a:cubicBezTo>
                  <a:pt x="5948423" y="3472471"/>
                  <a:pt x="5917531" y="3367656"/>
                  <a:pt x="5717109" y="3404792"/>
                </a:cubicBezTo>
                <a:cubicBezTo>
                  <a:pt x="5516687" y="3441928"/>
                  <a:pt x="5319395" y="3403454"/>
                  <a:pt x="5074357" y="3404792"/>
                </a:cubicBezTo>
                <a:cubicBezTo>
                  <a:pt x="4829319" y="3406130"/>
                  <a:pt x="4789481" y="3349260"/>
                  <a:pt x="4510539" y="3404792"/>
                </a:cubicBezTo>
                <a:cubicBezTo>
                  <a:pt x="4231597" y="3460324"/>
                  <a:pt x="4146498" y="3399406"/>
                  <a:pt x="3946722" y="3404792"/>
                </a:cubicBezTo>
                <a:cubicBezTo>
                  <a:pt x="3746946" y="3410178"/>
                  <a:pt x="3569514" y="3388921"/>
                  <a:pt x="3461839" y="3404792"/>
                </a:cubicBezTo>
                <a:cubicBezTo>
                  <a:pt x="3354164" y="3420663"/>
                  <a:pt x="3150543" y="3344061"/>
                  <a:pt x="2898022" y="3404792"/>
                </a:cubicBezTo>
                <a:cubicBezTo>
                  <a:pt x="2645501" y="3465523"/>
                  <a:pt x="2573787" y="3370330"/>
                  <a:pt x="2334204" y="3404792"/>
                </a:cubicBezTo>
                <a:cubicBezTo>
                  <a:pt x="2094621" y="3439254"/>
                  <a:pt x="1992091" y="3395469"/>
                  <a:pt x="1770387" y="3404792"/>
                </a:cubicBezTo>
                <a:cubicBezTo>
                  <a:pt x="1548683" y="3414115"/>
                  <a:pt x="1501052" y="3398277"/>
                  <a:pt x="1364438" y="3404792"/>
                </a:cubicBezTo>
                <a:cubicBezTo>
                  <a:pt x="1227824" y="3411307"/>
                  <a:pt x="858179" y="3392549"/>
                  <a:pt x="721686" y="3404792"/>
                </a:cubicBezTo>
                <a:cubicBezTo>
                  <a:pt x="585193" y="3417035"/>
                  <a:pt x="254802" y="3371888"/>
                  <a:pt x="0" y="3404792"/>
                </a:cubicBezTo>
                <a:cubicBezTo>
                  <a:pt x="-46169" y="3122382"/>
                  <a:pt x="2427" y="3110011"/>
                  <a:pt x="0" y="2837327"/>
                </a:cubicBezTo>
                <a:cubicBezTo>
                  <a:pt x="-2427" y="2564643"/>
                  <a:pt x="4246" y="2491067"/>
                  <a:pt x="0" y="2372005"/>
                </a:cubicBezTo>
                <a:cubicBezTo>
                  <a:pt x="-4246" y="2252943"/>
                  <a:pt x="55853" y="2022173"/>
                  <a:pt x="0" y="1804540"/>
                </a:cubicBezTo>
                <a:cubicBezTo>
                  <a:pt x="-55853" y="1586908"/>
                  <a:pt x="41222" y="1468173"/>
                  <a:pt x="0" y="1168979"/>
                </a:cubicBezTo>
                <a:cubicBezTo>
                  <a:pt x="-41222" y="869785"/>
                  <a:pt x="40127" y="868834"/>
                  <a:pt x="0" y="669609"/>
                </a:cubicBezTo>
                <a:cubicBezTo>
                  <a:pt x="-40127" y="470384"/>
                  <a:pt x="74039" y="283166"/>
                  <a:pt x="0" y="0"/>
                </a:cubicBezTo>
                <a:close/>
              </a:path>
              <a:path w="7893444" h="3404792" stroke="0" extrusionOk="0">
                <a:moveTo>
                  <a:pt x="0" y="0"/>
                </a:moveTo>
                <a:cubicBezTo>
                  <a:pt x="200850" y="-47513"/>
                  <a:pt x="426421" y="1998"/>
                  <a:pt x="721686" y="0"/>
                </a:cubicBezTo>
                <a:cubicBezTo>
                  <a:pt x="1016951" y="-1998"/>
                  <a:pt x="1097688" y="29535"/>
                  <a:pt x="1364438" y="0"/>
                </a:cubicBezTo>
                <a:cubicBezTo>
                  <a:pt x="1631188" y="-29535"/>
                  <a:pt x="1775191" y="3341"/>
                  <a:pt x="2007190" y="0"/>
                </a:cubicBezTo>
                <a:cubicBezTo>
                  <a:pt x="2239189" y="-3341"/>
                  <a:pt x="2508960" y="44681"/>
                  <a:pt x="2649942" y="0"/>
                </a:cubicBezTo>
                <a:cubicBezTo>
                  <a:pt x="2790924" y="-44681"/>
                  <a:pt x="2813783" y="9736"/>
                  <a:pt x="2976956" y="0"/>
                </a:cubicBezTo>
                <a:cubicBezTo>
                  <a:pt x="3140129" y="-9736"/>
                  <a:pt x="3246673" y="5080"/>
                  <a:pt x="3382905" y="0"/>
                </a:cubicBezTo>
                <a:cubicBezTo>
                  <a:pt x="3519137" y="-5080"/>
                  <a:pt x="3772991" y="23989"/>
                  <a:pt x="3946722" y="0"/>
                </a:cubicBezTo>
                <a:cubicBezTo>
                  <a:pt x="4120453" y="-23989"/>
                  <a:pt x="4505129" y="45901"/>
                  <a:pt x="4668408" y="0"/>
                </a:cubicBezTo>
                <a:cubicBezTo>
                  <a:pt x="4831687" y="-45901"/>
                  <a:pt x="5022566" y="34789"/>
                  <a:pt x="5232226" y="0"/>
                </a:cubicBezTo>
                <a:cubicBezTo>
                  <a:pt x="5441886" y="-34789"/>
                  <a:pt x="5652917" y="15084"/>
                  <a:pt x="5874978" y="0"/>
                </a:cubicBezTo>
                <a:cubicBezTo>
                  <a:pt x="6097039" y="-15084"/>
                  <a:pt x="6173385" y="33445"/>
                  <a:pt x="6359861" y="0"/>
                </a:cubicBezTo>
                <a:cubicBezTo>
                  <a:pt x="6546337" y="-33445"/>
                  <a:pt x="6709401" y="28582"/>
                  <a:pt x="6844744" y="0"/>
                </a:cubicBezTo>
                <a:cubicBezTo>
                  <a:pt x="6980087" y="-28582"/>
                  <a:pt x="7599593" y="106494"/>
                  <a:pt x="7893444" y="0"/>
                </a:cubicBezTo>
                <a:cubicBezTo>
                  <a:pt x="7920490" y="175674"/>
                  <a:pt x="7834503" y="458412"/>
                  <a:pt x="7893444" y="601513"/>
                </a:cubicBezTo>
                <a:cubicBezTo>
                  <a:pt x="7952385" y="744614"/>
                  <a:pt x="7878949" y="1036001"/>
                  <a:pt x="7893444" y="1168979"/>
                </a:cubicBezTo>
                <a:cubicBezTo>
                  <a:pt x="7907939" y="1301957"/>
                  <a:pt x="7876819" y="1604688"/>
                  <a:pt x="7893444" y="1770492"/>
                </a:cubicBezTo>
                <a:cubicBezTo>
                  <a:pt x="7910069" y="1936296"/>
                  <a:pt x="7827011" y="2152229"/>
                  <a:pt x="7893444" y="2372005"/>
                </a:cubicBezTo>
                <a:cubicBezTo>
                  <a:pt x="7959877" y="2591781"/>
                  <a:pt x="7858573" y="3179797"/>
                  <a:pt x="7893444" y="3404792"/>
                </a:cubicBezTo>
                <a:cubicBezTo>
                  <a:pt x="7534162" y="3445827"/>
                  <a:pt x="7464917" y="3331504"/>
                  <a:pt x="7171758" y="3404792"/>
                </a:cubicBezTo>
                <a:cubicBezTo>
                  <a:pt x="6878599" y="3478080"/>
                  <a:pt x="6796485" y="3392728"/>
                  <a:pt x="6686875" y="3404792"/>
                </a:cubicBezTo>
                <a:cubicBezTo>
                  <a:pt x="6577265" y="3416856"/>
                  <a:pt x="6397484" y="3388007"/>
                  <a:pt x="6123057" y="3404792"/>
                </a:cubicBezTo>
                <a:cubicBezTo>
                  <a:pt x="5848630" y="3421577"/>
                  <a:pt x="5678151" y="3389122"/>
                  <a:pt x="5401371" y="3404792"/>
                </a:cubicBezTo>
                <a:cubicBezTo>
                  <a:pt x="5124591" y="3420462"/>
                  <a:pt x="5128875" y="3402969"/>
                  <a:pt x="4995422" y="3404792"/>
                </a:cubicBezTo>
                <a:cubicBezTo>
                  <a:pt x="4861969" y="3406615"/>
                  <a:pt x="4431285" y="3400933"/>
                  <a:pt x="4273736" y="3404792"/>
                </a:cubicBezTo>
                <a:cubicBezTo>
                  <a:pt x="4116187" y="3408651"/>
                  <a:pt x="3869041" y="3382775"/>
                  <a:pt x="3630984" y="3404792"/>
                </a:cubicBezTo>
                <a:cubicBezTo>
                  <a:pt x="3392927" y="3426809"/>
                  <a:pt x="3204323" y="3372403"/>
                  <a:pt x="3067167" y="3404792"/>
                </a:cubicBezTo>
                <a:cubicBezTo>
                  <a:pt x="2930011" y="3437181"/>
                  <a:pt x="2848870" y="3395023"/>
                  <a:pt x="2740153" y="3404792"/>
                </a:cubicBezTo>
                <a:cubicBezTo>
                  <a:pt x="2631436" y="3414561"/>
                  <a:pt x="2229309" y="3357700"/>
                  <a:pt x="2018466" y="3404792"/>
                </a:cubicBezTo>
                <a:cubicBezTo>
                  <a:pt x="1807623" y="3451884"/>
                  <a:pt x="1779345" y="3376079"/>
                  <a:pt x="1612518" y="3404792"/>
                </a:cubicBezTo>
                <a:cubicBezTo>
                  <a:pt x="1445691" y="3433505"/>
                  <a:pt x="1328373" y="3365463"/>
                  <a:pt x="1127635" y="3404792"/>
                </a:cubicBezTo>
                <a:cubicBezTo>
                  <a:pt x="926897" y="3444121"/>
                  <a:pt x="290795" y="3361419"/>
                  <a:pt x="0" y="3404792"/>
                </a:cubicBezTo>
                <a:cubicBezTo>
                  <a:pt x="-52941" y="3266354"/>
                  <a:pt x="55489" y="3042954"/>
                  <a:pt x="0" y="2939470"/>
                </a:cubicBezTo>
                <a:cubicBezTo>
                  <a:pt x="-55489" y="2835986"/>
                  <a:pt x="23086" y="2658980"/>
                  <a:pt x="0" y="2406053"/>
                </a:cubicBezTo>
                <a:cubicBezTo>
                  <a:pt x="-23086" y="2153126"/>
                  <a:pt x="32439" y="1944851"/>
                  <a:pt x="0" y="1770492"/>
                </a:cubicBezTo>
                <a:cubicBezTo>
                  <a:pt x="-32439" y="1596133"/>
                  <a:pt x="54818" y="1375818"/>
                  <a:pt x="0" y="1237074"/>
                </a:cubicBezTo>
                <a:cubicBezTo>
                  <a:pt x="-54818" y="1098330"/>
                  <a:pt x="57694" y="735884"/>
                  <a:pt x="0" y="601513"/>
                </a:cubicBezTo>
                <a:cubicBezTo>
                  <a:pt x="-57694" y="467142"/>
                  <a:pt x="9173" y="24849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5363958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85000" lnSpcReduction="10000"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Empty means: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have been </a:t>
            </a:r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container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the practices commonly used to remove materials from the type of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containers.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Container means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 bottle, dispensing bottle, vial, or ampule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not to exceed 1 liter or 10,0000 pills)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W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arfarin (P001) bottle, allows it to be discarded without triple rinsing provided certain criteria are met.</a:t>
            </a:r>
          </a:p>
          <a:p>
            <a:pPr lvl="2">
              <a:buClrTx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Unit-dose container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unit-dose packet, cup, wrapper, blister pack, or delivery devise).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Ex. Syringes: contents have been removed by fully depressing the plunger.</a:t>
            </a:r>
            <a:endParaRPr lang="en-US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C9DE71-37B3-4E91-9BA5-79DB2D1E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92" y="163635"/>
            <a:ext cx="11280992" cy="944969"/>
          </a:xfrm>
          <a:custGeom>
            <a:avLst/>
            <a:gdLst>
              <a:gd name="connsiteX0" fmla="*/ 0 w 11280992"/>
              <a:gd name="connsiteY0" fmla="*/ 0 h 944969"/>
              <a:gd name="connsiteX1" fmla="*/ 11280992 w 11280992"/>
              <a:gd name="connsiteY1" fmla="*/ 0 h 944969"/>
              <a:gd name="connsiteX2" fmla="*/ 11280992 w 11280992"/>
              <a:gd name="connsiteY2" fmla="*/ 944969 h 944969"/>
              <a:gd name="connsiteX3" fmla="*/ 0 w 11280992"/>
              <a:gd name="connsiteY3" fmla="*/ 944969 h 944969"/>
              <a:gd name="connsiteX4" fmla="*/ 0 w 11280992"/>
              <a:gd name="connsiteY4" fmla="*/ 0 h 94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0992" h="944969" fill="none" extrusionOk="0">
                <a:moveTo>
                  <a:pt x="0" y="0"/>
                </a:moveTo>
                <a:cubicBezTo>
                  <a:pt x="5424894" y="91774"/>
                  <a:pt x="9516575" y="132721"/>
                  <a:pt x="11280992" y="0"/>
                </a:cubicBezTo>
                <a:cubicBezTo>
                  <a:pt x="11201510" y="237235"/>
                  <a:pt x="11365367" y="602977"/>
                  <a:pt x="11280992" y="944969"/>
                </a:cubicBezTo>
                <a:cubicBezTo>
                  <a:pt x="7809218" y="922567"/>
                  <a:pt x="1244489" y="888010"/>
                  <a:pt x="0" y="944969"/>
                </a:cubicBezTo>
                <a:cubicBezTo>
                  <a:pt x="50480" y="695711"/>
                  <a:pt x="-48657" y="418614"/>
                  <a:pt x="0" y="0"/>
                </a:cubicBezTo>
                <a:close/>
              </a:path>
              <a:path w="11280992" h="944969" stroke="0" extrusionOk="0">
                <a:moveTo>
                  <a:pt x="0" y="0"/>
                </a:moveTo>
                <a:cubicBezTo>
                  <a:pt x="2611110" y="-167119"/>
                  <a:pt x="8970674" y="77148"/>
                  <a:pt x="11280992" y="0"/>
                </a:cubicBezTo>
                <a:cubicBezTo>
                  <a:pt x="11241015" y="300297"/>
                  <a:pt x="11213527" y="503977"/>
                  <a:pt x="11280992" y="944969"/>
                </a:cubicBezTo>
                <a:cubicBezTo>
                  <a:pt x="7675601" y="1085458"/>
                  <a:pt x="3998762" y="890601"/>
                  <a:pt x="0" y="944969"/>
                </a:cubicBezTo>
                <a:cubicBezTo>
                  <a:pt x="-42455" y="650866"/>
                  <a:pt x="-47913" y="447721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2057050023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Defines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Empty containers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F8166-52B5-D8FA-07D9-817D9D552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415" y="5391150"/>
            <a:ext cx="2638425" cy="1419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458C9-C544-8BFC-D51B-3E80C590D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670" y="5406662"/>
            <a:ext cx="1411426" cy="1403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5F7B8C-C3E1-BBAF-B13F-C763A47B4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54" y="5398096"/>
            <a:ext cx="848131" cy="146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E2A93-41A8-FDE5-073B-29C253930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269" y="5391150"/>
            <a:ext cx="1485900" cy="146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43A7C5-A34F-6920-F187-3EE3955CC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535" y="4844397"/>
            <a:ext cx="6819900" cy="428625"/>
          </a:xfrm>
          <a:custGeom>
            <a:avLst/>
            <a:gdLst>
              <a:gd name="connsiteX0" fmla="*/ 0 w 6819900"/>
              <a:gd name="connsiteY0" fmla="*/ 0 h 428625"/>
              <a:gd name="connsiteX1" fmla="*/ 613791 w 6819900"/>
              <a:gd name="connsiteY1" fmla="*/ 0 h 428625"/>
              <a:gd name="connsiteX2" fmla="*/ 1432179 w 6819900"/>
              <a:gd name="connsiteY2" fmla="*/ 0 h 428625"/>
              <a:gd name="connsiteX3" fmla="*/ 2114169 w 6819900"/>
              <a:gd name="connsiteY3" fmla="*/ 0 h 428625"/>
              <a:gd name="connsiteX4" fmla="*/ 2659761 w 6819900"/>
              <a:gd name="connsiteY4" fmla="*/ 0 h 428625"/>
              <a:gd name="connsiteX5" fmla="*/ 3341751 w 6819900"/>
              <a:gd name="connsiteY5" fmla="*/ 0 h 428625"/>
              <a:gd name="connsiteX6" fmla="*/ 4023741 w 6819900"/>
              <a:gd name="connsiteY6" fmla="*/ 0 h 428625"/>
              <a:gd name="connsiteX7" fmla="*/ 4637532 w 6819900"/>
              <a:gd name="connsiteY7" fmla="*/ 0 h 428625"/>
              <a:gd name="connsiteX8" fmla="*/ 5319522 w 6819900"/>
              <a:gd name="connsiteY8" fmla="*/ 0 h 428625"/>
              <a:gd name="connsiteX9" fmla="*/ 5865114 w 6819900"/>
              <a:gd name="connsiteY9" fmla="*/ 0 h 428625"/>
              <a:gd name="connsiteX10" fmla="*/ 6819900 w 6819900"/>
              <a:gd name="connsiteY10" fmla="*/ 0 h 428625"/>
              <a:gd name="connsiteX11" fmla="*/ 6819900 w 6819900"/>
              <a:gd name="connsiteY11" fmla="*/ 428625 h 428625"/>
              <a:gd name="connsiteX12" fmla="*/ 6069711 w 6819900"/>
              <a:gd name="connsiteY12" fmla="*/ 428625 h 428625"/>
              <a:gd name="connsiteX13" fmla="*/ 5251323 w 6819900"/>
              <a:gd name="connsiteY13" fmla="*/ 428625 h 428625"/>
              <a:gd name="connsiteX14" fmla="*/ 4773930 w 6819900"/>
              <a:gd name="connsiteY14" fmla="*/ 428625 h 428625"/>
              <a:gd name="connsiteX15" fmla="*/ 4296537 w 6819900"/>
              <a:gd name="connsiteY15" fmla="*/ 428625 h 428625"/>
              <a:gd name="connsiteX16" fmla="*/ 3819144 w 6819900"/>
              <a:gd name="connsiteY16" fmla="*/ 428625 h 428625"/>
              <a:gd name="connsiteX17" fmla="*/ 3068955 w 6819900"/>
              <a:gd name="connsiteY17" fmla="*/ 428625 h 428625"/>
              <a:gd name="connsiteX18" fmla="*/ 2523363 w 6819900"/>
              <a:gd name="connsiteY18" fmla="*/ 428625 h 428625"/>
              <a:gd name="connsiteX19" fmla="*/ 2045970 w 6819900"/>
              <a:gd name="connsiteY19" fmla="*/ 428625 h 428625"/>
              <a:gd name="connsiteX20" fmla="*/ 1227582 w 6819900"/>
              <a:gd name="connsiteY20" fmla="*/ 428625 h 428625"/>
              <a:gd name="connsiteX21" fmla="*/ 0 w 6819900"/>
              <a:gd name="connsiteY21" fmla="*/ 428625 h 428625"/>
              <a:gd name="connsiteX22" fmla="*/ 0 w 6819900"/>
              <a:gd name="connsiteY22" fmla="*/ 0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19900" h="428625" fill="none" extrusionOk="0">
                <a:moveTo>
                  <a:pt x="0" y="0"/>
                </a:moveTo>
                <a:cubicBezTo>
                  <a:pt x="281998" y="-22827"/>
                  <a:pt x="469130" y="11764"/>
                  <a:pt x="613791" y="0"/>
                </a:cubicBezTo>
                <a:cubicBezTo>
                  <a:pt x="758452" y="-11764"/>
                  <a:pt x="1067003" y="-22966"/>
                  <a:pt x="1432179" y="0"/>
                </a:cubicBezTo>
                <a:cubicBezTo>
                  <a:pt x="1797355" y="22966"/>
                  <a:pt x="1844423" y="-25652"/>
                  <a:pt x="2114169" y="0"/>
                </a:cubicBezTo>
                <a:cubicBezTo>
                  <a:pt x="2383915" y="25652"/>
                  <a:pt x="2516483" y="26856"/>
                  <a:pt x="2659761" y="0"/>
                </a:cubicBezTo>
                <a:cubicBezTo>
                  <a:pt x="2803039" y="-26856"/>
                  <a:pt x="3080094" y="4794"/>
                  <a:pt x="3341751" y="0"/>
                </a:cubicBezTo>
                <a:cubicBezTo>
                  <a:pt x="3603408" y="-4794"/>
                  <a:pt x="3690959" y="4907"/>
                  <a:pt x="4023741" y="0"/>
                </a:cubicBezTo>
                <a:cubicBezTo>
                  <a:pt x="4356523" y="-4907"/>
                  <a:pt x="4374740" y="-27131"/>
                  <a:pt x="4637532" y="0"/>
                </a:cubicBezTo>
                <a:cubicBezTo>
                  <a:pt x="4900324" y="27131"/>
                  <a:pt x="5103221" y="-19284"/>
                  <a:pt x="5319522" y="0"/>
                </a:cubicBezTo>
                <a:cubicBezTo>
                  <a:pt x="5535823" y="19284"/>
                  <a:pt x="5630689" y="25650"/>
                  <a:pt x="5865114" y="0"/>
                </a:cubicBezTo>
                <a:cubicBezTo>
                  <a:pt x="6099539" y="-25650"/>
                  <a:pt x="6396055" y="17853"/>
                  <a:pt x="6819900" y="0"/>
                </a:cubicBezTo>
                <a:cubicBezTo>
                  <a:pt x="6824268" y="89142"/>
                  <a:pt x="6805796" y="222323"/>
                  <a:pt x="6819900" y="428625"/>
                </a:cubicBezTo>
                <a:cubicBezTo>
                  <a:pt x="6608340" y="416467"/>
                  <a:pt x="6223134" y="414201"/>
                  <a:pt x="6069711" y="428625"/>
                </a:cubicBezTo>
                <a:cubicBezTo>
                  <a:pt x="5916288" y="443049"/>
                  <a:pt x="5549573" y="388121"/>
                  <a:pt x="5251323" y="428625"/>
                </a:cubicBezTo>
                <a:cubicBezTo>
                  <a:pt x="4953073" y="469129"/>
                  <a:pt x="4977493" y="430516"/>
                  <a:pt x="4773930" y="428625"/>
                </a:cubicBezTo>
                <a:cubicBezTo>
                  <a:pt x="4570367" y="426734"/>
                  <a:pt x="4429106" y="444042"/>
                  <a:pt x="4296537" y="428625"/>
                </a:cubicBezTo>
                <a:cubicBezTo>
                  <a:pt x="4163968" y="413208"/>
                  <a:pt x="3947658" y="414268"/>
                  <a:pt x="3819144" y="428625"/>
                </a:cubicBezTo>
                <a:cubicBezTo>
                  <a:pt x="3690630" y="442982"/>
                  <a:pt x="3238131" y="462766"/>
                  <a:pt x="3068955" y="428625"/>
                </a:cubicBezTo>
                <a:cubicBezTo>
                  <a:pt x="2899779" y="394484"/>
                  <a:pt x="2732649" y="436397"/>
                  <a:pt x="2523363" y="428625"/>
                </a:cubicBezTo>
                <a:cubicBezTo>
                  <a:pt x="2314077" y="420853"/>
                  <a:pt x="2254960" y="416498"/>
                  <a:pt x="2045970" y="428625"/>
                </a:cubicBezTo>
                <a:cubicBezTo>
                  <a:pt x="1836980" y="440752"/>
                  <a:pt x="1584000" y="427907"/>
                  <a:pt x="1227582" y="428625"/>
                </a:cubicBezTo>
                <a:cubicBezTo>
                  <a:pt x="871164" y="429343"/>
                  <a:pt x="280809" y="477011"/>
                  <a:pt x="0" y="428625"/>
                </a:cubicBezTo>
                <a:cubicBezTo>
                  <a:pt x="-4244" y="244170"/>
                  <a:pt x="16902" y="124211"/>
                  <a:pt x="0" y="0"/>
                </a:cubicBezTo>
                <a:close/>
              </a:path>
              <a:path w="6819900" h="428625" stroke="0" extrusionOk="0">
                <a:moveTo>
                  <a:pt x="0" y="0"/>
                </a:moveTo>
                <a:cubicBezTo>
                  <a:pt x="263298" y="19035"/>
                  <a:pt x="356154" y="-26816"/>
                  <a:pt x="545592" y="0"/>
                </a:cubicBezTo>
                <a:cubicBezTo>
                  <a:pt x="735030" y="26816"/>
                  <a:pt x="890945" y="22215"/>
                  <a:pt x="1159383" y="0"/>
                </a:cubicBezTo>
                <a:cubicBezTo>
                  <a:pt x="1427821" y="-22215"/>
                  <a:pt x="1553746" y="24654"/>
                  <a:pt x="1704975" y="0"/>
                </a:cubicBezTo>
                <a:cubicBezTo>
                  <a:pt x="1856204" y="-24654"/>
                  <a:pt x="2044391" y="2184"/>
                  <a:pt x="2182368" y="0"/>
                </a:cubicBezTo>
                <a:cubicBezTo>
                  <a:pt x="2320345" y="-2184"/>
                  <a:pt x="2599700" y="17926"/>
                  <a:pt x="2727960" y="0"/>
                </a:cubicBezTo>
                <a:cubicBezTo>
                  <a:pt x="2856220" y="-17926"/>
                  <a:pt x="3227317" y="27842"/>
                  <a:pt x="3409950" y="0"/>
                </a:cubicBezTo>
                <a:cubicBezTo>
                  <a:pt x="3592583" y="-27842"/>
                  <a:pt x="3930171" y="-593"/>
                  <a:pt x="4160139" y="0"/>
                </a:cubicBezTo>
                <a:cubicBezTo>
                  <a:pt x="4390107" y="593"/>
                  <a:pt x="4516703" y="-6521"/>
                  <a:pt x="4773930" y="0"/>
                </a:cubicBezTo>
                <a:cubicBezTo>
                  <a:pt x="5031157" y="6521"/>
                  <a:pt x="5124280" y="-16315"/>
                  <a:pt x="5251323" y="0"/>
                </a:cubicBezTo>
                <a:cubicBezTo>
                  <a:pt x="5378366" y="16315"/>
                  <a:pt x="5624953" y="11488"/>
                  <a:pt x="5796915" y="0"/>
                </a:cubicBezTo>
                <a:cubicBezTo>
                  <a:pt x="5968877" y="-11488"/>
                  <a:pt x="6579314" y="34226"/>
                  <a:pt x="6819900" y="0"/>
                </a:cubicBezTo>
                <a:cubicBezTo>
                  <a:pt x="6802656" y="169104"/>
                  <a:pt x="6826368" y="274904"/>
                  <a:pt x="6819900" y="428625"/>
                </a:cubicBezTo>
                <a:cubicBezTo>
                  <a:pt x="6455682" y="460309"/>
                  <a:pt x="6185656" y="462790"/>
                  <a:pt x="6001512" y="428625"/>
                </a:cubicBezTo>
                <a:cubicBezTo>
                  <a:pt x="5817368" y="394460"/>
                  <a:pt x="5720280" y="417384"/>
                  <a:pt x="5524119" y="428625"/>
                </a:cubicBezTo>
                <a:cubicBezTo>
                  <a:pt x="5327958" y="439866"/>
                  <a:pt x="4958791" y="416503"/>
                  <a:pt x="4773930" y="428625"/>
                </a:cubicBezTo>
                <a:cubicBezTo>
                  <a:pt x="4589069" y="440747"/>
                  <a:pt x="4350574" y="429737"/>
                  <a:pt x="4091940" y="428625"/>
                </a:cubicBezTo>
                <a:cubicBezTo>
                  <a:pt x="3833306" y="427514"/>
                  <a:pt x="3722985" y="448052"/>
                  <a:pt x="3614547" y="428625"/>
                </a:cubicBezTo>
                <a:cubicBezTo>
                  <a:pt x="3506109" y="409198"/>
                  <a:pt x="3280063" y="449458"/>
                  <a:pt x="3137154" y="428625"/>
                </a:cubicBezTo>
                <a:cubicBezTo>
                  <a:pt x="2994245" y="407792"/>
                  <a:pt x="2657281" y="408072"/>
                  <a:pt x="2523363" y="428625"/>
                </a:cubicBezTo>
                <a:cubicBezTo>
                  <a:pt x="2389445" y="449178"/>
                  <a:pt x="1869808" y="404092"/>
                  <a:pt x="1704975" y="428625"/>
                </a:cubicBezTo>
                <a:cubicBezTo>
                  <a:pt x="1540142" y="453158"/>
                  <a:pt x="1073944" y="416683"/>
                  <a:pt x="886587" y="428625"/>
                </a:cubicBezTo>
                <a:cubicBezTo>
                  <a:pt x="699230" y="440567"/>
                  <a:pt x="257922" y="449181"/>
                  <a:pt x="0" y="428625"/>
                </a:cubicBezTo>
                <a:cubicBezTo>
                  <a:pt x="-11161" y="303391"/>
                  <a:pt x="-8359" y="18352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3123252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1136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ED009E-4FAC-AE6C-6A2B-83C420C18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2291508"/>
            <a:ext cx="8107247" cy="3702892"/>
          </a:xfrm>
          <a:custGeom>
            <a:avLst/>
            <a:gdLst>
              <a:gd name="connsiteX0" fmla="*/ 0 w 8107247"/>
              <a:gd name="connsiteY0" fmla="*/ 0 h 3702892"/>
              <a:gd name="connsiteX1" fmla="*/ 297265 w 8107247"/>
              <a:gd name="connsiteY1" fmla="*/ 0 h 3702892"/>
              <a:gd name="connsiteX2" fmla="*/ 675603 w 8107247"/>
              <a:gd name="connsiteY2" fmla="*/ 0 h 3702892"/>
              <a:gd name="connsiteX3" fmla="*/ 1053942 w 8107247"/>
              <a:gd name="connsiteY3" fmla="*/ 0 h 3702892"/>
              <a:gd name="connsiteX4" fmla="*/ 1432280 w 8107247"/>
              <a:gd name="connsiteY4" fmla="*/ 0 h 3702892"/>
              <a:gd name="connsiteX5" fmla="*/ 1891690 w 8107247"/>
              <a:gd name="connsiteY5" fmla="*/ 0 h 3702892"/>
              <a:gd name="connsiteX6" fmla="*/ 2594319 w 8107247"/>
              <a:gd name="connsiteY6" fmla="*/ 0 h 3702892"/>
              <a:gd name="connsiteX7" fmla="*/ 3053729 w 8107247"/>
              <a:gd name="connsiteY7" fmla="*/ 0 h 3702892"/>
              <a:gd name="connsiteX8" fmla="*/ 3675285 w 8107247"/>
              <a:gd name="connsiteY8" fmla="*/ 0 h 3702892"/>
              <a:gd name="connsiteX9" fmla="*/ 3972551 w 8107247"/>
              <a:gd name="connsiteY9" fmla="*/ 0 h 3702892"/>
              <a:gd name="connsiteX10" fmla="*/ 4675179 w 8107247"/>
              <a:gd name="connsiteY10" fmla="*/ 0 h 3702892"/>
              <a:gd name="connsiteX11" fmla="*/ 5377807 w 8107247"/>
              <a:gd name="connsiteY11" fmla="*/ 0 h 3702892"/>
              <a:gd name="connsiteX12" fmla="*/ 5756145 w 8107247"/>
              <a:gd name="connsiteY12" fmla="*/ 0 h 3702892"/>
              <a:gd name="connsiteX13" fmla="*/ 6377700 w 8107247"/>
              <a:gd name="connsiteY13" fmla="*/ 0 h 3702892"/>
              <a:gd name="connsiteX14" fmla="*/ 6674966 w 8107247"/>
              <a:gd name="connsiteY14" fmla="*/ 0 h 3702892"/>
              <a:gd name="connsiteX15" fmla="*/ 7377594 w 8107247"/>
              <a:gd name="connsiteY15" fmla="*/ 0 h 3702892"/>
              <a:gd name="connsiteX16" fmla="*/ 8107247 w 8107247"/>
              <a:gd name="connsiteY16" fmla="*/ 0 h 3702892"/>
              <a:gd name="connsiteX17" fmla="*/ 8107247 w 8107247"/>
              <a:gd name="connsiteY17" fmla="*/ 491955 h 3702892"/>
              <a:gd name="connsiteX18" fmla="*/ 8107247 w 8107247"/>
              <a:gd name="connsiteY18" fmla="*/ 1057969 h 3702892"/>
              <a:gd name="connsiteX19" fmla="*/ 8107247 w 8107247"/>
              <a:gd name="connsiteY19" fmla="*/ 1549925 h 3702892"/>
              <a:gd name="connsiteX20" fmla="*/ 8107247 w 8107247"/>
              <a:gd name="connsiteY20" fmla="*/ 1967822 h 3702892"/>
              <a:gd name="connsiteX21" fmla="*/ 8107247 w 8107247"/>
              <a:gd name="connsiteY21" fmla="*/ 2496807 h 3702892"/>
              <a:gd name="connsiteX22" fmla="*/ 8107247 w 8107247"/>
              <a:gd name="connsiteY22" fmla="*/ 2988763 h 3702892"/>
              <a:gd name="connsiteX23" fmla="*/ 8107247 w 8107247"/>
              <a:gd name="connsiteY23" fmla="*/ 3702892 h 3702892"/>
              <a:gd name="connsiteX24" fmla="*/ 7647836 w 8107247"/>
              <a:gd name="connsiteY24" fmla="*/ 3702892 h 3702892"/>
              <a:gd name="connsiteX25" fmla="*/ 6945208 w 8107247"/>
              <a:gd name="connsiteY25" fmla="*/ 3702892 h 3702892"/>
              <a:gd name="connsiteX26" fmla="*/ 6404725 w 8107247"/>
              <a:gd name="connsiteY26" fmla="*/ 3702892 h 3702892"/>
              <a:gd name="connsiteX27" fmla="*/ 5864241 w 8107247"/>
              <a:gd name="connsiteY27" fmla="*/ 3702892 h 3702892"/>
              <a:gd name="connsiteX28" fmla="*/ 5404831 w 8107247"/>
              <a:gd name="connsiteY28" fmla="*/ 3702892 h 3702892"/>
              <a:gd name="connsiteX29" fmla="*/ 4864348 w 8107247"/>
              <a:gd name="connsiteY29" fmla="*/ 3702892 h 3702892"/>
              <a:gd name="connsiteX30" fmla="*/ 4323865 w 8107247"/>
              <a:gd name="connsiteY30" fmla="*/ 3702892 h 3702892"/>
              <a:gd name="connsiteX31" fmla="*/ 3864454 w 8107247"/>
              <a:gd name="connsiteY31" fmla="*/ 3702892 h 3702892"/>
              <a:gd name="connsiteX32" fmla="*/ 3486116 w 8107247"/>
              <a:gd name="connsiteY32" fmla="*/ 3702892 h 3702892"/>
              <a:gd name="connsiteX33" fmla="*/ 3026705 w 8107247"/>
              <a:gd name="connsiteY33" fmla="*/ 3702892 h 3702892"/>
              <a:gd name="connsiteX34" fmla="*/ 2567294 w 8107247"/>
              <a:gd name="connsiteY34" fmla="*/ 3702892 h 3702892"/>
              <a:gd name="connsiteX35" fmla="*/ 2270029 w 8107247"/>
              <a:gd name="connsiteY35" fmla="*/ 3702892 h 3702892"/>
              <a:gd name="connsiteX36" fmla="*/ 1891690 w 8107247"/>
              <a:gd name="connsiteY36" fmla="*/ 3702892 h 3702892"/>
              <a:gd name="connsiteX37" fmla="*/ 1270135 w 8107247"/>
              <a:gd name="connsiteY37" fmla="*/ 3702892 h 3702892"/>
              <a:gd name="connsiteX38" fmla="*/ 729652 w 8107247"/>
              <a:gd name="connsiteY38" fmla="*/ 3702892 h 3702892"/>
              <a:gd name="connsiteX39" fmla="*/ 0 w 8107247"/>
              <a:gd name="connsiteY39" fmla="*/ 3702892 h 3702892"/>
              <a:gd name="connsiteX40" fmla="*/ 0 w 8107247"/>
              <a:gd name="connsiteY40" fmla="*/ 3210936 h 3702892"/>
              <a:gd name="connsiteX41" fmla="*/ 0 w 8107247"/>
              <a:gd name="connsiteY41" fmla="*/ 2756009 h 3702892"/>
              <a:gd name="connsiteX42" fmla="*/ 0 w 8107247"/>
              <a:gd name="connsiteY42" fmla="*/ 2338111 h 3702892"/>
              <a:gd name="connsiteX43" fmla="*/ 0 w 8107247"/>
              <a:gd name="connsiteY43" fmla="*/ 1809127 h 3702892"/>
              <a:gd name="connsiteX44" fmla="*/ 0 w 8107247"/>
              <a:gd name="connsiteY44" fmla="*/ 1206084 h 3702892"/>
              <a:gd name="connsiteX45" fmla="*/ 0 w 8107247"/>
              <a:gd name="connsiteY45" fmla="*/ 788187 h 3702892"/>
              <a:gd name="connsiteX46" fmla="*/ 0 w 8107247"/>
              <a:gd name="connsiteY46" fmla="*/ 0 h 3702892"/>
              <a:gd name="connsiteX0" fmla="*/ 0 w 8107247"/>
              <a:gd name="connsiteY0" fmla="*/ 0 h 3702892"/>
              <a:gd name="connsiteX1" fmla="*/ 378338 w 8107247"/>
              <a:gd name="connsiteY1" fmla="*/ 0 h 3702892"/>
              <a:gd name="connsiteX2" fmla="*/ 675603 w 8107247"/>
              <a:gd name="connsiteY2" fmla="*/ 0 h 3702892"/>
              <a:gd name="connsiteX3" fmla="*/ 1297159 w 8107247"/>
              <a:gd name="connsiteY3" fmla="*/ 0 h 3702892"/>
              <a:gd name="connsiteX4" fmla="*/ 1837642 w 8107247"/>
              <a:gd name="connsiteY4" fmla="*/ 0 h 3702892"/>
              <a:gd name="connsiteX5" fmla="*/ 2297053 w 8107247"/>
              <a:gd name="connsiteY5" fmla="*/ 0 h 3702892"/>
              <a:gd name="connsiteX6" fmla="*/ 2675391 w 8107247"/>
              <a:gd name="connsiteY6" fmla="*/ 0 h 3702892"/>
              <a:gd name="connsiteX7" fmla="*/ 3378019 w 8107247"/>
              <a:gd name="connsiteY7" fmla="*/ 0 h 3702892"/>
              <a:gd name="connsiteX8" fmla="*/ 3675285 w 8107247"/>
              <a:gd name="connsiteY8" fmla="*/ 0 h 3702892"/>
              <a:gd name="connsiteX9" fmla="*/ 4053623 w 8107247"/>
              <a:gd name="connsiteY9" fmla="*/ 0 h 3702892"/>
              <a:gd name="connsiteX10" fmla="*/ 4675179 w 8107247"/>
              <a:gd name="connsiteY10" fmla="*/ 0 h 3702892"/>
              <a:gd name="connsiteX11" fmla="*/ 5215662 w 8107247"/>
              <a:gd name="connsiteY11" fmla="*/ 0 h 3702892"/>
              <a:gd name="connsiteX12" fmla="*/ 5512927 w 8107247"/>
              <a:gd name="connsiteY12" fmla="*/ 0 h 3702892"/>
              <a:gd name="connsiteX13" fmla="*/ 6134483 w 8107247"/>
              <a:gd name="connsiteY13" fmla="*/ 0 h 3702892"/>
              <a:gd name="connsiteX14" fmla="*/ 6431749 w 8107247"/>
              <a:gd name="connsiteY14" fmla="*/ 0 h 3702892"/>
              <a:gd name="connsiteX15" fmla="*/ 6972232 w 8107247"/>
              <a:gd name="connsiteY15" fmla="*/ 0 h 3702892"/>
              <a:gd name="connsiteX16" fmla="*/ 7593788 w 8107247"/>
              <a:gd name="connsiteY16" fmla="*/ 0 h 3702892"/>
              <a:gd name="connsiteX17" fmla="*/ 8107247 w 8107247"/>
              <a:gd name="connsiteY17" fmla="*/ 0 h 3702892"/>
              <a:gd name="connsiteX18" fmla="*/ 8107247 w 8107247"/>
              <a:gd name="connsiteY18" fmla="*/ 417898 h 3702892"/>
              <a:gd name="connsiteX19" fmla="*/ 8107247 w 8107247"/>
              <a:gd name="connsiteY19" fmla="*/ 835795 h 3702892"/>
              <a:gd name="connsiteX20" fmla="*/ 8107247 w 8107247"/>
              <a:gd name="connsiteY20" fmla="*/ 1401808 h 3702892"/>
              <a:gd name="connsiteX21" fmla="*/ 8107247 w 8107247"/>
              <a:gd name="connsiteY21" fmla="*/ 2004851 h 3702892"/>
              <a:gd name="connsiteX22" fmla="*/ 8107247 w 8107247"/>
              <a:gd name="connsiteY22" fmla="*/ 2496807 h 3702892"/>
              <a:gd name="connsiteX23" fmla="*/ 8107247 w 8107247"/>
              <a:gd name="connsiteY23" fmla="*/ 3025791 h 3702892"/>
              <a:gd name="connsiteX24" fmla="*/ 8107247 w 8107247"/>
              <a:gd name="connsiteY24" fmla="*/ 3702892 h 3702892"/>
              <a:gd name="connsiteX25" fmla="*/ 7485691 w 8107247"/>
              <a:gd name="connsiteY25" fmla="*/ 3702892 h 3702892"/>
              <a:gd name="connsiteX26" fmla="*/ 6945208 w 8107247"/>
              <a:gd name="connsiteY26" fmla="*/ 3702892 h 3702892"/>
              <a:gd name="connsiteX27" fmla="*/ 6485797 w 8107247"/>
              <a:gd name="connsiteY27" fmla="*/ 3702892 h 3702892"/>
              <a:gd name="connsiteX28" fmla="*/ 6026386 w 8107247"/>
              <a:gd name="connsiteY28" fmla="*/ 3702892 h 3702892"/>
              <a:gd name="connsiteX29" fmla="*/ 5323758 w 8107247"/>
              <a:gd name="connsiteY29" fmla="*/ 3702892 h 3702892"/>
              <a:gd name="connsiteX30" fmla="*/ 4621130 w 8107247"/>
              <a:gd name="connsiteY30" fmla="*/ 3702892 h 3702892"/>
              <a:gd name="connsiteX31" fmla="*/ 4242792 w 8107247"/>
              <a:gd name="connsiteY31" fmla="*/ 3702892 h 3702892"/>
              <a:gd name="connsiteX32" fmla="*/ 3540164 w 8107247"/>
              <a:gd name="connsiteY32" fmla="*/ 3702892 h 3702892"/>
              <a:gd name="connsiteX33" fmla="*/ 2837536 w 8107247"/>
              <a:gd name="connsiteY33" fmla="*/ 3702892 h 3702892"/>
              <a:gd name="connsiteX34" fmla="*/ 2134908 w 8107247"/>
              <a:gd name="connsiteY34" fmla="*/ 3702892 h 3702892"/>
              <a:gd name="connsiteX35" fmla="*/ 1594425 w 8107247"/>
              <a:gd name="connsiteY35" fmla="*/ 3702892 h 3702892"/>
              <a:gd name="connsiteX36" fmla="*/ 1135014 w 8107247"/>
              <a:gd name="connsiteY36" fmla="*/ 3702892 h 3702892"/>
              <a:gd name="connsiteX37" fmla="*/ 675603 w 8107247"/>
              <a:gd name="connsiteY37" fmla="*/ 3702892 h 3702892"/>
              <a:gd name="connsiteX38" fmla="*/ 0 w 8107247"/>
              <a:gd name="connsiteY38" fmla="*/ 3702892 h 3702892"/>
              <a:gd name="connsiteX39" fmla="*/ 0 w 8107247"/>
              <a:gd name="connsiteY39" fmla="*/ 3173907 h 3702892"/>
              <a:gd name="connsiteX40" fmla="*/ 0 w 8107247"/>
              <a:gd name="connsiteY40" fmla="*/ 2718980 h 3702892"/>
              <a:gd name="connsiteX41" fmla="*/ 0 w 8107247"/>
              <a:gd name="connsiteY41" fmla="*/ 2115938 h 3702892"/>
              <a:gd name="connsiteX42" fmla="*/ 0 w 8107247"/>
              <a:gd name="connsiteY42" fmla="*/ 1661011 h 3702892"/>
              <a:gd name="connsiteX43" fmla="*/ 0 w 8107247"/>
              <a:gd name="connsiteY43" fmla="*/ 1169056 h 3702892"/>
              <a:gd name="connsiteX44" fmla="*/ 0 w 8107247"/>
              <a:gd name="connsiteY44" fmla="*/ 751158 h 3702892"/>
              <a:gd name="connsiteX45" fmla="*/ 0 w 8107247"/>
              <a:gd name="connsiteY45" fmla="*/ 0 h 3702892"/>
              <a:gd name="connsiteX0" fmla="*/ 0 w 8107247"/>
              <a:gd name="connsiteY0" fmla="*/ 0 h 3702892"/>
              <a:gd name="connsiteX1" fmla="*/ 297265 w 8107247"/>
              <a:gd name="connsiteY1" fmla="*/ 0 h 3702892"/>
              <a:gd name="connsiteX2" fmla="*/ 675603 w 8107247"/>
              <a:gd name="connsiteY2" fmla="*/ 0 h 3702892"/>
              <a:gd name="connsiteX3" fmla="*/ 1053942 w 8107247"/>
              <a:gd name="connsiteY3" fmla="*/ 0 h 3702892"/>
              <a:gd name="connsiteX4" fmla="*/ 1432280 w 8107247"/>
              <a:gd name="connsiteY4" fmla="*/ 0 h 3702892"/>
              <a:gd name="connsiteX5" fmla="*/ 1891690 w 8107247"/>
              <a:gd name="connsiteY5" fmla="*/ 0 h 3702892"/>
              <a:gd name="connsiteX6" fmla="*/ 2594319 w 8107247"/>
              <a:gd name="connsiteY6" fmla="*/ 0 h 3702892"/>
              <a:gd name="connsiteX7" fmla="*/ 3053729 w 8107247"/>
              <a:gd name="connsiteY7" fmla="*/ 0 h 3702892"/>
              <a:gd name="connsiteX8" fmla="*/ 3675285 w 8107247"/>
              <a:gd name="connsiteY8" fmla="*/ 0 h 3702892"/>
              <a:gd name="connsiteX9" fmla="*/ 3972551 w 8107247"/>
              <a:gd name="connsiteY9" fmla="*/ 0 h 3702892"/>
              <a:gd name="connsiteX10" fmla="*/ 4675179 w 8107247"/>
              <a:gd name="connsiteY10" fmla="*/ 0 h 3702892"/>
              <a:gd name="connsiteX11" fmla="*/ 5377807 w 8107247"/>
              <a:gd name="connsiteY11" fmla="*/ 0 h 3702892"/>
              <a:gd name="connsiteX12" fmla="*/ 5756145 w 8107247"/>
              <a:gd name="connsiteY12" fmla="*/ 0 h 3702892"/>
              <a:gd name="connsiteX13" fmla="*/ 6377700 w 8107247"/>
              <a:gd name="connsiteY13" fmla="*/ 0 h 3702892"/>
              <a:gd name="connsiteX14" fmla="*/ 6674966 w 8107247"/>
              <a:gd name="connsiteY14" fmla="*/ 0 h 3702892"/>
              <a:gd name="connsiteX15" fmla="*/ 7377594 w 8107247"/>
              <a:gd name="connsiteY15" fmla="*/ 0 h 3702892"/>
              <a:gd name="connsiteX16" fmla="*/ 8107247 w 8107247"/>
              <a:gd name="connsiteY16" fmla="*/ 0 h 3702892"/>
              <a:gd name="connsiteX17" fmla="*/ 8107247 w 8107247"/>
              <a:gd name="connsiteY17" fmla="*/ 491955 h 3702892"/>
              <a:gd name="connsiteX18" fmla="*/ 8107247 w 8107247"/>
              <a:gd name="connsiteY18" fmla="*/ 1057969 h 3702892"/>
              <a:gd name="connsiteX19" fmla="*/ 8107247 w 8107247"/>
              <a:gd name="connsiteY19" fmla="*/ 1549925 h 3702892"/>
              <a:gd name="connsiteX20" fmla="*/ 8107247 w 8107247"/>
              <a:gd name="connsiteY20" fmla="*/ 1967822 h 3702892"/>
              <a:gd name="connsiteX21" fmla="*/ 8107247 w 8107247"/>
              <a:gd name="connsiteY21" fmla="*/ 2496807 h 3702892"/>
              <a:gd name="connsiteX22" fmla="*/ 8107247 w 8107247"/>
              <a:gd name="connsiteY22" fmla="*/ 2988763 h 3702892"/>
              <a:gd name="connsiteX23" fmla="*/ 8107247 w 8107247"/>
              <a:gd name="connsiteY23" fmla="*/ 3702892 h 3702892"/>
              <a:gd name="connsiteX24" fmla="*/ 7647836 w 8107247"/>
              <a:gd name="connsiteY24" fmla="*/ 3702892 h 3702892"/>
              <a:gd name="connsiteX25" fmla="*/ 6945208 w 8107247"/>
              <a:gd name="connsiteY25" fmla="*/ 3702892 h 3702892"/>
              <a:gd name="connsiteX26" fmla="*/ 6404725 w 8107247"/>
              <a:gd name="connsiteY26" fmla="*/ 3702892 h 3702892"/>
              <a:gd name="connsiteX27" fmla="*/ 5864241 w 8107247"/>
              <a:gd name="connsiteY27" fmla="*/ 3702892 h 3702892"/>
              <a:gd name="connsiteX28" fmla="*/ 5404831 w 8107247"/>
              <a:gd name="connsiteY28" fmla="*/ 3702892 h 3702892"/>
              <a:gd name="connsiteX29" fmla="*/ 4864348 w 8107247"/>
              <a:gd name="connsiteY29" fmla="*/ 3702892 h 3702892"/>
              <a:gd name="connsiteX30" fmla="*/ 4323865 w 8107247"/>
              <a:gd name="connsiteY30" fmla="*/ 3702892 h 3702892"/>
              <a:gd name="connsiteX31" fmla="*/ 3864454 w 8107247"/>
              <a:gd name="connsiteY31" fmla="*/ 3702892 h 3702892"/>
              <a:gd name="connsiteX32" fmla="*/ 3486116 w 8107247"/>
              <a:gd name="connsiteY32" fmla="*/ 3702892 h 3702892"/>
              <a:gd name="connsiteX33" fmla="*/ 3026705 w 8107247"/>
              <a:gd name="connsiteY33" fmla="*/ 3702892 h 3702892"/>
              <a:gd name="connsiteX34" fmla="*/ 2567294 w 8107247"/>
              <a:gd name="connsiteY34" fmla="*/ 3702892 h 3702892"/>
              <a:gd name="connsiteX35" fmla="*/ 2270029 w 8107247"/>
              <a:gd name="connsiteY35" fmla="*/ 3702892 h 3702892"/>
              <a:gd name="connsiteX36" fmla="*/ 1891690 w 8107247"/>
              <a:gd name="connsiteY36" fmla="*/ 3702892 h 3702892"/>
              <a:gd name="connsiteX37" fmla="*/ 1270135 w 8107247"/>
              <a:gd name="connsiteY37" fmla="*/ 3702892 h 3702892"/>
              <a:gd name="connsiteX38" fmla="*/ 729652 w 8107247"/>
              <a:gd name="connsiteY38" fmla="*/ 3702892 h 3702892"/>
              <a:gd name="connsiteX39" fmla="*/ 0 w 8107247"/>
              <a:gd name="connsiteY39" fmla="*/ 3702892 h 3702892"/>
              <a:gd name="connsiteX40" fmla="*/ 0 w 8107247"/>
              <a:gd name="connsiteY40" fmla="*/ 3210936 h 3702892"/>
              <a:gd name="connsiteX41" fmla="*/ 0 w 8107247"/>
              <a:gd name="connsiteY41" fmla="*/ 2756009 h 3702892"/>
              <a:gd name="connsiteX42" fmla="*/ 0 w 8107247"/>
              <a:gd name="connsiteY42" fmla="*/ 2338111 h 3702892"/>
              <a:gd name="connsiteX43" fmla="*/ 0 w 8107247"/>
              <a:gd name="connsiteY43" fmla="*/ 1809127 h 3702892"/>
              <a:gd name="connsiteX44" fmla="*/ 0 w 8107247"/>
              <a:gd name="connsiteY44" fmla="*/ 1206084 h 3702892"/>
              <a:gd name="connsiteX45" fmla="*/ 0 w 8107247"/>
              <a:gd name="connsiteY45" fmla="*/ 788187 h 3702892"/>
              <a:gd name="connsiteX46" fmla="*/ 0 w 8107247"/>
              <a:gd name="connsiteY46" fmla="*/ 0 h 37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107247" h="3702892" fill="none" extrusionOk="0">
                <a:moveTo>
                  <a:pt x="0" y="0"/>
                </a:moveTo>
                <a:cubicBezTo>
                  <a:pt x="76384" y="8095"/>
                  <a:pt x="168626" y="14007"/>
                  <a:pt x="297265" y="0"/>
                </a:cubicBezTo>
                <a:cubicBezTo>
                  <a:pt x="442582" y="-34656"/>
                  <a:pt x="557395" y="8946"/>
                  <a:pt x="675603" y="0"/>
                </a:cubicBezTo>
                <a:cubicBezTo>
                  <a:pt x="760863" y="-6362"/>
                  <a:pt x="882439" y="-7969"/>
                  <a:pt x="1053942" y="0"/>
                </a:cubicBezTo>
                <a:cubicBezTo>
                  <a:pt x="1226919" y="-11928"/>
                  <a:pt x="1304080" y="-1662"/>
                  <a:pt x="1432280" y="0"/>
                </a:cubicBezTo>
                <a:cubicBezTo>
                  <a:pt x="1573850" y="-24947"/>
                  <a:pt x="1726900" y="-40408"/>
                  <a:pt x="1891690" y="0"/>
                </a:cubicBezTo>
                <a:cubicBezTo>
                  <a:pt x="2097708" y="-104716"/>
                  <a:pt x="2446670" y="59417"/>
                  <a:pt x="2594319" y="0"/>
                </a:cubicBezTo>
                <a:cubicBezTo>
                  <a:pt x="2763960" y="-40544"/>
                  <a:pt x="2804600" y="-9203"/>
                  <a:pt x="3053729" y="0"/>
                </a:cubicBezTo>
                <a:cubicBezTo>
                  <a:pt x="3239027" y="13666"/>
                  <a:pt x="3440760" y="2514"/>
                  <a:pt x="3675285" y="0"/>
                </a:cubicBezTo>
                <a:cubicBezTo>
                  <a:pt x="3959447" y="-64554"/>
                  <a:pt x="3805298" y="-11123"/>
                  <a:pt x="3972551" y="0"/>
                </a:cubicBezTo>
                <a:cubicBezTo>
                  <a:pt x="4103393" y="-91006"/>
                  <a:pt x="4340573" y="158605"/>
                  <a:pt x="4675179" y="0"/>
                </a:cubicBezTo>
                <a:cubicBezTo>
                  <a:pt x="4966737" y="-6575"/>
                  <a:pt x="5165564" y="-210"/>
                  <a:pt x="5377807" y="0"/>
                </a:cubicBezTo>
                <a:cubicBezTo>
                  <a:pt x="5561176" y="-42230"/>
                  <a:pt x="5590728" y="12282"/>
                  <a:pt x="5756145" y="0"/>
                </a:cubicBezTo>
                <a:cubicBezTo>
                  <a:pt x="5817127" y="-88452"/>
                  <a:pt x="6179940" y="46903"/>
                  <a:pt x="6377700" y="0"/>
                </a:cubicBezTo>
                <a:cubicBezTo>
                  <a:pt x="6563926" y="-40741"/>
                  <a:pt x="6598980" y="42168"/>
                  <a:pt x="6674966" y="0"/>
                </a:cubicBezTo>
                <a:cubicBezTo>
                  <a:pt x="6790825" y="10003"/>
                  <a:pt x="7210907" y="88959"/>
                  <a:pt x="7377594" y="0"/>
                </a:cubicBezTo>
                <a:cubicBezTo>
                  <a:pt x="7571259" y="-157127"/>
                  <a:pt x="7805139" y="184703"/>
                  <a:pt x="8107247" y="0"/>
                </a:cubicBezTo>
                <a:cubicBezTo>
                  <a:pt x="8125553" y="159260"/>
                  <a:pt x="8053941" y="300629"/>
                  <a:pt x="8107247" y="491955"/>
                </a:cubicBezTo>
                <a:cubicBezTo>
                  <a:pt x="8180402" y="725865"/>
                  <a:pt x="8086160" y="798097"/>
                  <a:pt x="8107247" y="1057969"/>
                </a:cubicBezTo>
                <a:cubicBezTo>
                  <a:pt x="8173018" y="1290506"/>
                  <a:pt x="8116360" y="1356270"/>
                  <a:pt x="8107247" y="1549925"/>
                </a:cubicBezTo>
                <a:cubicBezTo>
                  <a:pt x="8161978" y="1697455"/>
                  <a:pt x="8049271" y="1827633"/>
                  <a:pt x="8107247" y="1967822"/>
                </a:cubicBezTo>
                <a:cubicBezTo>
                  <a:pt x="8127869" y="2154495"/>
                  <a:pt x="8032427" y="2239888"/>
                  <a:pt x="8107247" y="2496807"/>
                </a:cubicBezTo>
                <a:cubicBezTo>
                  <a:pt x="8124881" y="2748029"/>
                  <a:pt x="8094750" y="2770908"/>
                  <a:pt x="8107247" y="2988763"/>
                </a:cubicBezTo>
                <a:cubicBezTo>
                  <a:pt x="8166748" y="3098788"/>
                  <a:pt x="8174571" y="3426575"/>
                  <a:pt x="8107247" y="3702892"/>
                </a:cubicBezTo>
                <a:cubicBezTo>
                  <a:pt x="7978409" y="3727833"/>
                  <a:pt x="7785441" y="3664989"/>
                  <a:pt x="7647836" y="3702892"/>
                </a:cubicBezTo>
                <a:cubicBezTo>
                  <a:pt x="7598393" y="3690101"/>
                  <a:pt x="7256644" y="3600703"/>
                  <a:pt x="6945208" y="3702892"/>
                </a:cubicBezTo>
                <a:cubicBezTo>
                  <a:pt x="6603423" y="3786881"/>
                  <a:pt x="6605969" y="3663877"/>
                  <a:pt x="6404725" y="3702892"/>
                </a:cubicBezTo>
                <a:cubicBezTo>
                  <a:pt x="6215514" y="3784126"/>
                  <a:pt x="6133893" y="3595089"/>
                  <a:pt x="5864241" y="3702892"/>
                </a:cubicBezTo>
                <a:cubicBezTo>
                  <a:pt x="5632666" y="3729011"/>
                  <a:pt x="5602349" y="3668835"/>
                  <a:pt x="5404831" y="3702892"/>
                </a:cubicBezTo>
                <a:cubicBezTo>
                  <a:pt x="5166489" y="3675577"/>
                  <a:pt x="5020886" y="3652829"/>
                  <a:pt x="4864348" y="3702892"/>
                </a:cubicBezTo>
                <a:cubicBezTo>
                  <a:pt x="4740033" y="3723754"/>
                  <a:pt x="4592639" y="3739169"/>
                  <a:pt x="4323865" y="3702892"/>
                </a:cubicBezTo>
                <a:cubicBezTo>
                  <a:pt x="4102123" y="3733223"/>
                  <a:pt x="4022512" y="3695868"/>
                  <a:pt x="3864454" y="3702892"/>
                </a:cubicBezTo>
                <a:cubicBezTo>
                  <a:pt x="3671755" y="3710480"/>
                  <a:pt x="3670835" y="3689493"/>
                  <a:pt x="3486116" y="3702892"/>
                </a:cubicBezTo>
                <a:cubicBezTo>
                  <a:pt x="3255309" y="3702978"/>
                  <a:pt x="3197698" y="3632286"/>
                  <a:pt x="3026705" y="3702892"/>
                </a:cubicBezTo>
                <a:cubicBezTo>
                  <a:pt x="2802487" y="3713315"/>
                  <a:pt x="2687869" y="3633272"/>
                  <a:pt x="2567294" y="3702892"/>
                </a:cubicBezTo>
                <a:cubicBezTo>
                  <a:pt x="2409474" y="3753345"/>
                  <a:pt x="2421340" y="3705636"/>
                  <a:pt x="2270029" y="3702892"/>
                </a:cubicBezTo>
                <a:cubicBezTo>
                  <a:pt x="2109523" y="3751508"/>
                  <a:pt x="1975346" y="3661127"/>
                  <a:pt x="1891690" y="3702892"/>
                </a:cubicBezTo>
                <a:cubicBezTo>
                  <a:pt x="1814192" y="3674671"/>
                  <a:pt x="1467962" y="3686448"/>
                  <a:pt x="1270135" y="3702892"/>
                </a:cubicBezTo>
                <a:cubicBezTo>
                  <a:pt x="1113613" y="3822517"/>
                  <a:pt x="1019489" y="3656137"/>
                  <a:pt x="729652" y="3702892"/>
                </a:cubicBezTo>
                <a:cubicBezTo>
                  <a:pt x="593226" y="3805241"/>
                  <a:pt x="232460" y="3610798"/>
                  <a:pt x="0" y="3702892"/>
                </a:cubicBezTo>
                <a:cubicBezTo>
                  <a:pt x="3162" y="3550572"/>
                  <a:pt x="78895" y="3373983"/>
                  <a:pt x="0" y="3210936"/>
                </a:cubicBezTo>
                <a:cubicBezTo>
                  <a:pt x="-27937" y="3066464"/>
                  <a:pt x="24973" y="2887167"/>
                  <a:pt x="0" y="2756009"/>
                </a:cubicBezTo>
                <a:cubicBezTo>
                  <a:pt x="-36761" y="2651843"/>
                  <a:pt x="28608" y="2441386"/>
                  <a:pt x="0" y="2338111"/>
                </a:cubicBezTo>
                <a:cubicBezTo>
                  <a:pt x="16586" y="2192227"/>
                  <a:pt x="57496" y="2054168"/>
                  <a:pt x="0" y="1809127"/>
                </a:cubicBezTo>
                <a:cubicBezTo>
                  <a:pt x="-15017" y="1540480"/>
                  <a:pt x="55221" y="1456521"/>
                  <a:pt x="0" y="1206084"/>
                </a:cubicBezTo>
                <a:cubicBezTo>
                  <a:pt x="-26686" y="1002078"/>
                  <a:pt x="26930" y="983336"/>
                  <a:pt x="0" y="788187"/>
                </a:cubicBezTo>
                <a:cubicBezTo>
                  <a:pt x="13451" y="639388"/>
                  <a:pt x="-27766" y="304117"/>
                  <a:pt x="0" y="0"/>
                </a:cubicBezTo>
                <a:close/>
              </a:path>
              <a:path w="8107247" h="3702892" stroke="0" extrusionOk="0">
                <a:moveTo>
                  <a:pt x="0" y="0"/>
                </a:moveTo>
                <a:cubicBezTo>
                  <a:pt x="122815" y="7155"/>
                  <a:pt x="243109" y="35308"/>
                  <a:pt x="378338" y="0"/>
                </a:cubicBezTo>
                <a:cubicBezTo>
                  <a:pt x="464891" y="-665"/>
                  <a:pt x="609766" y="26536"/>
                  <a:pt x="675603" y="0"/>
                </a:cubicBezTo>
                <a:cubicBezTo>
                  <a:pt x="842054" y="-20223"/>
                  <a:pt x="1070309" y="33041"/>
                  <a:pt x="1297159" y="0"/>
                </a:cubicBezTo>
                <a:cubicBezTo>
                  <a:pt x="1515555" y="-55053"/>
                  <a:pt x="1605756" y="43168"/>
                  <a:pt x="1837642" y="0"/>
                </a:cubicBezTo>
                <a:cubicBezTo>
                  <a:pt x="2039546" y="-1282"/>
                  <a:pt x="2081453" y="24386"/>
                  <a:pt x="2297053" y="0"/>
                </a:cubicBezTo>
                <a:cubicBezTo>
                  <a:pt x="2511290" y="-28532"/>
                  <a:pt x="2506836" y="13790"/>
                  <a:pt x="2675391" y="0"/>
                </a:cubicBezTo>
                <a:cubicBezTo>
                  <a:pt x="2845753" y="-119000"/>
                  <a:pt x="3163351" y="71748"/>
                  <a:pt x="3378019" y="0"/>
                </a:cubicBezTo>
                <a:cubicBezTo>
                  <a:pt x="3542018" y="-66111"/>
                  <a:pt x="3546703" y="16144"/>
                  <a:pt x="3675285" y="0"/>
                </a:cubicBezTo>
                <a:cubicBezTo>
                  <a:pt x="3797860" y="21064"/>
                  <a:pt x="3942135" y="60376"/>
                  <a:pt x="4053623" y="0"/>
                </a:cubicBezTo>
                <a:cubicBezTo>
                  <a:pt x="4131532" y="-58693"/>
                  <a:pt x="4570885" y="21710"/>
                  <a:pt x="4675179" y="0"/>
                </a:cubicBezTo>
                <a:cubicBezTo>
                  <a:pt x="4868104" y="-25614"/>
                  <a:pt x="4956046" y="61924"/>
                  <a:pt x="5215662" y="0"/>
                </a:cubicBezTo>
                <a:cubicBezTo>
                  <a:pt x="5405271" y="-37044"/>
                  <a:pt x="5389401" y="25292"/>
                  <a:pt x="5512927" y="0"/>
                </a:cubicBezTo>
                <a:cubicBezTo>
                  <a:pt x="5671797" y="-35828"/>
                  <a:pt x="5867022" y="81990"/>
                  <a:pt x="6134483" y="0"/>
                </a:cubicBezTo>
                <a:cubicBezTo>
                  <a:pt x="6340826" y="-31736"/>
                  <a:pt x="6267218" y="-3632"/>
                  <a:pt x="6431749" y="0"/>
                </a:cubicBezTo>
                <a:cubicBezTo>
                  <a:pt x="6528786" y="45374"/>
                  <a:pt x="6755711" y="25799"/>
                  <a:pt x="6972232" y="0"/>
                </a:cubicBezTo>
                <a:cubicBezTo>
                  <a:pt x="7189574" y="-17733"/>
                  <a:pt x="7421752" y="70640"/>
                  <a:pt x="7593788" y="0"/>
                </a:cubicBezTo>
                <a:cubicBezTo>
                  <a:pt x="7775294" y="-55477"/>
                  <a:pt x="7988946" y="36070"/>
                  <a:pt x="8107247" y="0"/>
                </a:cubicBezTo>
                <a:cubicBezTo>
                  <a:pt x="8145102" y="140560"/>
                  <a:pt x="8146272" y="292237"/>
                  <a:pt x="8107247" y="417898"/>
                </a:cubicBezTo>
                <a:cubicBezTo>
                  <a:pt x="8140648" y="593027"/>
                  <a:pt x="8048175" y="679721"/>
                  <a:pt x="8107247" y="835795"/>
                </a:cubicBezTo>
                <a:cubicBezTo>
                  <a:pt x="8073600" y="976772"/>
                  <a:pt x="8017329" y="1214963"/>
                  <a:pt x="8107247" y="1401808"/>
                </a:cubicBezTo>
                <a:cubicBezTo>
                  <a:pt x="8145990" y="1572670"/>
                  <a:pt x="8100461" y="1780483"/>
                  <a:pt x="8107247" y="2004851"/>
                </a:cubicBezTo>
                <a:cubicBezTo>
                  <a:pt x="8122725" y="2192542"/>
                  <a:pt x="8044562" y="2282733"/>
                  <a:pt x="8107247" y="2496807"/>
                </a:cubicBezTo>
                <a:cubicBezTo>
                  <a:pt x="8169806" y="2729633"/>
                  <a:pt x="8084802" y="2938174"/>
                  <a:pt x="8107247" y="3025791"/>
                </a:cubicBezTo>
                <a:cubicBezTo>
                  <a:pt x="8184216" y="3173375"/>
                  <a:pt x="8102444" y="3513636"/>
                  <a:pt x="8107247" y="3702892"/>
                </a:cubicBezTo>
                <a:cubicBezTo>
                  <a:pt x="7875401" y="3664714"/>
                  <a:pt x="7643547" y="3717553"/>
                  <a:pt x="7485691" y="3702892"/>
                </a:cubicBezTo>
                <a:cubicBezTo>
                  <a:pt x="7367578" y="3804089"/>
                  <a:pt x="7155794" y="3673393"/>
                  <a:pt x="6945208" y="3702892"/>
                </a:cubicBezTo>
                <a:cubicBezTo>
                  <a:pt x="6724966" y="3715574"/>
                  <a:pt x="6701436" y="3685110"/>
                  <a:pt x="6485797" y="3702892"/>
                </a:cubicBezTo>
                <a:cubicBezTo>
                  <a:pt x="6294046" y="3707307"/>
                  <a:pt x="6130282" y="3656820"/>
                  <a:pt x="6026386" y="3702892"/>
                </a:cubicBezTo>
                <a:cubicBezTo>
                  <a:pt x="5829232" y="3706721"/>
                  <a:pt x="5494839" y="3698922"/>
                  <a:pt x="5323758" y="3702892"/>
                </a:cubicBezTo>
                <a:cubicBezTo>
                  <a:pt x="5105049" y="3863291"/>
                  <a:pt x="4797274" y="3536066"/>
                  <a:pt x="4621130" y="3702892"/>
                </a:cubicBezTo>
                <a:cubicBezTo>
                  <a:pt x="4366635" y="3820254"/>
                  <a:pt x="4404652" y="3676854"/>
                  <a:pt x="4242792" y="3702892"/>
                </a:cubicBezTo>
                <a:cubicBezTo>
                  <a:pt x="4174641" y="3757511"/>
                  <a:pt x="3810376" y="3625089"/>
                  <a:pt x="3540164" y="3702892"/>
                </a:cubicBezTo>
                <a:cubicBezTo>
                  <a:pt x="3231526" y="3679860"/>
                  <a:pt x="3047317" y="3643287"/>
                  <a:pt x="2837536" y="3702892"/>
                </a:cubicBezTo>
                <a:cubicBezTo>
                  <a:pt x="2632640" y="3685335"/>
                  <a:pt x="2410430" y="3658360"/>
                  <a:pt x="2134908" y="3702892"/>
                </a:cubicBezTo>
                <a:cubicBezTo>
                  <a:pt x="1953357" y="3691695"/>
                  <a:pt x="1693074" y="3705804"/>
                  <a:pt x="1594425" y="3702892"/>
                </a:cubicBezTo>
                <a:cubicBezTo>
                  <a:pt x="1485543" y="3756170"/>
                  <a:pt x="1369666" y="3662932"/>
                  <a:pt x="1135014" y="3702892"/>
                </a:cubicBezTo>
                <a:cubicBezTo>
                  <a:pt x="979380" y="3760137"/>
                  <a:pt x="888032" y="3672497"/>
                  <a:pt x="675603" y="3702892"/>
                </a:cubicBezTo>
                <a:cubicBezTo>
                  <a:pt x="480015" y="3657039"/>
                  <a:pt x="195754" y="3721178"/>
                  <a:pt x="0" y="3702892"/>
                </a:cubicBezTo>
                <a:cubicBezTo>
                  <a:pt x="-14842" y="3446080"/>
                  <a:pt x="-15085" y="3375662"/>
                  <a:pt x="0" y="3173907"/>
                </a:cubicBezTo>
                <a:cubicBezTo>
                  <a:pt x="-23491" y="2968798"/>
                  <a:pt x="32259" y="2880270"/>
                  <a:pt x="0" y="2718980"/>
                </a:cubicBezTo>
                <a:cubicBezTo>
                  <a:pt x="21863" y="2565266"/>
                  <a:pt x="87619" y="2399584"/>
                  <a:pt x="0" y="2115938"/>
                </a:cubicBezTo>
                <a:cubicBezTo>
                  <a:pt x="-68288" y="1948042"/>
                  <a:pt x="11502" y="1829731"/>
                  <a:pt x="0" y="1661011"/>
                </a:cubicBezTo>
                <a:cubicBezTo>
                  <a:pt x="-83962" y="1545335"/>
                  <a:pt x="-24156" y="1303484"/>
                  <a:pt x="0" y="1169056"/>
                </a:cubicBezTo>
                <a:cubicBezTo>
                  <a:pt x="32752" y="1003646"/>
                  <a:pt x="-21060" y="903254"/>
                  <a:pt x="0" y="751158"/>
                </a:cubicBezTo>
                <a:cubicBezTo>
                  <a:pt x="-19143" y="588385"/>
                  <a:pt x="47055" y="103853"/>
                  <a:pt x="0" y="0"/>
                </a:cubicBezTo>
                <a:close/>
              </a:path>
              <a:path w="8107247" h="3702892" fill="none" stroke="0" extrusionOk="0">
                <a:moveTo>
                  <a:pt x="0" y="0"/>
                </a:moveTo>
                <a:cubicBezTo>
                  <a:pt x="77981" y="-15724"/>
                  <a:pt x="195591" y="-10364"/>
                  <a:pt x="297265" y="0"/>
                </a:cubicBezTo>
                <a:cubicBezTo>
                  <a:pt x="452200" y="-34827"/>
                  <a:pt x="573648" y="8721"/>
                  <a:pt x="675603" y="0"/>
                </a:cubicBezTo>
                <a:cubicBezTo>
                  <a:pt x="821462" y="-73979"/>
                  <a:pt x="885800" y="69076"/>
                  <a:pt x="1053942" y="0"/>
                </a:cubicBezTo>
                <a:cubicBezTo>
                  <a:pt x="1216371" y="-57536"/>
                  <a:pt x="1339947" y="31595"/>
                  <a:pt x="1432280" y="0"/>
                </a:cubicBezTo>
                <a:cubicBezTo>
                  <a:pt x="1544457" y="-7246"/>
                  <a:pt x="1680443" y="2206"/>
                  <a:pt x="1891690" y="0"/>
                </a:cubicBezTo>
                <a:cubicBezTo>
                  <a:pt x="2085763" y="53462"/>
                  <a:pt x="2409725" y="127726"/>
                  <a:pt x="2594319" y="0"/>
                </a:cubicBezTo>
                <a:cubicBezTo>
                  <a:pt x="2764960" y="-65538"/>
                  <a:pt x="2800119" y="16115"/>
                  <a:pt x="3053729" y="0"/>
                </a:cubicBezTo>
                <a:cubicBezTo>
                  <a:pt x="3300346" y="-12166"/>
                  <a:pt x="3408145" y="13153"/>
                  <a:pt x="3675285" y="0"/>
                </a:cubicBezTo>
                <a:cubicBezTo>
                  <a:pt x="3964579" y="-23551"/>
                  <a:pt x="3879350" y="30145"/>
                  <a:pt x="3972551" y="0"/>
                </a:cubicBezTo>
                <a:cubicBezTo>
                  <a:pt x="4126664" y="-58579"/>
                  <a:pt x="4421654" y="-49559"/>
                  <a:pt x="4675179" y="0"/>
                </a:cubicBezTo>
                <a:cubicBezTo>
                  <a:pt x="4908954" y="-63831"/>
                  <a:pt x="5166833" y="-4655"/>
                  <a:pt x="5377807" y="0"/>
                </a:cubicBezTo>
                <a:cubicBezTo>
                  <a:pt x="5546809" y="-39498"/>
                  <a:pt x="5636868" y="58281"/>
                  <a:pt x="5756145" y="0"/>
                </a:cubicBezTo>
                <a:cubicBezTo>
                  <a:pt x="5906906" y="-2546"/>
                  <a:pt x="6272658" y="9526"/>
                  <a:pt x="6377700" y="0"/>
                </a:cubicBezTo>
                <a:cubicBezTo>
                  <a:pt x="6549768" y="-14730"/>
                  <a:pt x="6594404" y="25394"/>
                  <a:pt x="6674966" y="0"/>
                </a:cubicBezTo>
                <a:cubicBezTo>
                  <a:pt x="6750027" y="-33859"/>
                  <a:pt x="7215098" y="87122"/>
                  <a:pt x="7377594" y="0"/>
                </a:cubicBezTo>
                <a:cubicBezTo>
                  <a:pt x="7549800" y="-11379"/>
                  <a:pt x="7732569" y="123976"/>
                  <a:pt x="8107247" y="0"/>
                </a:cubicBezTo>
                <a:cubicBezTo>
                  <a:pt x="8111690" y="220985"/>
                  <a:pt x="8048237" y="295858"/>
                  <a:pt x="8107247" y="491955"/>
                </a:cubicBezTo>
                <a:cubicBezTo>
                  <a:pt x="8156282" y="671369"/>
                  <a:pt x="8041624" y="781039"/>
                  <a:pt x="8107247" y="1057969"/>
                </a:cubicBezTo>
                <a:cubicBezTo>
                  <a:pt x="8149001" y="1312120"/>
                  <a:pt x="8085065" y="1400502"/>
                  <a:pt x="8107247" y="1549925"/>
                </a:cubicBezTo>
                <a:cubicBezTo>
                  <a:pt x="8145760" y="1713985"/>
                  <a:pt x="8094391" y="1792436"/>
                  <a:pt x="8107247" y="1967822"/>
                </a:cubicBezTo>
                <a:cubicBezTo>
                  <a:pt x="8151045" y="2134678"/>
                  <a:pt x="8113301" y="2239586"/>
                  <a:pt x="8107247" y="2496807"/>
                </a:cubicBezTo>
                <a:cubicBezTo>
                  <a:pt x="8132884" y="2761724"/>
                  <a:pt x="8116282" y="2788974"/>
                  <a:pt x="8107247" y="2988763"/>
                </a:cubicBezTo>
                <a:cubicBezTo>
                  <a:pt x="8194963" y="3167400"/>
                  <a:pt x="8104350" y="3453781"/>
                  <a:pt x="8107247" y="3702892"/>
                </a:cubicBezTo>
                <a:cubicBezTo>
                  <a:pt x="7969988" y="3731648"/>
                  <a:pt x="7752859" y="3629876"/>
                  <a:pt x="7647836" y="3702892"/>
                </a:cubicBezTo>
                <a:cubicBezTo>
                  <a:pt x="7571973" y="3718105"/>
                  <a:pt x="7384915" y="3658226"/>
                  <a:pt x="6945208" y="3702892"/>
                </a:cubicBezTo>
                <a:cubicBezTo>
                  <a:pt x="6606312" y="3758836"/>
                  <a:pt x="6646755" y="3634099"/>
                  <a:pt x="6404725" y="3702892"/>
                </a:cubicBezTo>
                <a:cubicBezTo>
                  <a:pt x="6174253" y="3731298"/>
                  <a:pt x="6073828" y="3684627"/>
                  <a:pt x="5864241" y="3702892"/>
                </a:cubicBezTo>
                <a:cubicBezTo>
                  <a:pt x="5620293" y="3796788"/>
                  <a:pt x="5611276" y="3683969"/>
                  <a:pt x="5404831" y="3702892"/>
                </a:cubicBezTo>
                <a:cubicBezTo>
                  <a:pt x="5198982" y="3720321"/>
                  <a:pt x="4968898" y="3644243"/>
                  <a:pt x="4864348" y="3702892"/>
                </a:cubicBezTo>
                <a:cubicBezTo>
                  <a:pt x="4762955" y="3775680"/>
                  <a:pt x="4584216" y="3646269"/>
                  <a:pt x="4323865" y="3702892"/>
                </a:cubicBezTo>
                <a:cubicBezTo>
                  <a:pt x="4089451" y="3759610"/>
                  <a:pt x="4035943" y="3679021"/>
                  <a:pt x="3864454" y="3702892"/>
                </a:cubicBezTo>
                <a:cubicBezTo>
                  <a:pt x="3679400" y="3709318"/>
                  <a:pt x="3674255" y="3690284"/>
                  <a:pt x="3486116" y="3702892"/>
                </a:cubicBezTo>
                <a:cubicBezTo>
                  <a:pt x="3306646" y="3671384"/>
                  <a:pt x="3189992" y="3698611"/>
                  <a:pt x="3026705" y="3702892"/>
                </a:cubicBezTo>
                <a:cubicBezTo>
                  <a:pt x="2829396" y="3799034"/>
                  <a:pt x="2726618" y="3663861"/>
                  <a:pt x="2567294" y="3702892"/>
                </a:cubicBezTo>
                <a:cubicBezTo>
                  <a:pt x="2412380" y="3743177"/>
                  <a:pt x="2424697" y="3677309"/>
                  <a:pt x="2270029" y="3702892"/>
                </a:cubicBezTo>
                <a:cubicBezTo>
                  <a:pt x="2115918" y="3737072"/>
                  <a:pt x="1972303" y="3652632"/>
                  <a:pt x="1891690" y="3702892"/>
                </a:cubicBezTo>
                <a:cubicBezTo>
                  <a:pt x="1813858" y="3740276"/>
                  <a:pt x="1445658" y="3651922"/>
                  <a:pt x="1270135" y="3702892"/>
                </a:cubicBezTo>
                <a:cubicBezTo>
                  <a:pt x="1116822" y="3697887"/>
                  <a:pt x="991261" y="3638608"/>
                  <a:pt x="729652" y="3702892"/>
                </a:cubicBezTo>
                <a:cubicBezTo>
                  <a:pt x="520205" y="3698012"/>
                  <a:pt x="337060" y="3670644"/>
                  <a:pt x="0" y="3702892"/>
                </a:cubicBezTo>
                <a:cubicBezTo>
                  <a:pt x="-15011" y="3624322"/>
                  <a:pt x="2995" y="3330788"/>
                  <a:pt x="0" y="3210936"/>
                </a:cubicBezTo>
                <a:cubicBezTo>
                  <a:pt x="-14849" y="3064973"/>
                  <a:pt x="-20488" y="2845781"/>
                  <a:pt x="0" y="2756009"/>
                </a:cubicBezTo>
                <a:cubicBezTo>
                  <a:pt x="5107" y="2629954"/>
                  <a:pt x="-29459" y="2452809"/>
                  <a:pt x="0" y="2338111"/>
                </a:cubicBezTo>
                <a:cubicBezTo>
                  <a:pt x="-27141" y="2256005"/>
                  <a:pt x="-28904" y="2083976"/>
                  <a:pt x="0" y="1809127"/>
                </a:cubicBezTo>
                <a:cubicBezTo>
                  <a:pt x="21546" y="1551672"/>
                  <a:pt x="41729" y="1399844"/>
                  <a:pt x="0" y="1206084"/>
                </a:cubicBezTo>
                <a:cubicBezTo>
                  <a:pt x="-909" y="991673"/>
                  <a:pt x="32336" y="961965"/>
                  <a:pt x="0" y="788187"/>
                </a:cubicBezTo>
                <a:cubicBezTo>
                  <a:pt x="26012" y="566837"/>
                  <a:pt x="88025" y="205243"/>
                  <a:pt x="0" y="0"/>
                </a:cubicBezTo>
                <a:close/>
              </a:path>
              <a:path w="8107247" h="3702892" fill="none" stroke="0" extrusionOk="0">
                <a:moveTo>
                  <a:pt x="0" y="0"/>
                </a:moveTo>
                <a:cubicBezTo>
                  <a:pt x="92518" y="-18258"/>
                  <a:pt x="176741" y="19832"/>
                  <a:pt x="297265" y="0"/>
                </a:cubicBezTo>
                <a:cubicBezTo>
                  <a:pt x="446430" y="-40446"/>
                  <a:pt x="589213" y="3064"/>
                  <a:pt x="675603" y="0"/>
                </a:cubicBezTo>
                <a:cubicBezTo>
                  <a:pt x="772819" y="-35206"/>
                  <a:pt x="869602" y="45772"/>
                  <a:pt x="1053942" y="0"/>
                </a:cubicBezTo>
                <a:cubicBezTo>
                  <a:pt x="1219612" y="-31629"/>
                  <a:pt x="1327028" y="13819"/>
                  <a:pt x="1432280" y="0"/>
                </a:cubicBezTo>
                <a:cubicBezTo>
                  <a:pt x="1539198" y="8873"/>
                  <a:pt x="1720352" y="19209"/>
                  <a:pt x="1891690" y="0"/>
                </a:cubicBezTo>
                <a:cubicBezTo>
                  <a:pt x="2095033" y="-28414"/>
                  <a:pt x="2449205" y="19672"/>
                  <a:pt x="2594319" y="0"/>
                </a:cubicBezTo>
                <a:cubicBezTo>
                  <a:pt x="2756086" y="-52677"/>
                  <a:pt x="2804399" y="-6012"/>
                  <a:pt x="3053729" y="0"/>
                </a:cubicBezTo>
                <a:cubicBezTo>
                  <a:pt x="3281850" y="-19479"/>
                  <a:pt x="3438515" y="-11378"/>
                  <a:pt x="3675285" y="0"/>
                </a:cubicBezTo>
                <a:cubicBezTo>
                  <a:pt x="3961518" y="-62201"/>
                  <a:pt x="3826779" y="43996"/>
                  <a:pt x="3972551" y="0"/>
                </a:cubicBezTo>
                <a:cubicBezTo>
                  <a:pt x="4081581" y="-92035"/>
                  <a:pt x="4355978" y="77992"/>
                  <a:pt x="4675179" y="0"/>
                </a:cubicBezTo>
                <a:cubicBezTo>
                  <a:pt x="4946348" y="-18429"/>
                  <a:pt x="5155914" y="8780"/>
                  <a:pt x="5377807" y="0"/>
                </a:cubicBezTo>
                <a:cubicBezTo>
                  <a:pt x="5541922" y="-41331"/>
                  <a:pt x="5603361" y="48171"/>
                  <a:pt x="5756145" y="0"/>
                </a:cubicBezTo>
                <a:cubicBezTo>
                  <a:pt x="5891802" y="-47436"/>
                  <a:pt x="6226192" y="35159"/>
                  <a:pt x="6377700" y="0"/>
                </a:cubicBezTo>
                <a:cubicBezTo>
                  <a:pt x="6555628" y="-32703"/>
                  <a:pt x="6597791" y="37302"/>
                  <a:pt x="6674966" y="0"/>
                </a:cubicBezTo>
                <a:cubicBezTo>
                  <a:pt x="6775850" y="-36043"/>
                  <a:pt x="7214487" y="83479"/>
                  <a:pt x="7377594" y="0"/>
                </a:cubicBezTo>
                <a:cubicBezTo>
                  <a:pt x="7512632" y="-135350"/>
                  <a:pt x="7780357" y="176200"/>
                  <a:pt x="8107247" y="0"/>
                </a:cubicBezTo>
                <a:cubicBezTo>
                  <a:pt x="8115392" y="181459"/>
                  <a:pt x="8035310" y="295419"/>
                  <a:pt x="8107247" y="491955"/>
                </a:cubicBezTo>
                <a:cubicBezTo>
                  <a:pt x="8166711" y="671994"/>
                  <a:pt x="8089067" y="819698"/>
                  <a:pt x="8107247" y="1057969"/>
                </a:cubicBezTo>
                <a:cubicBezTo>
                  <a:pt x="8165814" y="1311400"/>
                  <a:pt x="8111146" y="1355417"/>
                  <a:pt x="8107247" y="1549925"/>
                </a:cubicBezTo>
                <a:cubicBezTo>
                  <a:pt x="8137305" y="1715683"/>
                  <a:pt x="8081519" y="1819402"/>
                  <a:pt x="8107247" y="1967822"/>
                </a:cubicBezTo>
                <a:cubicBezTo>
                  <a:pt x="8143834" y="2131938"/>
                  <a:pt x="8087111" y="2241053"/>
                  <a:pt x="8107247" y="2496807"/>
                </a:cubicBezTo>
                <a:cubicBezTo>
                  <a:pt x="8136832" y="2758092"/>
                  <a:pt x="8107002" y="2784136"/>
                  <a:pt x="8107247" y="2988763"/>
                </a:cubicBezTo>
                <a:cubicBezTo>
                  <a:pt x="8154321" y="3135930"/>
                  <a:pt x="8139268" y="3450273"/>
                  <a:pt x="8107247" y="3702892"/>
                </a:cubicBezTo>
                <a:cubicBezTo>
                  <a:pt x="8003734" y="3719740"/>
                  <a:pt x="7794822" y="3646479"/>
                  <a:pt x="7647836" y="3702892"/>
                </a:cubicBezTo>
                <a:cubicBezTo>
                  <a:pt x="7568908" y="3700659"/>
                  <a:pt x="7353804" y="3587770"/>
                  <a:pt x="6945208" y="3702892"/>
                </a:cubicBezTo>
                <a:cubicBezTo>
                  <a:pt x="6577204" y="3779608"/>
                  <a:pt x="6615145" y="3657327"/>
                  <a:pt x="6404725" y="3702892"/>
                </a:cubicBezTo>
                <a:cubicBezTo>
                  <a:pt x="6210066" y="3756540"/>
                  <a:pt x="6105388" y="3622970"/>
                  <a:pt x="5864241" y="3702892"/>
                </a:cubicBezTo>
                <a:cubicBezTo>
                  <a:pt x="5621085" y="3759770"/>
                  <a:pt x="5594912" y="3673286"/>
                  <a:pt x="5404831" y="3702892"/>
                </a:cubicBezTo>
                <a:cubicBezTo>
                  <a:pt x="5204623" y="3699061"/>
                  <a:pt x="5003435" y="3616730"/>
                  <a:pt x="4864348" y="3702892"/>
                </a:cubicBezTo>
                <a:cubicBezTo>
                  <a:pt x="4708519" y="3747521"/>
                  <a:pt x="4589905" y="3695819"/>
                  <a:pt x="4323865" y="3702892"/>
                </a:cubicBezTo>
                <a:cubicBezTo>
                  <a:pt x="4093268" y="3738523"/>
                  <a:pt x="4020898" y="3686399"/>
                  <a:pt x="3864454" y="3702892"/>
                </a:cubicBezTo>
                <a:cubicBezTo>
                  <a:pt x="3674164" y="3714491"/>
                  <a:pt x="3666649" y="3692491"/>
                  <a:pt x="3486116" y="3702892"/>
                </a:cubicBezTo>
                <a:cubicBezTo>
                  <a:pt x="3273078" y="3680698"/>
                  <a:pt x="3176338" y="3676933"/>
                  <a:pt x="3026705" y="3702892"/>
                </a:cubicBezTo>
                <a:cubicBezTo>
                  <a:pt x="2827988" y="3727507"/>
                  <a:pt x="2730955" y="3620050"/>
                  <a:pt x="2567294" y="3702892"/>
                </a:cubicBezTo>
                <a:cubicBezTo>
                  <a:pt x="2413396" y="3748327"/>
                  <a:pt x="2418581" y="3690030"/>
                  <a:pt x="2270029" y="3702892"/>
                </a:cubicBezTo>
                <a:cubicBezTo>
                  <a:pt x="2104613" y="3742604"/>
                  <a:pt x="1977812" y="3652090"/>
                  <a:pt x="1891690" y="3702892"/>
                </a:cubicBezTo>
                <a:cubicBezTo>
                  <a:pt x="1827205" y="3730916"/>
                  <a:pt x="1486443" y="3695225"/>
                  <a:pt x="1270135" y="3702892"/>
                </a:cubicBezTo>
                <a:cubicBezTo>
                  <a:pt x="1177034" y="3772923"/>
                  <a:pt x="1016769" y="3672603"/>
                  <a:pt x="729652" y="3702892"/>
                </a:cubicBezTo>
                <a:cubicBezTo>
                  <a:pt x="607363" y="3734817"/>
                  <a:pt x="216028" y="3587666"/>
                  <a:pt x="0" y="3702892"/>
                </a:cubicBezTo>
                <a:cubicBezTo>
                  <a:pt x="907" y="3604348"/>
                  <a:pt x="44091" y="3365978"/>
                  <a:pt x="0" y="3210936"/>
                </a:cubicBezTo>
                <a:cubicBezTo>
                  <a:pt x="1988" y="3054740"/>
                  <a:pt x="-4981" y="2867561"/>
                  <a:pt x="0" y="2756009"/>
                </a:cubicBezTo>
                <a:cubicBezTo>
                  <a:pt x="-7617" y="2630363"/>
                  <a:pt x="18375" y="2444164"/>
                  <a:pt x="0" y="2338111"/>
                </a:cubicBezTo>
                <a:cubicBezTo>
                  <a:pt x="-29012" y="2218186"/>
                  <a:pt x="37415" y="2055987"/>
                  <a:pt x="0" y="1809127"/>
                </a:cubicBezTo>
                <a:cubicBezTo>
                  <a:pt x="227" y="1518000"/>
                  <a:pt x="50032" y="1424501"/>
                  <a:pt x="0" y="1206084"/>
                </a:cubicBezTo>
                <a:cubicBezTo>
                  <a:pt x="-15252" y="1001894"/>
                  <a:pt x="16168" y="974537"/>
                  <a:pt x="0" y="788187"/>
                </a:cubicBezTo>
                <a:cubicBezTo>
                  <a:pt x="19584" y="627405"/>
                  <a:pt x="71133" y="28154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93993598">
                  <a:custGeom>
                    <a:avLst/>
                    <a:gdLst>
                      <a:gd name="connsiteX0" fmla="*/ 0 w 8107247"/>
                      <a:gd name="connsiteY0" fmla="*/ 0 h 3702892"/>
                      <a:gd name="connsiteX1" fmla="*/ 297265 w 8107247"/>
                      <a:gd name="connsiteY1" fmla="*/ 0 h 3702892"/>
                      <a:gd name="connsiteX2" fmla="*/ 675603 w 8107247"/>
                      <a:gd name="connsiteY2" fmla="*/ 0 h 3702892"/>
                      <a:gd name="connsiteX3" fmla="*/ 1053942 w 8107247"/>
                      <a:gd name="connsiteY3" fmla="*/ 0 h 3702892"/>
                      <a:gd name="connsiteX4" fmla="*/ 1432280 w 8107247"/>
                      <a:gd name="connsiteY4" fmla="*/ 0 h 3702892"/>
                      <a:gd name="connsiteX5" fmla="*/ 1891690 w 8107247"/>
                      <a:gd name="connsiteY5" fmla="*/ 0 h 3702892"/>
                      <a:gd name="connsiteX6" fmla="*/ 2594319 w 8107247"/>
                      <a:gd name="connsiteY6" fmla="*/ 0 h 3702892"/>
                      <a:gd name="connsiteX7" fmla="*/ 3053729 w 8107247"/>
                      <a:gd name="connsiteY7" fmla="*/ 0 h 3702892"/>
                      <a:gd name="connsiteX8" fmla="*/ 3675285 w 8107247"/>
                      <a:gd name="connsiteY8" fmla="*/ 0 h 3702892"/>
                      <a:gd name="connsiteX9" fmla="*/ 3972551 w 8107247"/>
                      <a:gd name="connsiteY9" fmla="*/ 0 h 3702892"/>
                      <a:gd name="connsiteX10" fmla="*/ 4675179 w 8107247"/>
                      <a:gd name="connsiteY10" fmla="*/ 0 h 3702892"/>
                      <a:gd name="connsiteX11" fmla="*/ 5377807 w 8107247"/>
                      <a:gd name="connsiteY11" fmla="*/ 0 h 3702892"/>
                      <a:gd name="connsiteX12" fmla="*/ 5756145 w 8107247"/>
                      <a:gd name="connsiteY12" fmla="*/ 0 h 3702892"/>
                      <a:gd name="connsiteX13" fmla="*/ 6377700 w 8107247"/>
                      <a:gd name="connsiteY13" fmla="*/ 0 h 3702892"/>
                      <a:gd name="connsiteX14" fmla="*/ 6674966 w 8107247"/>
                      <a:gd name="connsiteY14" fmla="*/ 0 h 3702892"/>
                      <a:gd name="connsiteX15" fmla="*/ 7377594 w 8107247"/>
                      <a:gd name="connsiteY15" fmla="*/ 0 h 3702892"/>
                      <a:gd name="connsiteX16" fmla="*/ 8107247 w 8107247"/>
                      <a:gd name="connsiteY16" fmla="*/ 0 h 3702892"/>
                      <a:gd name="connsiteX17" fmla="*/ 8107247 w 8107247"/>
                      <a:gd name="connsiteY17" fmla="*/ 491955 h 3702892"/>
                      <a:gd name="connsiteX18" fmla="*/ 8107247 w 8107247"/>
                      <a:gd name="connsiteY18" fmla="*/ 1057969 h 3702892"/>
                      <a:gd name="connsiteX19" fmla="*/ 8107247 w 8107247"/>
                      <a:gd name="connsiteY19" fmla="*/ 1549925 h 3702892"/>
                      <a:gd name="connsiteX20" fmla="*/ 8107247 w 8107247"/>
                      <a:gd name="connsiteY20" fmla="*/ 1967822 h 3702892"/>
                      <a:gd name="connsiteX21" fmla="*/ 8107247 w 8107247"/>
                      <a:gd name="connsiteY21" fmla="*/ 2496807 h 3702892"/>
                      <a:gd name="connsiteX22" fmla="*/ 8107247 w 8107247"/>
                      <a:gd name="connsiteY22" fmla="*/ 2988763 h 3702892"/>
                      <a:gd name="connsiteX23" fmla="*/ 8107247 w 8107247"/>
                      <a:gd name="connsiteY23" fmla="*/ 3702892 h 3702892"/>
                      <a:gd name="connsiteX24" fmla="*/ 7647836 w 8107247"/>
                      <a:gd name="connsiteY24" fmla="*/ 3702892 h 3702892"/>
                      <a:gd name="connsiteX25" fmla="*/ 6945208 w 8107247"/>
                      <a:gd name="connsiteY25" fmla="*/ 3702892 h 3702892"/>
                      <a:gd name="connsiteX26" fmla="*/ 6404725 w 8107247"/>
                      <a:gd name="connsiteY26" fmla="*/ 3702892 h 3702892"/>
                      <a:gd name="connsiteX27" fmla="*/ 5864241 w 8107247"/>
                      <a:gd name="connsiteY27" fmla="*/ 3702892 h 3702892"/>
                      <a:gd name="connsiteX28" fmla="*/ 5404831 w 8107247"/>
                      <a:gd name="connsiteY28" fmla="*/ 3702892 h 3702892"/>
                      <a:gd name="connsiteX29" fmla="*/ 4864348 w 8107247"/>
                      <a:gd name="connsiteY29" fmla="*/ 3702892 h 3702892"/>
                      <a:gd name="connsiteX30" fmla="*/ 4323865 w 8107247"/>
                      <a:gd name="connsiteY30" fmla="*/ 3702892 h 3702892"/>
                      <a:gd name="connsiteX31" fmla="*/ 3864454 w 8107247"/>
                      <a:gd name="connsiteY31" fmla="*/ 3702892 h 3702892"/>
                      <a:gd name="connsiteX32" fmla="*/ 3486116 w 8107247"/>
                      <a:gd name="connsiteY32" fmla="*/ 3702892 h 3702892"/>
                      <a:gd name="connsiteX33" fmla="*/ 3026705 w 8107247"/>
                      <a:gd name="connsiteY33" fmla="*/ 3702892 h 3702892"/>
                      <a:gd name="connsiteX34" fmla="*/ 2567294 w 8107247"/>
                      <a:gd name="connsiteY34" fmla="*/ 3702892 h 3702892"/>
                      <a:gd name="connsiteX35" fmla="*/ 2270029 w 8107247"/>
                      <a:gd name="connsiteY35" fmla="*/ 3702892 h 3702892"/>
                      <a:gd name="connsiteX36" fmla="*/ 1891690 w 8107247"/>
                      <a:gd name="connsiteY36" fmla="*/ 3702892 h 3702892"/>
                      <a:gd name="connsiteX37" fmla="*/ 1270135 w 8107247"/>
                      <a:gd name="connsiteY37" fmla="*/ 3702892 h 3702892"/>
                      <a:gd name="connsiteX38" fmla="*/ 729652 w 8107247"/>
                      <a:gd name="connsiteY38" fmla="*/ 3702892 h 3702892"/>
                      <a:gd name="connsiteX39" fmla="*/ 0 w 8107247"/>
                      <a:gd name="connsiteY39" fmla="*/ 3702892 h 3702892"/>
                      <a:gd name="connsiteX40" fmla="*/ 0 w 8107247"/>
                      <a:gd name="connsiteY40" fmla="*/ 3210936 h 3702892"/>
                      <a:gd name="connsiteX41" fmla="*/ 0 w 8107247"/>
                      <a:gd name="connsiteY41" fmla="*/ 2756009 h 3702892"/>
                      <a:gd name="connsiteX42" fmla="*/ 0 w 8107247"/>
                      <a:gd name="connsiteY42" fmla="*/ 2338111 h 3702892"/>
                      <a:gd name="connsiteX43" fmla="*/ 0 w 8107247"/>
                      <a:gd name="connsiteY43" fmla="*/ 1809127 h 3702892"/>
                      <a:gd name="connsiteX44" fmla="*/ 0 w 8107247"/>
                      <a:gd name="connsiteY44" fmla="*/ 1206084 h 3702892"/>
                      <a:gd name="connsiteX45" fmla="*/ 0 w 8107247"/>
                      <a:gd name="connsiteY45" fmla="*/ 788187 h 3702892"/>
                      <a:gd name="connsiteX46" fmla="*/ 0 w 8107247"/>
                      <a:gd name="connsiteY46" fmla="*/ 0 h 3702892"/>
                      <a:gd name="connsiteX0" fmla="*/ 0 w 8107247"/>
                      <a:gd name="connsiteY0" fmla="*/ 0 h 3702892"/>
                      <a:gd name="connsiteX1" fmla="*/ 378338 w 8107247"/>
                      <a:gd name="connsiteY1" fmla="*/ 0 h 3702892"/>
                      <a:gd name="connsiteX2" fmla="*/ 675603 w 8107247"/>
                      <a:gd name="connsiteY2" fmla="*/ 0 h 3702892"/>
                      <a:gd name="connsiteX3" fmla="*/ 1297159 w 8107247"/>
                      <a:gd name="connsiteY3" fmla="*/ 0 h 3702892"/>
                      <a:gd name="connsiteX4" fmla="*/ 1837642 w 8107247"/>
                      <a:gd name="connsiteY4" fmla="*/ 0 h 3702892"/>
                      <a:gd name="connsiteX5" fmla="*/ 2297053 w 8107247"/>
                      <a:gd name="connsiteY5" fmla="*/ 0 h 3702892"/>
                      <a:gd name="connsiteX6" fmla="*/ 2675391 w 8107247"/>
                      <a:gd name="connsiteY6" fmla="*/ 0 h 3702892"/>
                      <a:gd name="connsiteX7" fmla="*/ 3378019 w 8107247"/>
                      <a:gd name="connsiteY7" fmla="*/ 0 h 3702892"/>
                      <a:gd name="connsiteX8" fmla="*/ 3675285 w 8107247"/>
                      <a:gd name="connsiteY8" fmla="*/ 0 h 3702892"/>
                      <a:gd name="connsiteX9" fmla="*/ 4053623 w 8107247"/>
                      <a:gd name="connsiteY9" fmla="*/ 0 h 3702892"/>
                      <a:gd name="connsiteX10" fmla="*/ 4675179 w 8107247"/>
                      <a:gd name="connsiteY10" fmla="*/ 0 h 3702892"/>
                      <a:gd name="connsiteX11" fmla="*/ 5215662 w 8107247"/>
                      <a:gd name="connsiteY11" fmla="*/ 0 h 3702892"/>
                      <a:gd name="connsiteX12" fmla="*/ 5512927 w 8107247"/>
                      <a:gd name="connsiteY12" fmla="*/ 0 h 3702892"/>
                      <a:gd name="connsiteX13" fmla="*/ 6134483 w 8107247"/>
                      <a:gd name="connsiteY13" fmla="*/ 0 h 3702892"/>
                      <a:gd name="connsiteX14" fmla="*/ 6431749 w 8107247"/>
                      <a:gd name="connsiteY14" fmla="*/ 0 h 3702892"/>
                      <a:gd name="connsiteX15" fmla="*/ 6972232 w 8107247"/>
                      <a:gd name="connsiteY15" fmla="*/ 0 h 3702892"/>
                      <a:gd name="connsiteX16" fmla="*/ 7593788 w 8107247"/>
                      <a:gd name="connsiteY16" fmla="*/ 0 h 3702892"/>
                      <a:gd name="connsiteX17" fmla="*/ 8107247 w 8107247"/>
                      <a:gd name="connsiteY17" fmla="*/ 0 h 3702892"/>
                      <a:gd name="connsiteX18" fmla="*/ 8107247 w 8107247"/>
                      <a:gd name="connsiteY18" fmla="*/ 417898 h 3702892"/>
                      <a:gd name="connsiteX19" fmla="*/ 8107247 w 8107247"/>
                      <a:gd name="connsiteY19" fmla="*/ 835795 h 3702892"/>
                      <a:gd name="connsiteX20" fmla="*/ 8107247 w 8107247"/>
                      <a:gd name="connsiteY20" fmla="*/ 1401808 h 3702892"/>
                      <a:gd name="connsiteX21" fmla="*/ 8107247 w 8107247"/>
                      <a:gd name="connsiteY21" fmla="*/ 2004851 h 3702892"/>
                      <a:gd name="connsiteX22" fmla="*/ 8107247 w 8107247"/>
                      <a:gd name="connsiteY22" fmla="*/ 2496807 h 3702892"/>
                      <a:gd name="connsiteX23" fmla="*/ 8107247 w 8107247"/>
                      <a:gd name="connsiteY23" fmla="*/ 3025791 h 3702892"/>
                      <a:gd name="connsiteX24" fmla="*/ 8107247 w 8107247"/>
                      <a:gd name="connsiteY24" fmla="*/ 3702892 h 3702892"/>
                      <a:gd name="connsiteX25" fmla="*/ 7485691 w 8107247"/>
                      <a:gd name="connsiteY25" fmla="*/ 3702892 h 3702892"/>
                      <a:gd name="connsiteX26" fmla="*/ 6945208 w 8107247"/>
                      <a:gd name="connsiteY26" fmla="*/ 3702892 h 3702892"/>
                      <a:gd name="connsiteX27" fmla="*/ 6485797 w 8107247"/>
                      <a:gd name="connsiteY27" fmla="*/ 3702892 h 3702892"/>
                      <a:gd name="connsiteX28" fmla="*/ 6026386 w 8107247"/>
                      <a:gd name="connsiteY28" fmla="*/ 3702892 h 3702892"/>
                      <a:gd name="connsiteX29" fmla="*/ 5323758 w 8107247"/>
                      <a:gd name="connsiteY29" fmla="*/ 3702892 h 3702892"/>
                      <a:gd name="connsiteX30" fmla="*/ 4621130 w 8107247"/>
                      <a:gd name="connsiteY30" fmla="*/ 3702892 h 3702892"/>
                      <a:gd name="connsiteX31" fmla="*/ 4242792 w 8107247"/>
                      <a:gd name="connsiteY31" fmla="*/ 3702892 h 3702892"/>
                      <a:gd name="connsiteX32" fmla="*/ 3540164 w 8107247"/>
                      <a:gd name="connsiteY32" fmla="*/ 3702892 h 3702892"/>
                      <a:gd name="connsiteX33" fmla="*/ 2837536 w 8107247"/>
                      <a:gd name="connsiteY33" fmla="*/ 3702892 h 3702892"/>
                      <a:gd name="connsiteX34" fmla="*/ 2134908 w 8107247"/>
                      <a:gd name="connsiteY34" fmla="*/ 3702892 h 3702892"/>
                      <a:gd name="connsiteX35" fmla="*/ 1594425 w 8107247"/>
                      <a:gd name="connsiteY35" fmla="*/ 3702892 h 3702892"/>
                      <a:gd name="connsiteX36" fmla="*/ 1135014 w 8107247"/>
                      <a:gd name="connsiteY36" fmla="*/ 3702892 h 3702892"/>
                      <a:gd name="connsiteX37" fmla="*/ 675603 w 8107247"/>
                      <a:gd name="connsiteY37" fmla="*/ 3702892 h 3702892"/>
                      <a:gd name="connsiteX38" fmla="*/ 0 w 8107247"/>
                      <a:gd name="connsiteY38" fmla="*/ 3702892 h 3702892"/>
                      <a:gd name="connsiteX39" fmla="*/ 0 w 8107247"/>
                      <a:gd name="connsiteY39" fmla="*/ 3173907 h 3702892"/>
                      <a:gd name="connsiteX40" fmla="*/ 0 w 8107247"/>
                      <a:gd name="connsiteY40" fmla="*/ 2718980 h 3702892"/>
                      <a:gd name="connsiteX41" fmla="*/ 0 w 8107247"/>
                      <a:gd name="connsiteY41" fmla="*/ 2115938 h 3702892"/>
                      <a:gd name="connsiteX42" fmla="*/ 0 w 8107247"/>
                      <a:gd name="connsiteY42" fmla="*/ 1661011 h 3702892"/>
                      <a:gd name="connsiteX43" fmla="*/ 0 w 8107247"/>
                      <a:gd name="connsiteY43" fmla="*/ 1169056 h 3702892"/>
                      <a:gd name="connsiteX44" fmla="*/ 0 w 8107247"/>
                      <a:gd name="connsiteY44" fmla="*/ 751158 h 3702892"/>
                      <a:gd name="connsiteX45" fmla="*/ 0 w 8107247"/>
                      <a:gd name="connsiteY45" fmla="*/ 0 h 3702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8107247" h="3702892" fill="none" extrusionOk="0">
                        <a:moveTo>
                          <a:pt x="0" y="0"/>
                        </a:moveTo>
                        <a:cubicBezTo>
                          <a:pt x="89288" y="-1771"/>
                          <a:pt x="175329" y="25214"/>
                          <a:pt x="297265" y="0"/>
                        </a:cubicBezTo>
                        <a:cubicBezTo>
                          <a:pt x="437634" y="-33086"/>
                          <a:pt x="561576" y="13080"/>
                          <a:pt x="675603" y="0"/>
                        </a:cubicBezTo>
                        <a:cubicBezTo>
                          <a:pt x="771211" y="-15268"/>
                          <a:pt x="886910" y="15365"/>
                          <a:pt x="1053942" y="0"/>
                        </a:cubicBezTo>
                        <a:cubicBezTo>
                          <a:pt x="1223652" y="-20120"/>
                          <a:pt x="1315792" y="16643"/>
                          <a:pt x="1432280" y="0"/>
                        </a:cubicBezTo>
                        <a:cubicBezTo>
                          <a:pt x="1548520" y="-28366"/>
                          <a:pt x="1723337" y="-12672"/>
                          <a:pt x="1891690" y="0"/>
                        </a:cubicBezTo>
                        <a:cubicBezTo>
                          <a:pt x="2085573" y="-73985"/>
                          <a:pt x="2431478" y="68464"/>
                          <a:pt x="2594319" y="0"/>
                        </a:cubicBezTo>
                        <a:cubicBezTo>
                          <a:pt x="2767318" y="-52584"/>
                          <a:pt x="2810641" y="-1259"/>
                          <a:pt x="3053729" y="0"/>
                        </a:cubicBezTo>
                        <a:cubicBezTo>
                          <a:pt x="3264513" y="-10602"/>
                          <a:pt x="3412123" y="20400"/>
                          <a:pt x="3675285" y="0"/>
                        </a:cubicBezTo>
                        <a:cubicBezTo>
                          <a:pt x="3963047" y="-49740"/>
                          <a:pt x="3830229" y="6063"/>
                          <a:pt x="3972551" y="0"/>
                        </a:cubicBezTo>
                        <a:cubicBezTo>
                          <a:pt x="4100448" y="-70021"/>
                          <a:pt x="4364445" y="124404"/>
                          <a:pt x="4675179" y="0"/>
                        </a:cubicBezTo>
                        <a:cubicBezTo>
                          <a:pt x="4961154" y="-18155"/>
                          <a:pt x="5181946" y="6598"/>
                          <a:pt x="5377807" y="0"/>
                        </a:cubicBezTo>
                        <a:cubicBezTo>
                          <a:pt x="5552339" y="-35317"/>
                          <a:pt x="5607885" y="28422"/>
                          <a:pt x="5756145" y="0"/>
                        </a:cubicBezTo>
                        <a:cubicBezTo>
                          <a:pt x="5862007" y="-59575"/>
                          <a:pt x="6202792" y="39082"/>
                          <a:pt x="6377700" y="0"/>
                        </a:cubicBezTo>
                        <a:cubicBezTo>
                          <a:pt x="6551417" y="-37389"/>
                          <a:pt x="6596450" y="38830"/>
                          <a:pt x="6674966" y="0"/>
                        </a:cubicBezTo>
                        <a:cubicBezTo>
                          <a:pt x="6776089" y="-9218"/>
                          <a:pt x="7218243" y="81348"/>
                          <a:pt x="7377594" y="0"/>
                        </a:cubicBezTo>
                        <a:cubicBezTo>
                          <a:pt x="7567542" y="-149434"/>
                          <a:pt x="7794298" y="159534"/>
                          <a:pt x="8107247" y="0"/>
                        </a:cubicBezTo>
                        <a:cubicBezTo>
                          <a:pt x="8122115" y="180072"/>
                          <a:pt x="8056120" y="295293"/>
                          <a:pt x="8107247" y="491955"/>
                        </a:cubicBezTo>
                        <a:cubicBezTo>
                          <a:pt x="8160054" y="698341"/>
                          <a:pt x="8060008" y="806209"/>
                          <a:pt x="8107247" y="1057969"/>
                        </a:cubicBezTo>
                        <a:cubicBezTo>
                          <a:pt x="8169708" y="1302811"/>
                          <a:pt x="8111915" y="1366768"/>
                          <a:pt x="8107247" y="1549925"/>
                        </a:cubicBezTo>
                        <a:cubicBezTo>
                          <a:pt x="8130511" y="1702550"/>
                          <a:pt x="8053606" y="1802841"/>
                          <a:pt x="8107247" y="1967822"/>
                        </a:cubicBezTo>
                        <a:cubicBezTo>
                          <a:pt x="8141275" y="2154576"/>
                          <a:pt x="8050070" y="2238797"/>
                          <a:pt x="8107247" y="2496807"/>
                        </a:cubicBezTo>
                        <a:cubicBezTo>
                          <a:pt x="8134079" y="2754449"/>
                          <a:pt x="8098880" y="2782601"/>
                          <a:pt x="8107247" y="2988763"/>
                        </a:cubicBezTo>
                        <a:cubicBezTo>
                          <a:pt x="8139535" y="3148302"/>
                          <a:pt x="8119172" y="3417220"/>
                          <a:pt x="8107247" y="3702892"/>
                        </a:cubicBezTo>
                        <a:cubicBezTo>
                          <a:pt x="7982421" y="3735723"/>
                          <a:pt x="7772719" y="3667990"/>
                          <a:pt x="7647836" y="3702892"/>
                        </a:cubicBezTo>
                        <a:cubicBezTo>
                          <a:pt x="7571092" y="3709947"/>
                          <a:pt x="7270793" y="3623634"/>
                          <a:pt x="6945208" y="3702892"/>
                        </a:cubicBezTo>
                        <a:cubicBezTo>
                          <a:pt x="6600243" y="3762956"/>
                          <a:pt x="6609644" y="3662654"/>
                          <a:pt x="6404725" y="3702892"/>
                        </a:cubicBezTo>
                        <a:cubicBezTo>
                          <a:pt x="6192926" y="3763897"/>
                          <a:pt x="6119006" y="3613786"/>
                          <a:pt x="5864241" y="3702892"/>
                        </a:cubicBezTo>
                        <a:cubicBezTo>
                          <a:pt x="5632842" y="3742264"/>
                          <a:pt x="5608195" y="3669769"/>
                          <a:pt x="5404831" y="3702892"/>
                        </a:cubicBezTo>
                        <a:cubicBezTo>
                          <a:pt x="5174259" y="3710959"/>
                          <a:pt x="5000785" y="3656181"/>
                          <a:pt x="4864348" y="3702892"/>
                        </a:cubicBezTo>
                        <a:cubicBezTo>
                          <a:pt x="4738928" y="3735679"/>
                          <a:pt x="4571361" y="3692900"/>
                          <a:pt x="4323865" y="3702892"/>
                        </a:cubicBezTo>
                        <a:cubicBezTo>
                          <a:pt x="4098816" y="3742680"/>
                          <a:pt x="4036315" y="3695377"/>
                          <a:pt x="3864454" y="3702892"/>
                        </a:cubicBezTo>
                        <a:cubicBezTo>
                          <a:pt x="3673047" y="3710577"/>
                          <a:pt x="3671333" y="3689873"/>
                          <a:pt x="3486116" y="3702892"/>
                        </a:cubicBezTo>
                        <a:cubicBezTo>
                          <a:pt x="3277639" y="3708651"/>
                          <a:pt x="3189889" y="3658510"/>
                          <a:pt x="3026705" y="3702892"/>
                        </a:cubicBezTo>
                        <a:cubicBezTo>
                          <a:pt x="2830660" y="3720598"/>
                          <a:pt x="2720221" y="3646956"/>
                          <a:pt x="2567294" y="3702892"/>
                        </a:cubicBezTo>
                        <a:cubicBezTo>
                          <a:pt x="2404043" y="3752885"/>
                          <a:pt x="2416193" y="3697536"/>
                          <a:pt x="2270029" y="3702892"/>
                        </a:cubicBezTo>
                        <a:cubicBezTo>
                          <a:pt x="2126700" y="3730830"/>
                          <a:pt x="1977420" y="3668231"/>
                          <a:pt x="1891690" y="3702892"/>
                        </a:cubicBezTo>
                        <a:cubicBezTo>
                          <a:pt x="1805590" y="3724285"/>
                          <a:pt x="1446038" y="3681794"/>
                          <a:pt x="1270135" y="3702892"/>
                        </a:cubicBezTo>
                        <a:cubicBezTo>
                          <a:pt x="1118725" y="3769969"/>
                          <a:pt x="964083" y="3651003"/>
                          <a:pt x="729652" y="3702892"/>
                        </a:cubicBezTo>
                        <a:cubicBezTo>
                          <a:pt x="555812" y="3775909"/>
                          <a:pt x="276602" y="3637845"/>
                          <a:pt x="0" y="3702892"/>
                        </a:cubicBezTo>
                        <a:cubicBezTo>
                          <a:pt x="-24324" y="3580412"/>
                          <a:pt x="44764" y="3369958"/>
                          <a:pt x="0" y="3210936"/>
                        </a:cubicBezTo>
                        <a:cubicBezTo>
                          <a:pt x="-27344" y="3058291"/>
                          <a:pt x="17965" y="2870282"/>
                          <a:pt x="0" y="2756009"/>
                        </a:cubicBezTo>
                        <a:cubicBezTo>
                          <a:pt x="-20712" y="2658892"/>
                          <a:pt x="20934" y="2443287"/>
                          <a:pt x="0" y="2338111"/>
                        </a:cubicBezTo>
                        <a:cubicBezTo>
                          <a:pt x="6017" y="2210737"/>
                          <a:pt x="44249" y="2054741"/>
                          <a:pt x="0" y="1809127"/>
                        </a:cubicBezTo>
                        <a:cubicBezTo>
                          <a:pt x="-12304" y="1549842"/>
                          <a:pt x="34054" y="1428026"/>
                          <a:pt x="0" y="1206084"/>
                        </a:cubicBezTo>
                        <a:cubicBezTo>
                          <a:pt x="-18467" y="1006210"/>
                          <a:pt x="27353" y="981894"/>
                          <a:pt x="0" y="788187"/>
                        </a:cubicBezTo>
                        <a:cubicBezTo>
                          <a:pt x="-18387" y="621146"/>
                          <a:pt x="24429" y="264634"/>
                          <a:pt x="0" y="0"/>
                        </a:cubicBezTo>
                        <a:close/>
                      </a:path>
                      <a:path w="8107247" h="3702892" stroke="0" extrusionOk="0">
                        <a:moveTo>
                          <a:pt x="0" y="0"/>
                        </a:moveTo>
                        <a:cubicBezTo>
                          <a:pt x="133604" y="1431"/>
                          <a:pt x="255492" y="32392"/>
                          <a:pt x="378338" y="0"/>
                        </a:cubicBezTo>
                        <a:cubicBezTo>
                          <a:pt x="479926" y="-17013"/>
                          <a:pt x="603788" y="24481"/>
                          <a:pt x="675603" y="0"/>
                        </a:cubicBezTo>
                        <a:cubicBezTo>
                          <a:pt x="787024" y="-20630"/>
                          <a:pt x="1083757" y="39600"/>
                          <a:pt x="1297159" y="0"/>
                        </a:cubicBezTo>
                        <a:cubicBezTo>
                          <a:pt x="1510914" y="-51655"/>
                          <a:pt x="1630420" y="27359"/>
                          <a:pt x="1837642" y="0"/>
                        </a:cubicBezTo>
                        <a:cubicBezTo>
                          <a:pt x="2030985" y="-15296"/>
                          <a:pt x="2086938" y="23884"/>
                          <a:pt x="2297053" y="0"/>
                        </a:cubicBezTo>
                        <a:cubicBezTo>
                          <a:pt x="2506275" y="-25332"/>
                          <a:pt x="2495534" y="16819"/>
                          <a:pt x="2675391" y="0"/>
                        </a:cubicBezTo>
                        <a:cubicBezTo>
                          <a:pt x="2852850" y="-61190"/>
                          <a:pt x="3185797" y="63374"/>
                          <a:pt x="3378019" y="0"/>
                        </a:cubicBezTo>
                        <a:cubicBezTo>
                          <a:pt x="3556963" y="-62777"/>
                          <a:pt x="3558859" y="9907"/>
                          <a:pt x="3675285" y="0"/>
                        </a:cubicBezTo>
                        <a:cubicBezTo>
                          <a:pt x="3784547" y="3250"/>
                          <a:pt x="3954249" y="53381"/>
                          <a:pt x="4053623" y="0"/>
                        </a:cubicBezTo>
                        <a:cubicBezTo>
                          <a:pt x="4132131" y="-54821"/>
                          <a:pt x="4527931" y="19436"/>
                          <a:pt x="4675179" y="0"/>
                        </a:cubicBezTo>
                        <a:cubicBezTo>
                          <a:pt x="4843883" y="-21966"/>
                          <a:pt x="4969778" y="51226"/>
                          <a:pt x="5215662" y="0"/>
                        </a:cubicBezTo>
                        <a:cubicBezTo>
                          <a:pt x="5419193" y="-31525"/>
                          <a:pt x="5389327" y="22811"/>
                          <a:pt x="5512927" y="0"/>
                        </a:cubicBezTo>
                        <a:cubicBezTo>
                          <a:pt x="5664601" y="-29887"/>
                          <a:pt x="5919835" y="52271"/>
                          <a:pt x="6134483" y="0"/>
                        </a:cubicBezTo>
                        <a:cubicBezTo>
                          <a:pt x="6330042" y="-38832"/>
                          <a:pt x="6282098" y="4179"/>
                          <a:pt x="6431749" y="0"/>
                        </a:cubicBezTo>
                        <a:cubicBezTo>
                          <a:pt x="6564496" y="4206"/>
                          <a:pt x="6754164" y="20362"/>
                          <a:pt x="6972232" y="0"/>
                        </a:cubicBezTo>
                        <a:cubicBezTo>
                          <a:pt x="7192152" y="-11006"/>
                          <a:pt x="7424685" y="51969"/>
                          <a:pt x="7593788" y="0"/>
                        </a:cubicBezTo>
                        <a:cubicBezTo>
                          <a:pt x="7766421" y="-47773"/>
                          <a:pt x="7963307" y="44222"/>
                          <a:pt x="8107247" y="0"/>
                        </a:cubicBezTo>
                        <a:cubicBezTo>
                          <a:pt x="8135805" y="106534"/>
                          <a:pt x="8137729" y="285501"/>
                          <a:pt x="8107247" y="417898"/>
                        </a:cubicBezTo>
                        <a:cubicBezTo>
                          <a:pt x="8124962" y="584904"/>
                          <a:pt x="8060291" y="663337"/>
                          <a:pt x="8107247" y="835795"/>
                        </a:cubicBezTo>
                        <a:cubicBezTo>
                          <a:pt x="8114318" y="1000778"/>
                          <a:pt x="8066812" y="1187979"/>
                          <a:pt x="8107247" y="1401808"/>
                        </a:cubicBezTo>
                        <a:cubicBezTo>
                          <a:pt x="8123964" y="1614693"/>
                          <a:pt x="8090614" y="1790054"/>
                          <a:pt x="8107247" y="2004851"/>
                        </a:cubicBezTo>
                        <a:cubicBezTo>
                          <a:pt x="8127117" y="2194716"/>
                          <a:pt x="8053472" y="2291281"/>
                          <a:pt x="8107247" y="2496807"/>
                        </a:cubicBezTo>
                        <a:cubicBezTo>
                          <a:pt x="8162761" y="2716250"/>
                          <a:pt x="8066197" y="2925402"/>
                          <a:pt x="8107247" y="3025791"/>
                        </a:cubicBezTo>
                        <a:cubicBezTo>
                          <a:pt x="8176054" y="3156278"/>
                          <a:pt x="8087990" y="3521217"/>
                          <a:pt x="8107247" y="3702892"/>
                        </a:cubicBezTo>
                        <a:cubicBezTo>
                          <a:pt x="7883168" y="3681283"/>
                          <a:pt x="7665289" y="3668790"/>
                          <a:pt x="7485691" y="3702892"/>
                        </a:cubicBezTo>
                        <a:cubicBezTo>
                          <a:pt x="7326929" y="3780482"/>
                          <a:pt x="7163202" y="3687136"/>
                          <a:pt x="6945208" y="3702892"/>
                        </a:cubicBezTo>
                        <a:cubicBezTo>
                          <a:pt x="6722815" y="3710837"/>
                          <a:pt x="6709134" y="3678302"/>
                          <a:pt x="6485797" y="3702892"/>
                        </a:cubicBezTo>
                        <a:cubicBezTo>
                          <a:pt x="6283703" y="3714070"/>
                          <a:pt x="6143429" y="3664407"/>
                          <a:pt x="6026386" y="3702892"/>
                        </a:cubicBezTo>
                        <a:cubicBezTo>
                          <a:pt x="5867510" y="3721667"/>
                          <a:pt x="5543514" y="3656780"/>
                          <a:pt x="5323758" y="3702892"/>
                        </a:cubicBezTo>
                        <a:cubicBezTo>
                          <a:pt x="5098473" y="3796628"/>
                          <a:pt x="4828230" y="3596663"/>
                          <a:pt x="4621130" y="3702892"/>
                        </a:cubicBezTo>
                        <a:cubicBezTo>
                          <a:pt x="4381201" y="3790196"/>
                          <a:pt x="4415521" y="3675207"/>
                          <a:pt x="4242792" y="3702892"/>
                        </a:cubicBezTo>
                        <a:cubicBezTo>
                          <a:pt x="4133703" y="3747369"/>
                          <a:pt x="3793180" y="3664479"/>
                          <a:pt x="3540164" y="3702892"/>
                        </a:cubicBezTo>
                        <a:cubicBezTo>
                          <a:pt x="3274312" y="3700316"/>
                          <a:pt x="3002860" y="3657439"/>
                          <a:pt x="2837536" y="3702892"/>
                        </a:cubicBezTo>
                        <a:cubicBezTo>
                          <a:pt x="2672688" y="3737813"/>
                          <a:pt x="2379582" y="3678390"/>
                          <a:pt x="2134908" y="3702892"/>
                        </a:cubicBezTo>
                        <a:cubicBezTo>
                          <a:pt x="1932979" y="3700788"/>
                          <a:pt x="1699392" y="3694266"/>
                          <a:pt x="1594425" y="3702892"/>
                        </a:cubicBezTo>
                        <a:cubicBezTo>
                          <a:pt x="1480995" y="3749241"/>
                          <a:pt x="1322039" y="3659181"/>
                          <a:pt x="1135014" y="3702892"/>
                        </a:cubicBezTo>
                        <a:cubicBezTo>
                          <a:pt x="961358" y="3751427"/>
                          <a:pt x="883357" y="3667806"/>
                          <a:pt x="675603" y="3702892"/>
                        </a:cubicBezTo>
                        <a:cubicBezTo>
                          <a:pt x="478953" y="3702190"/>
                          <a:pt x="186829" y="3692672"/>
                          <a:pt x="0" y="3702892"/>
                        </a:cubicBezTo>
                        <a:cubicBezTo>
                          <a:pt x="-24066" y="3473048"/>
                          <a:pt x="-7767" y="3364924"/>
                          <a:pt x="0" y="3173907"/>
                        </a:cubicBezTo>
                        <a:cubicBezTo>
                          <a:pt x="-21848" y="2980468"/>
                          <a:pt x="33731" y="2887331"/>
                          <a:pt x="0" y="2718980"/>
                        </a:cubicBezTo>
                        <a:cubicBezTo>
                          <a:pt x="-11720" y="2549319"/>
                          <a:pt x="65568" y="2371278"/>
                          <a:pt x="0" y="2115938"/>
                        </a:cubicBezTo>
                        <a:cubicBezTo>
                          <a:pt x="-58799" y="1913007"/>
                          <a:pt x="31419" y="1796269"/>
                          <a:pt x="0" y="1661011"/>
                        </a:cubicBezTo>
                        <a:cubicBezTo>
                          <a:pt x="-56110" y="1542194"/>
                          <a:pt x="-20355" y="1308930"/>
                          <a:pt x="0" y="1169056"/>
                        </a:cubicBezTo>
                        <a:cubicBezTo>
                          <a:pt x="29400" y="1002914"/>
                          <a:pt x="6193" y="888122"/>
                          <a:pt x="0" y="751158"/>
                        </a:cubicBezTo>
                        <a:cubicBezTo>
                          <a:pt x="-18444" y="592157"/>
                          <a:pt x="41834" y="124294"/>
                          <a:pt x="0" y="0"/>
                        </a:cubicBezTo>
                        <a:close/>
                      </a:path>
                      <a:path w="8107247" h="3702892" fill="none" stroke="0" extrusionOk="0">
                        <a:moveTo>
                          <a:pt x="0" y="0"/>
                        </a:moveTo>
                        <a:cubicBezTo>
                          <a:pt x="99607" y="-17713"/>
                          <a:pt x="182078" y="5070"/>
                          <a:pt x="297265" y="0"/>
                        </a:cubicBezTo>
                        <a:cubicBezTo>
                          <a:pt x="429960" y="-36769"/>
                          <a:pt x="581006" y="19218"/>
                          <a:pt x="675603" y="0"/>
                        </a:cubicBezTo>
                        <a:cubicBezTo>
                          <a:pt x="782429" y="-54385"/>
                          <a:pt x="878803" y="59120"/>
                          <a:pt x="1053942" y="0"/>
                        </a:cubicBezTo>
                        <a:cubicBezTo>
                          <a:pt x="1212253" y="-50234"/>
                          <a:pt x="1354636" y="21733"/>
                          <a:pt x="1432280" y="0"/>
                        </a:cubicBezTo>
                        <a:cubicBezTo>
                          <a:pt x="1536234" y="-12071"/>
                          <a:pt x="1717601" y="36460"/>
                          <a:pt x="1891690" y="0"/>
                        </a:cubicBezTo>
                        <a:cubicBezTo>
                          <a:pt x="2068180" y="-939"/>
                          <a:pt x="2415756" y="74005"/>
                          <a:pt x="2594319" y="0"/>
                        </a:cubicBezTo>
                        <a:cubicBezTo>
                          <a:pt x="2766899" y="-78947"/>
                          <a:pt x="2817478" y="14353"/>
                          <a:pt x="3053729" y="0"/>
                        </a:cubicBezTo>
                        <a:cubicBezTo>
                          <a:pt x="3288942" y="-29055"/>
                          <a:pt x="3390296" y="30717"/>
                          <a:pt x="3675285" y="0"/>
                        </a:cubicBezTo>
                        <a:cubicBezTo>
                          <a:pt x="3964534" y="-49519"/>
                          <a:pt x="3849275" y="45934"/>
                          <a:pt x="3972551" y="0"/>
                        </a:cubicBezTo>
                        <a:cubicBezTo>
                          <a:pt x="4078008" y="-38892"/>
                          <a:pt x="4403373" y="27054"/>
                          <a:pt x="4675179" y="0"/>
                        </a:cubicBezTo>
                        <a:cubicBezTo>
                          <a:pt x="4894085" y="-60886"/>
                          <a:pt x="5203934" y="23683"/>
                          <a:pt x="5377807" y="0"/>
                        </a:cubicBezTo>
                        <a:cubicBezTo>
                          <a:pt x="5532605" y="-24173"/>
                          <a:pt x="5617717" y="54614"/>
                          <a:pt x="5756145" y="0"/>
                        </a:cubicBezTo>
                        <a:cubicBezTo>
                          <a:pt x="5917550" y="-30013"/>
                          <a:pt x="6268198" y="24884"/>
                          <a:pt x="6377700" y="0"/>
                        </a:cubicBezTo>
                        <a:cubicBezTo>
                          <a:pt x="6548871" y="-16299"/>
                          <a:pt x="6590161" y="25858"/>
                          <a:pt x="6674966" y="0"/>
                        </a:cubicBezTo>
                        <a:cubicBezTo>
                          <a:pt x="6761517" y="-45318"/>
                          <a:pt x="7217329" y="79697"/>
                          <a:pt x="7377594" y="0"/>
                        </a:cubicBezTo>
                        <a:cubicBezTo>
                          <a:pt x="7522465" y="-74030"/>
                          <a:pt x="7708402" y="147525"/>
                          <a:pt x="8107247" y="0"/>
                        </a:cubicBezTo>
                        <a:cubicBezTo>
                          <a:pt x="8089242" y="215457"/>
                          <a:pt x="8043492" y="290584"/>
                          <a:pt x="8107247" y="491955"/>
                        </a:cubicBezTo>
                        <a:cubicBezTo>
                          <a:pt x="8161452" y="673472"/>
                          <a:pt x="8051959" y="813762"/>
                          <a:pt x="8107247" y="1057969"/>
                        </a:cubicBezTo>
                        <a:cubicBezTo>
                          <a:pt x="8156752" y="1332361"/>
                          <a:pt x="8099506" y="1386008"/>
                          <a:pt x="8107247" y="1549925"/>
                        </a:cubicBezTo>
                        <a:cubicBezTo>
                          <a:pt x="8119461" y="1714944"/>
                          <a:pt x="8077915" y="1793125"/>
                          <a:pt x="8107247" y="1967822"/>
                        </a:cubicBezTo>
                        <a:cubicBezTo>
                          <a:pt x="8159219" y="2135599"/>
                          <a:pt x="8110648" y="2239125"/>
                          <a:pt x="8107247" y="2496807"/>
                        </a:cubicBezTo>
                        <a:cubicBezTo>
                          <a:pt x="8139789" y="2760158"/>
                          <a:pt x="8111212" y="2786691"/>
                          <a:pt x="8107247" y="2988763"/>
                        </a:cubicBezTo>
                        <a:cubicBezTo>
                          <a:pt x="8156276" y="3158459"/>
                          <a:pt x="8123975" y="3454994"/>
                          <a:pt x="8107247" y="3702892"/>
                        </a:cubicBezTo>
                        <a:cubicBezTo>
                          <a:pt x="8002800" y="3745103"/>
                          <a:pt x="7765910" y="3663883"/>
                          <a:pt x="7647836" y="3702892"/>
                        </a:cubicBezTo>
                        <a:cubicBezTo>
                          <a:pt x="7525243" y="3682183"/>
                          <a:pt x="7328716" y="3642634"/>
                          <a:pt x="6945208" y="3702892"/>
                        </a:cubicBezTo>
                        <a:cubicBezTo>
                          <a:pt x="6587207" y="3755317"/>
                          <a:pt x="6638226" y="3648910"/>
                          <a:pt x="6404725" y="3702892"/>
                        </a:cubicBezTo>
                        <a:cubicBezTo>
                          <a:pt x="6210480" y="3736433"/>
                          <a:pt x="6077384" y="3655598"/>
                          <a:pt x="5864241" y="3702892"/>
                        </a:cubicBezTo>
                        <a:cubicBezTo>
                          <a:pt x="5625981" y="3772931"/>
                          <a:pt x="5613418" y="3677937"/>
                          <a:pt x="5404831" y="3702892"/>
                        </a:cubicBezTo>
                        <a:cubicBezTo>
                          <a:pt x="5203323" y="3722877"/>
                          <a:pt x="4993406" y="3620609"/>
                          <a:pt x="4864348" y="3702892"/>
                        </a:cubicBezTo>
                        <a:cubicBezTo>
                          <a:pt x="4724864" y="3752988"/>
                          <a:pt x="4582277" y="3656960"/>
                          <a:pt x="4323865" y="3702892"/>
                        </a:cubicBezTo>
                        <a:cubicBezTo>
                          <a:pt x="4089190" y="3749098"/>
                          <a:pt x="4038490" y="3687486"/>
                          <a:pt x="3864454" y="3702892"/>
                        </a:cubicBezTo>
                        <a:cubicBezTo>
                          <a:pt x="3679137" y="3715719"/>
                          <a:pt x="3671601" y="3693235"/>
                          <a:pt x="3486116" y="3702892"/>
                        </a:cubicBezTo>
                        <a:cubicBezTo>
                          <a:pt x="3292574" y="3679164"/>
                          <a:pt x="3173589" y="3690717"/>
                          <a:pt x="3026705" y="3702892"/>
                        </a:cubicBezTo>
                        <a:cubicBezTo>
                          <a:pt x="2852663" y="3771469"/>
                          <a:pt x="2749051" y="3618573"/>
                          <a:pt x="2567294" y="3702892"/>
                        </a:cubicBezTo>
                        <a:cubicBezTo>
                          <a:pt x="2412998" y="3745859"/>
                          <a:pt x="2411901" y="3666878"/>
                          <a:pt x="2270029" y="3702892"/>
                        </a:cubicBezTo>
                        <a:cubicBezTo>
                          <a:pt x="2131070" y="3724124"/>
                          <a:pt x="1979628" y="3652105"/>
                          <a:pt x="1891690" y="3702892"/>
                        </a:cubicBezTo>
                        <a:cubicBezTo>
                          <a:pt x="1818358" y="3736131"/>
                          <a:pt x="1448989" y="3686185"/>
                          <a:pt x="1270135" y="3702892"/>
                        </a:cubicBezTo>
                        <a:cubicBezTo>
                          <a:pt x="1132429" y="3730510"/>
                          <a:pt x="958865" y="3660970"/>
                          <a:pt x="729652" y="3702892"/>
                        </a:cubicBezTo>
                        <a:cubicBezTo>
                          <a:pt x="555284" y="3740848"/>
                          <a:pt x="284189" y="3635999"/>
                          <a:pt x="0" y="3702892"/>
                        </a:cubicBezTo>
                        <a:cubicBezTo>
                          <a:pt x="-8502" y="3630758"/>
                          <a:pt x="22333" y="3340079"/>
                          <a:pt x="0" y="3210936"/>
                        </a:cubicBezTo>
                        <a:cubicBezTo>
                          <a:pt x="-4768" y="3051310"/>
                          <a:pt x="-18189" y="2844645"/>
                          <a:pt x="0" y="2756009"/>
                        </a:cubicBezTo>
                        <a:cubicBezTo>
                          <a:pt x="3379" y="2637994"/>
                          <a:pt x="-23127" y="2456811"/>
                          <a:pt x="0" y="2338111"/>
                        </a:cubicBezTo>
                        <a:cubicBezTo>
                          <a:pt x="-38848" y="2236162"/>
                          <a:pt x="-22609" y="2061999"/>
                          <a:pt x="0" y="1809127"/>
                        </a:cubicBezTo>
                        <a:cubicBezTo>
                          <a:pt x="-3185" y="1547743"/>
                          <a:pt x="28261" y="1402866"/>
                          <a:pt x="0" y="1206084"/>
                        </a:cubicBezTo>
                        <a:cubicBezTo>
                          <a:pt x="-5998" y="991843"/>
                          <a:pt x="25834" y="958910"/>
                          <a:pt x="0" y="788187"/>
                        </a:cubicBezTo>
                        <a:cubicBezTo>
                          <a:pt x="9588" y="619894"/>
                          <a:pt x="125345" y="2417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 residues 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Syringes, Intravenous (IV) bags and Other containers, including delivery devices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is </a:t>
            </a:r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empty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unused, partially administered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placed with its remaining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 a container that is managed and disposed as: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Non-creditable Hazardous Waste Pharmaceutical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(266.507).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190C2-85E3-BCE1-9CD5-5CDE13C2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30321"/>
            <a:ext cx="10839768" cy="1507067"/>
          </a:xfrm>
          <a:custGeom>
            <a:avLst/>
            <a:gdLst>
              <a:gd name="connsiteX0" fmla="*/ 0 w 10839768"/>
              <a:gd name="connsiteY0" fmla="*/ 0 h 1507067"/>
              <a:gd name="connsiteX1" fmla="*/ 10839768 w 10839768"/>
              <a:gd name="connsiteY1" fmla="*/ 0 h 1507067"/>
              <a:gd name="connsiteX2" fmla="*/ 10839768 w 10839768"/>
              <a:gd name="connsiteY2" fmla="*/ 1507067 h 1507067"/>
              <a:gd name="connsiteX3" fmla="*/ 0 w 10839768"/>
              <a:gd name="connsiteY3" fmla="*/ 1507067 h 1507067"/>
              <a:gd name="connsiteX4" fmla="*/ 0 w 1083976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507067" fill="none" extrusionOk="0">
                <a:moveTo>
                  <a:pt x="0" y="0"/>
                </a:moveTo>
                <a:cubicBezTo>
                  <a:pt x="3108485" y="-97438"/>
                  <a:pt x="6937651" y="77782"/>
                  <a:pt x="10839768" y="0"/>
                </a:cubicBezTo>
                <a:cubicBezTo>
                  <a:pt x="10828960" y="582585"/>
                  <a:pt x="10855945" y="1354657"/>
                  <a:pt x="10839768" y="1507067"/>
                </a:cubicBezTo>
                <a:cubicBezTo>
                  <a:pt x="6267850" y="1608836"/>
                  <a:pt x="4985339" y="1396075"/>
                  <a:pt x="0" y="1507067"/>
                </a:cubicBezTo>
                <a:cubicBezTo>
                  <a:pt x="20346" y="954035"/>
                  <a:pt x="-119805" y="393550"/>
                  <a:pt x="0" y="0"/>
                </a:cubicBezTo>
                <a:close/>
              </a:path>
              <a:path w="10839768" h="1507067" stroke="0" extrusionOk="0">
                <a:moveTo>
                  <a:pt x="0" y="0"/>
                </a:moveTo>
                <a:cubicBezTo>
                  <a:pt x="2757144" y="17483"/>
                  <a:pt x="5991313" y="-94566"/>
                  <a:pt x="10839768" y="0"/>
                </a:cubicBezTo>
                <a:cubicBezTo>
                  <a:pt x="10843433" y="217349"/>
                  <a:pt x="10975333" y="753983"/>
                  <a:pt x="10839768" y="1507067"/>
                </a:cubicBezTo>
                <a:cubicBezTo>
                  <a:pt x="5477988" y="1344035"/>
                  <a:pt x="1191768" y="1513442"/>
                  <a:pt x="0" y="1507067"/>
                </a:cubicBezTo>
                <a:cubicBezTo>
                  <a:pt x="-24704" y="825333"/>
                  <a:pt x="31851" y="293960"/>
                  <a:pt x="0" y="0"/>
                </a:cubicBezTo>
                <a:close/>
              </a:path>
            </a:pathLst>
          </a:custGeom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3009113408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‘</a:t>
            </a:r>
            <a:r>
              <a:rPr lang="en-US" dirty="0">
                <a:solidFill>
                  <a:schemeClr val="bg2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 so’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empty containers 266.507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3F795-B629-267B-DC2F-6B944886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509" y="2492373"/>
            <a:ext cx="2884179" cy="187325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669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C2998-EC5A-4893-AE5F-DEB4121AA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747" y="1161634"/>
            <a:ext cx="7843415" cy="2445632"/>
          </a:xfrm>
          <a:custGeom>
            <a:avLst/>
            <a:gdLst>
              <a:gd name="connsiteX0" fmla="*/ 0 w 7843415"/>
              <a:gd name="connsiteY0" fmla="*/ 0 h 2445632"/>
              <a:gd name="connsiteX1" fmla="*/ 481810 w 7843415"/>
              <a:gd name="connsiteY1" fmla="*/ 0 h 2445632"/>
              <a:gd name="connsiteX2" fmla="*/ 1198922 w 7843415"/>
              <a:gd name="connsiteY2" fmla="*/ 0 h 2445632"/>
              <a:gd name="connsiteX3" fmla="*/ 1916034 w 7843415"/>
              <a:gd name="connsiteY3" fmla="*/ 0 h 2445632"/>
              <a:gd name="connsiteX4" fmla="*/ 2633146 w 7843415"/>
              <a:gd name="connsiteY4" fmla="*/ 0 h 2445632"/>
              <a:gd name="connsiteX5" fmla="*/ 3114956 w 7843415"/>
              <a:gd name="connsiteY5" fmla="*/ 0 h 2445632"/>
              <a:gd name="connsiteX6" fmla="*/ 3675200 w 7843415"/>
              <a:gd name="connsiteY6" fmla="*/ 0 h 2445632"/>
              <a:gd name="connsiteX7" fmla="*/ 4392312 w 7843415"/>
              <a:gd name="connsiteY7" fmla="*/ 0 h 2445632"/>
              <a:gd name="connsiteX8" fmla="*/ 4874122 w 7843415"/>
              <a:gd name="connsiteY8" fmla="*/ 0 h 2445632"/>
              <a:gd name="connsiteX9" fmla="*/ 5277498 w 7843415"/>
              <a:gd name="connsiteY9" fmla="*/ 0 h 2445632"/>
              <a:gd name="connsiteX10" fmla="*/ 5602439 w 7843415"/>
              <a:gd name="connsiteY10" fmla="*/ 0 h 2445632"/>
              <a:gd name="connsiteX11" fmla="*/ 6319552 w 7843415"/>
              <a:gd name="connsiteY11" fmla="*/ 0 h 2445632"/>
              <a:gd name="connsiteX12" fmla="*/ 6644493 w 7843415"/>
              <a:gd name="connsiteY12" fmla="*/ 0 h 2445632"/>
              <a:gd name="connsiteX13" fmla="*/ 7204737 w 7843415"/>
              <a:gd name="connsiteY13" fmla="*/ 0 h 2445632"/>
              <a:gd name="connsiteX14" fmla="*/ 7843415 w 7843415"/>
              <a:gd name="connsiteY14" fmla="*/ 0 h 2445632"/>
              <a:gd name="connsiteX15" fmla="*/ 7843415 w 7843415"/>
              <a:gd name="connsiteY15" fmla="*/ 415757 h 2445632"/>
              <a:gd name="connsiteX16" fmla="*/ 7843415 w 7843415"/>
              <a:gd name="connsiteY16" fmla="*/ 831515 h 2445632"/>
              <a:gd name="connsiteX17" fmla="*/ 7843415 w 7843415"/>
              <a:gd name="connsiteY17" fmla="*/ 1271729 h 2445632"/>
              <a:gd name="connsiteX18" fmla="*/ 7843415 w 7843415"/>
              <a:gd name="connsiteY18" fmla="*/ 1760855 h 2445632"/>
              <a:gd name="connsiteX19" fmla="*/ 7843415 w 7843415"/>
              <a:gd name="connsiteY19" fmla="*/ 2445632 h 2445632"/>
              <a:gd name="connsiteX20" fmla="*/ 7440039 w 7843415"/>
              <a:gd name="connsiteY20" fmla="*/ 2445632 h 2445632"/>
              <a:gd name="connsiteX21" fmla="*/ 6958230 w 7843415"/>
              <a:gd name="connsiteY21" fmla="*/ 2445632 h 2445632"/>
              <a:gd name="connsiteX22" fmla="*/ 6319552 w 7843415"/>
              <a:gd name="connsiteY22" fmla="*/ 2445632 h 2445632"/>
              <a:gd name="connsiteX23" fmla="*/ 5994610 w 7843415"/>
              <a:gd name="connsiteY23" fmla="*/ 2445632 h 2445632"/>
              <a:gd name="connsiteX24" fmla="*/ 5434366 w 7843415"/>
              <a:gd name="connsiteY24" fmla="*/ 2445632 h 2445632"/>
              <a:gd name="connsiteX25" fmla="*/ 5030990 w 7843415"/>
              <a:gd name="connsiteY25" fmla="*/ 2445632 h 2445632"/>
              <a:gd name="connsiteX26" fmla="*/ 4470747 w 7843415"/>
              <a:gd name="connsiteY26" fmla="*/ 2445632 h 2445632"/>
              <a:gd name="connsiteX27" fmla="*/ 4145805 w 7843415"/>
              <a:gd name="connsiteY27" fmla="*/ 2445632 h 2445632"/>
              <a:gd name="connsiteX28" fmla="*/ 3742429 w 7843415"/>
              <a:gd name="connsiteY28" fmla="*/ 2445632 h 2445632"/>
              <a:gd name="connsiteX29" fmla="*/ 3103751 w 7843415"/>
              <a:gd name="connsiteY29" fmla="*/ 2445632 h 2445632"/>
              <a:gd name="connsiteX30" fmla="*/ 2621942 w 7843415"/>
              <a:gd name="connsiteY30" fmla="*/ 2445632 h 2445632"/>
              <a:gd name="connsiteX31" fmla="*/ 1983264 w 7843415"/>
              <a:gd name="connsiteY31" fmla="*/ 2445632 h 2445632"/>
              <a:gd name="connsiteX32" fmla="*/ 1344585 w 7843415"/>
              <a:gd name="connsiteY32" fmla="*/ 2445632 h 2445632"/>
              <a:gd name="connsiteX33" fmla="*/ 1019644 w 7843415"/>
              <a:gd name="connsiteY33" fmla="*/ 2445632 h 2445632"/>
              <a:gd name="connsiteX34" fmla="*/ 537834 w 7843415"/>
              <a:gd name="connsiteY34" fmla="*/ 2445632 h 2445632"/>
              <a:gd name="connsiteX35" fmla="*/ 0 w 7843415"/>
              <a:gd name="connsiteY35" fmla="*/ 2445632 h 2445632"/>
              <a:gd name="connsiteX36" fmla="*/ 0 w 7843415"/>
              <a:gd name="connsiteY36" fmla="*/ 1932049 h 2445632"/>
              <a:gd name="connsiteX37" fmla="*/ 0 w 7843415"/>
              <a:gd name="connsiteY37" fmla="*/ 1442923 h 2445632"/>
              <a:gd name="connsiteX38" fmla="*/ 0 w 7843415"/>
              <a:gd name="connsiteY38" fmla="*/ 953796 h 2445632"/>
              <a:gd name="connsiteX39" fmla="*/ 0 w 7843415"/>
              <a:gd name="connsiteY39" fmla="*/ 538039 h 2445632"/>
              <a:gd name="connsiteX40" fmla="*/ 0 w 7843415"/>
              <a:gd name="connsiteY40" fmla="*/ 0 h 244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43415" h="2445632" fill="none" extrusionOk="0">
                <a:moveTo>
                  <a:pt x="0" y="0"/>
                </a:moveTo>
                <a:cubicBezTo>
                  <a:pt x="227254" y="-39493"/>
                  <a:pt x="263474" y="32046"/>
                  <a:pt x="481810" y="0"/>
                </a:cubicBezTo>
                <a:cubicBezTo>
                  <a:pt x="700146" y="-32046"/>
                  <a:pt x="1005287" y="59561"/>
                  <a:pt x="1198922" y="0"/>
                </a:cubicBezTo>
                <a:cubicBezTo>
                  <a:pt x="1392557" y="-59561"/>
                  <a:pt x="1757908" y="78882"/>
                  <a:pt x="1916034" y="0"/>
                </a:cubicBezTo>
                <a:cubicBezTo>
                  <a:pt x="2074160" y="-78882"/>
                  <a:pt x="2355610" y="31915"/>
                  <a:pt x="2633146" y="0"/>
                </a:cubicBezTo>
                <a:cubicBezTo>
                  <a:pt x="2910682" y="-31915"/>
                  <a:pt x="2988219" y="6125"/>
                  <a:pt x="3114956" y="0"/>
                </a:cubicBezTo>
                <a:cubicBezTo>
                  <a:pt x="3241693" y="-6125"/>
                  <a:pt x="3453134" y="603"/>
                  <a:pt x="3675200" y="0"/>
                </a:cubicBezTo>
                <a:cubicBezTo>
                  <a:pt x="3897266" y="-603"/>
                  <a:pt x="4169415" y="14741"/>
                  <a:pt x="4392312" y="0"/>
                </a:cubicBezTo>
                <a:cubicBezTo>
                  <a:pt x="4615209" y="-14741"/>
                  <a:pt x="4637174" y="22866"/>
                  <a:pt x="4874122" y="0"/>
                </a:cubicBezTo>
                <a:cubicBezTo>
                  <a:pt x="5111070" y="-22866"/>
                  <a:pt x="5188047" y="4026"/>
                  <a:pt x="5277498" y="0"/>
                </a:cubicBezTo>
                <a:cubicBezTo>
                  <a:pt x="5366949" y="-4026"/>
                  <a:pt x="5457464" y="8148"/>
                  <a:pt x="5602439" y="0"/>
                </a:cubicBezTo>
                <a:cubicBezTo>
                  <a:pt x="5747414" y="-8148"/>
                  <a:pt x="5981711" y="30298"/>
                  <a:pt x="6319552" y="0"/>
                </a:cubicBezTo>
                <a:cubicBezTo>
                  <a:pt x="6657393" y="-30298"/>
                  <a:pt x="6569351" y="20936"/>
                  <a:pt x="6644493" y="0"/>
                </a:cubicBezTo>
                <a:cubicBezTo>
                  <a:pt x="6719635" y="-20936"/>
                  <a:pt x="7085772" y="4283"/>
                  <a:pt x="7204737" y="0"/>
                </a:cubicBezTo>
                <a:cubicBezTo>
                  <a:pt x="7323702" y="-4283"/>
                  <a:pt x="7666200" y="17760"/>
                  <a:pt x="7843415" y="0"/>
                </a:cubicBezTo>
                <a:cubicBezTo>
                  <a:pt x="7867661" y="196367"/>
                  <a:pt x="7805177" y="221910"/>
                  <a:pt x="7843415" y="415757"/>
                </a:cubicBezTo>
                <a:cubicBezTo>
                  <a:pt x="7881653" y="609604"/>
                  <a:pt x="7820810" y="672707"/>
                  <a:pt x="7843415" y="831515"/>
                </a:cubicBezTo>
                <a:cubicBezTo>
                  <a:pt x="7866020" y="990323"/>
                  <a:pt x="7807962" y="1131553"/>
                  <a:pt x="7843415" y="1271729"/>
                </a:cubicBezTo>
                <a:cubicBezTo>
                  <a:pt x="7878868" y="1411905"/>
                  <a:pt x="7808255" y="1632471"/>
                  <a:pt x="7843415" y="1760855"/>
                </a:cubicBezTo>
                <a:cubicBezTo>
                  <a:pt x="7878575" y="1889239"/>
                  <a:pt x="7811649" y="2178772"/>
                  <a:pt x="7843415" y="2445632"/>
                </a:cubicBezTo>
                <a:cubicBezTo>
                  <a:pt x="7647013" y="2465790"/>
                  <a:pt x="7574329" y="2441934"/>
                  <a:pt x="7440039" y="2445632"/>
                </a:cubicBezTo>
                <a:cubicBezTo>
                  <a:pt x="7305749" y="2449330"/>
                  <a:pt x="7119102" y="2425267"/>
                  <a:pt x="6958230" y="2445632"/>
                </a:cubicBezTo>
                <a:cubicBezTo>
                  <a:pt x="6797358" y="2465997"/>
                  <a:pt x="6614820" y="2443661"/>
                  <a:pt x="6319552" y="2445632"/>
                </a:cubicBezTo>
                <a:cubicBezTo>
                  <a:pt x="6024284" y="2447603"/>
                  <a:pt x="6149893" y="2427611"/>
                  <a:pt x="5994610" y="2445632"/>
                </a:cubicBezTo>
                <a:cubicBezTo>
                  <a:pt x="5839327" y="2463653"/>
                  <a:pt x="5616621" y="2378456"/>
                  <a:pt x="5434366" y="2445632"/>
                </a:cubicBezTo>
                <a:cubicBezTo>
                  <a:pt x="5252111" y="2512808"/>
                  <a:pt x="5173782" y="2436998"/>
                  <a:pt x="5030990" y="2445632"/>
                </a:cubicBezTo>
                <a:cubicBezTo>
                  <a:pt x="4888198" y="2454266"/>
                  <a:pt x="4739385" y="2431341"/>
                  <a:pt x="4470747" y="2445632"/>
                </a:cubicBezTo>
                <a:cubicBezTo>
                  <a:pt x="4202109" y="2459923"/>
                  <a:pt x="4298991" y="2417209"/>
                  <a:pt x="4145805" y="2445632"/>
                </a:cubicBezTo>
                <a:cubicBezTo>
                  <a:pt x="3992619" y="2474055"/>
                  <a:pt x="3829660" y="2402432"/>
                  <a:pt x="3742429" y="2445632"/>
                </a:cubicBezTo>
                <a:cubicBezTo>
                  <a:pt x="3655198" y="2488832"/>
                  <a:pt x="3353135" y="2444222"/>
                  <a:pt x="3103751" y="2445632"/>
                </a:cubicBezTo>
                <a:cubicBezTo>
                  <a:pt x="2854367" y="2447042"/>
                  <a:pt x="2837761" y="2413717"/>
                  <a:pt x="2621942" y="2445632"/>
                </a:cubicBezTo>
                <a:cubicBezTo>
                  <a:pt x="2406123" y="2477547"/>
                  <a:pt x="2127546" y="2385946"/>
                  <a:pt x="1983264" y="2445632"/>
                </a:cubicBezTo>
                <a:cubicBezTo>
                  <a:pt x="1838982" y="2505318"/>
                  <a:pt x="1628596" y="2371583"/>
                  <a:pt x="1344585" y="2445632"/>
                </a:cubicBezTo>
                <a:cubicBezTo>
                  <a:pt x="1060574" y="2519681"/>
                  <a:pt x="1103675" y="2437345"/>
                  <a:pt x="1019644" y="2445632"/>
                </a:cubicBezTo>
                <a:cubicBezTo>
                  <a:pt x="935613" y="2453919"/>
                  <a:pt x="776711" y="2422898"/>
                  <a:pt x="537834" y="2445632"/>
                </a:cubicBezTo>
                <a:cubicBezTo>
                  <a:pt x="298957" y="2468366"/>
                  <a:pt x="235902" y="2423712"/>
                  <a:pt x="0" y="2445632"/>
                </a:cubicBezTo>
                <a:cubicBezTo>
                  <a:pt x="-49155" y="2271228"/>
                  <a:pt x="45619" y="2101314"/>
                  <a:pt x="0" y="1932049"/>
                </a:cubicBezTo>
                <a:cubicBezTo>
                  <a:pt x="-45619" y="1762784"/>
                  <a:pt x="20949" y="1550776"/>
                  <a:pt x="0" y="1442923"/>
                </a:cubicBezTo>
                <a:cubicBezTo>
                  <a:pt x="-20949" y="1335070"/>
                  <a:pt x="9244" y="1056553"/>
                  <a:pt x="0" y="953796"/>
                </a:cubicBezTo>
                <a:cubicBezTo>
                  <a:pt x="-9244" y="851039"/>
                  <a:pt x="2868" y="683711"/>
                  <a:pt x="0" y="538039"/>
                </a:cubicBezTo>
                <a:cubicBezTo>
                  <a:pt x="-2868" y="392367"/>
                  <a:pt x="12620" y="228841"/>
                  <a:pt x="0" y="0"/>
                </a:cubicBezTo>
                <a:close/>
              </a:path>
              <a:path w="7843415" h="2445632" stroke="0" extrusionOk="0">
                <a:moveTo>
                  <a:pt x="0" y="0"/>
                </a:moveTo>
                <a:cubicBezTo>
                  <a:pt x="146573" y="-11920"/>
                  <a:pt x="186959" y="37877"/>
                  <a:pt x="324941" y="0"/>
                </a:cubicBezTo>
                <a:cubicBezTo>
                  <a:pt x="462923" y="-37877"/>
                  <a:pt x="696797" y="56200"/>
                  <a:pt x="806751" y="0"/>
                </a:cubicBezTo>
                <a:cubicBezTo>
                  <a:pt x="916705" y="-56200"/>
                  <a:pt x="1228652" y="19256"/>
                  <a:pt x="1523863" y="0"/>
                </a:cubicBezTo>
                <a:cubicBezTo>
                  <a:pt x="1819074" y="-19256"/>
                  <a:pt x="1754734" y="30037"/>
                  <a:pt x="1927239" y="0"/>
                </a:cubicBezTo>
                <a:cubicBezTo>
                  <a:pt x="2099744" y="-30037"/>
                  <a:pt x="2336196" y="25045"/>
                  <a:pt x="2644351" y="0"/>
                </a:cubicBezTo>
                <a:cubicBezTo>
                  <a:pt x="2952506" y="-25045"/>
                  <a:pt x="2992832" y="6431"/>
                  <a:pt x="3283029" y="0"/>
                </a:cubicBezTo>
                <a:cubicBezTo>
                  <a:pt x="3573226" y="-6431"/>
                  <a:pt x="3504136" y="10267"/>
                  <a:pt x="3686405" y="0"/>
                </a:cubicBezTo>
                <a:cubicBezTo>
                  <a:pt x="3868674" y="-10267"/>
                  <a:pt x="4131783" y="42754"/>
                  <a:pt x="4325083" y="0"/>
                </a:cubicBezTo>
                <a:cubicBezTo>
                  <a:pt x="4518383" y="-42754"/>
                  <a:pt x="4627201" y="35415"/>
                  <a:pt x="4728459" y="0"/>
                </a:cubicBezTo>
                <a:cubicBezTo>
                  <a:pt x="4829717" y="-35415"/>
                  <a:pt x="4935638" y="26173"/>
                  <a:pt x="5131834" y="0"/>
                </a:cubicBezTo>
                <a:cubicBezTo>
                  <a:pt x="5328031" y="-26173"/>
                  <a:pt x="5576100" y="11019"/>
                  <a:pt x="5770512" y="0"/>
                </a:cubicBezTo>
                <a:cubicBezTo>
                  <a:pt x="5964924" y="-11019"/>
                  <a:pt x="5992630" y="12229"/>
                  <a:pt x="6095454" y="0"/>
                </a:cubicBezTo>
                <a:cubicBezTo>
                  <a:pt x="6198278" y="-12229"/>
                  <a:pt x="6565343" y="12306"/>
                  <a:pt x="6812566" y="0"/>
                </a:cubicBezTo>
                <a:cubicBezTo>
                  <a:pt x="7059789" y="-12306"/>
                  <a:pt x="7521098" y="16375"/>
                  <a:pt x="7843415" y="0"/>
                </a:cubicBezTo>
                <a:cubicBezTo>
                  <a:pt x="7864882" y="194560"/>
                  <a:pt x="7832756" y="331036"/>
                  <a:pt x="7843415" y="489126"/>
                </a:cubicBezTo>
                <a:cubicBezTo>
                  <a:pt x="7854074" y="647216"/>
                  <a:pt x="7831522" y="795052"/>
                  <a:pt x="7843415" y="1027165"/>
                </a:cubicBezTo>
                <a:cubicBezTo>
                  <a:pt x="7855308" y="1259278"/>
                  <a:pt x="7831621" y="1313599"/>
                  <a:pt x="7843415" y="1442923"/>
                </a:cubicBezTo>
                <a:cubicBezTo>
                  <a:pt x="7855209" y="1572247"/>
                  <a:pt x="7800156" y="1779770"/>
                  <a:pt x="7843415" y="1980962"/>
                </a:cubicBezTo>
                <a:cubicBezTo>
                  <a:pt x="7886674" y="2182154"/>
                  <a:pt x="7791536" y="2261618"/>
                  <a:pt x="7843415" y="2445632"/>
                </a:cubicBezTo>
                <a:cubicBezTo>
                  <a:pt x="7670901" y="2500273"/>
                  <a:pt x="7467691" y="2407465"/>
                  <a:pt x="7204737" y="2445632"/>
                </a:cubicBezTo>
                <a:cubicBezTo>
                  <a:pt x="6941783" y="2483799"/>
                  <a:pt x="6921419" y="2424836"/>
                  <a:pt x="6722927" y="2445632"/>
                </a:cubicBezTo>
                <a:cubicBezTo>
                  <a:pt x="6524435" y="2466428"/>
                  <a:pt x="6409668" y="2439115"/>
                  <a:pt x="6241117" y="2445632"/>
                </a:cubicBezTo>
                <a:cubicBezTo>
                  <a:pt x="6072566" y="2452149"/>
                  <a:pt x="5783481" y="2372305"/>
                  <a:pt x="5524005" y="2445632"/>
                </a:cubicBezTo>
                <a:cubicBezTo>
                  <a:pt x="5264529" y="2518959"/>
                  <a:pt x="5029493" y="2415586"/>
                  <a:pt x="4885327" y="2445632"/>
                </a:cubicBezTo>
                <a:cubicBezTo>
                  <a:pt x="4741161" y="2475678"/>
                  <a:pt x="4643133" y="2421983"/>
                  <a:pt x="4560386" y="2445632"/>
                </a:cubicBezTo>
                <a:cubicBezTo>
                  <a:pt x="4477639" y="2469281"/>
                  <a:pt x="4280028" y="2406879"/>
                  <a:pt x="4157010" y="2445632"/>
                </a:cubicBezTo>
                <a:cubicBezTo>
                  <a:pt x="4033992" y="2484385"/>
                  <a:pt x="3986177" y="2438874"/>
                  <a:pt x="3832068" y="2445632"/>
                </a:cubicBezTo>
                <a:cubicBezTo>
                  <a:pt x="3677959" y="2452390"/>
                  <a:pt x="3426297" y="2444927"/>
                  <a:pt x="3114956" y="2445632"/>
                </a:cubicBezTo>
                <a:cubicBezTo>
                  <a:pt x="2803615" y="2446337"/>
                  <a:pt x="2903828" y="2408376"/>
                  <a:pt x="2790015" y="2445632"/>
                </a:cubicBezTo>
                <a:cubicBezTo>
                  <a:pt x="2676202" y="2482888"/>
                  <a:pt x="2494265" y="2437337"/>
                  <a:pt x="2386639" y="2445632"/>
                </a:cubicBezTo>
                <a:cubicBezTo>
                  <a:pt x="2279013" y="2453927"/>
                  <a:pt x="1919889" y="2382829"/>
                  <a:pt x="1669527" y="2445632"/>
                </a:cubicBezTo>
                <a:cubicBezTo>
                  <a:pt x="1419165" y="2508435"/>
                  <a:pt x="1208347" y="2430854"/>
                  <a:pt x="1030849" y="2445632"/>
                </a:cubicBezTo>
                <a:cubicBezTo>
                  <a:pt x="853351" y="2460410"/>
                  <a:pt x="820048" y="2441673"/>
                  <a:pt x="627473" y="2445632"/>
                </a:cubicBezTo>
                <a:cubicBezTo>
                  <a:pt x="434898" y="2449591"/>
                  <a:pt x="245524" y="2388282"/>
                  <a:pt x="0" y="2445632"/>
                </a:cubicBezTo>
                <a:cubicBezTo>
                  <a:pt x="-38143" y="2281441"/>
                  <a:pt x="61143" y="2068106"/>
                  <a:pt x="0" y="1907593"/>
                </a:cubicBezTo>
                <a:cubicBezTo>
                  <a:pt x="-61143" y="1747080"/>
                  <a:pt x="39881" y="1599000"/>
                  <a:pt x="0" y="1442923"/>
                </a:cubicBezTo>
                <a:cubicBezTo>
                  <a:pt x="-39881" y="1286846"/>
                  <a:pt x="17206" y="1174574"/>
                  <a:pt x="0" y="953796"/>
                </a:cubicBezTo>
                <a:cubicBezTo>
                  <a:pt x="-17206" y="733018"/>
                  <a:pt x="21906" y="643415"/>
                  <a:pt x="0" y="513583"/>
                </a:cubicBezTo>
                <a:cubicBezTo>
                  <a:pt x="-21906" y="383751"/>
                  <a:pt x="8033" y="25068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163881409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Nicotine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i="0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continues to be a </a:t>
            </a:r>
            <a:r>
              <a:rPr lang="en-US" i="1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listed, acute hazardous waste</a:t>
            </a:r>
            <a:r>
              <a:rPr lang="en-US" i="0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 with the </a:t>
            </a:r>
            <a:r>
              <a:rPr lang="en-US" b="1" i="1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hazardous waste code P075</a:t>
            </a:r>
            <a:r>
              <a:rPr lang="en-US" i="0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. (i.e.,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Prescription pharmaceutical)</a:t>
            </a:r>
            <a:r>
              <a:rPr lang="en-US" i="0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bg1"/>
              </a:solidFill>
              <a:effectLst/>
              <a:latin typeface="Times New Roman"/>
              <a:cs typeface="Times New Roman"/>
            </a:endParaRPr>
          </a:p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Nonhazardous waste pharmaceutical 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Nicotine replacement therapies 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(i.e.,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Nonprescription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nicotine patches, gums, and lozenges</a:t>
            </a:r>
            <a:r>
              <a:rPr lang="en-US" b="1" i="1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)</a:t>
            </a:r>
            <a:r>
              <a:rPr lang="en-US" i="0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 are </a:t>
            </a:r>
            <a:r>
              <a:rPr lang="en-US" b="1" i="1" dirty="0">
                <a:solidFill>
                  <a:schemeClr val="bg2"/>
                </a:solidFill>
                <a:effectLst/>
                <a:highlight>
                  <a:srgbClr val="FFFF00"/>
                </a:highlight>
                <a:latin typeface="Times New Roman"/>
                <a:cs typeface="Times New Roman"/>
              </a:rPr>
              <a:t>NO </a:t>
            </a:r>
            <a:r>
              <a:rPr lang="en-US" b="1" i="1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longer included in the P075</a:t>
            </a:r>
            <a:r>
              <a:rPr lang="en-US" i="0" dirty="0">
                <a:solidFill>
                  <a:schemeClr val="bg2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i="0" dirty="0">
                <a:solidFill>
                  <a:schemeClr val="bg1"/>
                </a:solidFill>
                <a:effectLst/>
                <a:latin typeface="Times New Roman"/>
                <a:cs typeface="Times New Roman"/>
              </a:rPr>
              <a:t>listing for nicotine and are no longer considered hazardous waste.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en-US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bg1"/>
              </a:solidFill>
              <a:effectLst/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3306A3-F75C-472C-B093-6BDA0D6B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30322"/>
            <a:ext cx="10839768" cy="738141"/>
          </a:xfrm>
          <a:custGeom>
            <a:avLst/>
            <a:gdLst>
              <a:gd name="connsiteX0" fmla="*/ 0 w 10839768"/>
              <a:gd name="connsiteY0" fmla="*/ 0 h 738141"/>
              <a:gd name="connsiteX1" fmla="*/ 10839768 w 10839768"/>
              <a:gd name="connsiteY1" fmla="*/ 0 h 738141"/>
              <a:gd name="connsiteX2" fmla="*/ 10839768 w 10839768"/>
              <a:gd name="connsiteY2" fmla="*/ 738141 h 738141"/>
              <a:gd name="connsiteX3" fmla="*/ 0 w 10839768"/>
              <a:gd name="connsiteY3" fmla="*/ 738141 h 738141"/>
              <a:gd name="connsiteX4" fmla="*/ 0 w 10839768"/>
              <a:gd name="connsiteY4" fmla="*/ 0 h 73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738141" fill="none" extrusionOk="0">
                <a:moveTo>
                  <a:pt x="0" y="0"/>
                </a:moveTo>
                <a:cubicBezTo>
                  <a:pt x="2533977" y="136425"/>
                  <a:pt x="5837496" y="88884"/>
                  <a:pt x="10839768" y="0"/>
                </a:cubicBezTo>
                <a:cubicBezTo>
                  <a:pt x="10835694" y="159359"/>
                  <a:pt x="10889775" y="457540"/>
                  <a:pt x="10839768" y="738141"/>
                </a:cubicBezTo>
                <a:cubicBezTo>
                  <a:pt x="6465157" y="614046"/>
                  <a:pt x="3543356" y="827527"/>
                  <a:pt x="0" y="738141"/>
                </a:cubicBezTo>
                <a:cubicBezTo>
                  <a:pt x="49048" y="489408"/>
                  <a:pt x="-29483" y="269076"/>
                  <a:pt x="0" y="0"/>
                </a:cubicBezTo>
                <a:close/>
              </a:path>
              <a:path w="10839768" h="738141" stroke="0" extrusionOk="0">
                <a:moveTo>
                  <a:pt x="0" y="0"/>
                </a:moveTo>
                <a:cubicBezTo>
                  <a:pt x="2755565" y="-49004"/>
                  <a:pt x="6013812" y="109006"/>
                  <a:pt x="10839768" y="0"/>
                </a:cubicBezTo>
                <a:cubicBezTo>
                  <a:pt x="10899816" y="316085"/>
                  <a:pt x="10849348" y="655488"/>
                  <a:pt x="10839768" y="738141"/>
                </a:cubicBezTo>
                <a:cubicBezTo>
                  <a:pt x="5737272" y="714733"/>
                  <a:pt x="4228540" y="629517"/>
                  <a:pt x="0" y="738141"/>
                </a:cubicBezTo>
                <a:cubicBezTo>
                  <a:pt x="-56236" y="650816"/>
                  <a:pt x="-65783" y="17865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719073589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Nicotine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4BAA6-C0C7-0629-7DFB-534F03CE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002" y="3678446"/>
            <a:ext cx="5705475" cy="2286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B6DA8-76CE-B2A6-0FD5-3E1A7A53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473" y="4697968"/>
            <a:ext cx="2295525" cy="17907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041B0F-BDDA-CA40-1628-024CEB9E9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1146" y="1068463"/>
            <a:ext cx="1714500" cy="214312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6C388-55C5-5792-3DEF-72B792E7923A}"/>
              </a:ext>
            </a:extLst>
          </p:cNvPr>
          <p:cNvSpPr txBox="1"/>
          <p:nvPr/>
        </p:nvSpPr>
        <p:spPr>
          <a:xfrm>
            <a:off x="173516" y="648866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https://www.federalregister.gov/documents/2019/02/22/2019-01298/management-standards-for-hazardous-waste-pharmaceuticals-and-amendment-to-the-p075-listing-for</a:t>
            </a:r>
          </a:p>
        </p:txBody>
      </p:sp>
    </p:spTree>
    <p:extLst>
      <p:ext uri="{BB962C8B-B14F-4D97-AF65-F5344CB8AC3E}">
        <p14:creationId xmlns:p14="http://schemas.microsoft.com/office/powerpoint/2010/main" val="411190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FF08B-6EBB-5DE8-2A42-D72D3B8BE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513" y="1983054"/>
            <a:ext cx="8534400" cy="400086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pPr lvl="1">
              <a:spcBef>
                <a:spcPts val="20"/>
              </a:spcBef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Nonhazardous waste pharmaceutical  </a:t>
            </a:r>
          </a:p>
          <a:p>
            <a:pPr marL="1200150" lvl="2" indent="-285750">
              <a:spcBef>
                <a:spcPts val="2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waste </a:t>
            </a:r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listed and does not exhibit a characteristic (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CFR 261</a:t>
            </a:r>
            <a:r>
              <a:rPr lang="en-US" sz="1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2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 subject to </a:t>
            </a:r>
            <a:r>
              <a:rPr lang="en-US" sz="18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management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 CFR Part 260 Subtitle C). </a:t>
            </a:r>
          </a:p>
          <a:p>
            <a:pPr marL="1200150" lvl="2" indent="-285750">
              <a:spcBef>
                <a:spcPts val="2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Healthcare facility  may manage them according to Subpart P-266.502(c), 266.503(a). </a:t>
            </a:r>
          </a:p>
          <a:p>
            <a:pPr lvl="1"/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Household waste pharmaceutical (exclusion)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waste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defined in 40 CFR 261.2.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excluded from be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ing a </a:t>
            </a:r>
            <a:r>
              <a:rPr lang="en-US" i="1" dirty="0">
                <a:solidFill>
                  <a:schemeClr val="bg2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Hazardous Waste under own household HW exclusion</a:t>
            </a:r>
            <a:r>
              <a:rPr lang="en-US" b="1" i="1" dirty="0">
                <a:solidFill>
                  <a:schemeClr val="bg2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(40 CFR 261.4(b)(1)).</a:t>
            </a:r>
          </a:p>
          <a:p>
            <a:pPr lvl="1">
              <a:buClr>
                <a:prstClr val="white"/>
              </a:buClr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Times New Roman"/>
              <a:ea typeface="Verdana" panose="020B0604030504040204" pitchFamily="34" charset="0"/>
              <a:cs typeface="Times New Roman"/>
            </a:endParaRPr>
          </a:p>
          <a:p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DBA4D-89BC-5F57-9AED-60C0EEEB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Defines</a:t>
            </a:r>
            <a:b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</a:b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nonhazardous pharmaceuticals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/>
            </a:r>
            <a:b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</a:b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that are also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solid waste </a:t>
            </a:r>
            <a:r>
              <a:rPr lang="en-US" b="0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in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266.500</a:t>
            </a:r>
            <a:endParaRPr lang="en-US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0D7A6-13B3-FB5F-BE2A-E733D68D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972" y="3134617"/>
            <a:ext cx="1383912" cy="1347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FDE5B-CB71-7E8C-23F0-5BB28FB8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5788825"/>
            <a:ext cx="3743268" cy="195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63DDA-A0F4-C9C3-0972-FA0B59F62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3" y="5983914"/>
            <a:ext cx="438950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1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DA6652-093D-AD33-077F-35BFFEA5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355" y="1827742"/>
            <a:ext cx="10518560" cy="3541212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Used/Reused or Reclaimed pharmaceuticals = NOT SOLID WASTE = NOT HAZARDOUS WASTE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	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Defines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Used/Reused or Reclaimed Pharmaceuticals as 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pharmaceutical 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Not a solid waste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as defined in 261.2 and therefore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not a hazardous waste pharmaceutical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If, Legitimately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used/reused (e.g. lawfully donated for its intended purpose) or reclaimed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.  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An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over-the-counter pharmaceutical, dietary supplement, or homeopathic drug 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Not a solid waste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, as defined in 261.2, and therefore not a hazardous waste pharmaceutical</a:t>
            </a: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Legitimately 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used/reused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(e.g. lawfully redistributed for its intended purpose) or reclaimed.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ClrTx/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definition found under the definition of Hazardous waste pharmaceutical!)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9D7C9-7CC8-A5CB-F57C-FBE7CC8A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Defines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Nonhazardous pharmaceutical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/>
            </a:r>
            <a:b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</a:b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that are also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not solid waste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</a:t>
            </a:r>
            <a:r>
              <a:rPr lang="en-US" b="0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in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266.500</a:t>
            </a:r>
          </a:p>
        </p:txBody>
      </p:sp>
    </p:spTree>
    <p:extLst>
      <p:ext uri="{BB962C8B-B14F-4D97-AF65-F5344CB8AC3E}">
        <p14:creationId xmlns:p14="http://schemas.microsoft.com/office/powerpoint/2010/main" val="3151768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95A8DD-2F10-7D9D-31B4-DD41F8682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ALSO are Controlled Substances/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Pharmaceuticals are Exempt from 40 CFR parts 262 through 273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</a:p>
          <a:p>
            <a:endParaRPr lang="en-US" dirty="0">
              <a:solidFill>
                <a:schemeClr val="bg1"/>
              </a:solidFill>
              <a:highlight>
                <a:srgbClr val="FFFF00"/>
              </a:highlight>
              <a:ea typeface="Verdana" panose="020B0604030504040204" pitchFamily="34" charset="0"/>
              <a:cs typeface="Times New Roman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Hazardous Waste Pharmaceuticals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listed on a schedule of </a:t>
            </a: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controlled substances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by the 	</a:t>
            </a:r>
            <a:r>
              <a:rPr lang="en-US" b="1" dirty="0">
                <a:solidFill>
                  <a:schemeClr val="bg2"/>
                </a:solidFill>
                <a:latin typeface="Times New Roman"/>
                <a:cs typeface="Times New Roman"/>
              </a:rPr>
              <a:t>DEA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(in 21 CFR part 138).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Household Waste Pharmaceuticals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that are collected in a take-back event, collected by an authorized collector that comingles with </a:t>
            </a: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controlled substances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51F30-2DA6-F4BE-EE59-B42D1DBF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 </a:t>
            </a:r>
            <a:b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conditionally exempt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9AF66-BCF2-9D64-2300-EA5878CD1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5929594"/>
            <a:ext cx="6717044" cy="7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68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A8B739-4BAB-B6EE-A6EB-85F3A2F94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266.506(a)(2)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Conditional exemptions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Listed as controlled DEA substances.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Collected in a take-back event.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266.506(b)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Conditions for exemption </a:t>
            </a: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azardous waste pharmaceuticals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 be managed in a certain way.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Sewer prohibition compliance (266.505).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 &amp; destruction according to DEA methods.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CBDB65-6A9E-EA9C-9F01-75A00AEC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conditionally exempt 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266.506</a:t>
            </a:r>
            <a:endParaRPr lang="en-US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9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262D-F408-40BA-8BA9-F1E4F47E8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custGeom>
            <a:avLst/>
            <a:gdLst>
              <a:gd name="connsiteX0" fmla="*/ 0 w 10754256"/>
              <a:gd name="connsiteY0" fmla="*/ 0 h 889000"/>
              <a:gd name="connsiteX1" fmla="*/ 10754256 w 10754256"/>
              <a:gd name="connsiteY1" fmla="*/ 0 h 889000"/>
              <a:gd name="connsiteX2" fmla="*/ 10754256 w 10754256"/>
              <a:gd name="connsiteY2" fmla="*/ 889000 h 889000"/>
              <a:gd name="connsiteX3" fmla="*/ 0 w 10754256"/>
              <a:gd name="connsiteY3" fmla="*/ 889000 h 889000"/>
              <a:gd name="connsiteX4" fmla="*/ 0 w 10754256"/>
              <a:gd name="connsiteY4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256" h="889000" fill="none" extrusionOk="0">
                <a:moveTo>
                  <a:pt x="0" y="0"/>
                </a:moveTo>
                <a:cubicBezTo>
                  <a:pt x="5176463" y="-33775"/>
                  <a:pt x="7475145" y="138873"/>
                  <a:pt x="10754256" y="0"/>
                </a:cubicBezTo>
                <a:cubicBezTo>
                  <a:pt x="10756355" y="439778"/>
                  <a:pt x="10684983" y="686139"/>
                  <a:pt x="10754256" y="889000"/>
                </a:cubicBezTo>
                <a:cubicBezTo>
                  <a:pt x="8781581" y="751670"/>
                  <a:pt x="3431156" y="751144"/>
                  <a:pt x="0" y="889000"/>
                </a:cubicBezTo>
                <a:cubicBezTo>
                  <a:pt x="-36062" y="731907"/>
                  <a:pt x="-62522" y="169860"/>
                  <a:pt x="0" y="0"/>
                </a:cubicBezTo>
                <a:close/>
              </a:path>
              <a:path w="10754256" h="889000" stroke="0" extrusionOk="0">
                <a:moveTo>
                  <a:pt x="0" y="0"/>
                </a:moveTo>
                <a:cubicBezTo>
                  <a:pt x="4637367" y="-101487"/>
                  <a:pt x="6741939" y="-162162"/>
                  <a:pt x="10754256" y="0"/>
                </a:cubicBezTo>
                <a:cubicBezTo>
                  <a:pt x="10723299" y="336358"/>
                  <a:pt x="10693574" y="584491"/>
                  <a:pt x="10754256" y="889000"/>
                </a:cubicBezTo>
                <a:cubicBezTo>
                  <a:pt x="6760535" y="939065"/>
                  <a:pt x="4679279" y="730551"/>
                  <a:pt x="0" y="889000"/>
                </a:cubicBezTo>
                <a:cubicBezTo>
                  <a:pt x="3778" y="777195"/>
                  <a:pt x="-28253" y="2824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Subpart – p the rule!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A77F50-1FBA-C583-910E-E71336EF4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46" y="1852099"/>
            <a:ext cx="6040772" cy="2668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27000">
              <a:schemeClr val="tx2"/>
            </a:glow>
            <a:outerShdw blurRad="381000" dist="292100" dir="5400000" sx="-80000" sy="-18000" rotWithShape="0">
              <a:schemeClr val="tx2">
                <a:alpha val="22000"/>
              </a:scheme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08FDD1-18B9-DDD5-E3CD-381C33F67C2F}"/>
              </a:ext>
            </a:extLst>
          </p:cNvPr>
          <p:cNvSpPr txBox="1"/>
          <p:nvPr/>
        </p:nvSpPr>
        <p:spPr>
          <a:xfrm>
            <a:off x="578840" y="5386002"/>
            <a:ext cx="951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Jessica Lopez Environmental Scientist III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Quantity Generator Program, Waste Division</a:t>
            </a:r>
          </a:p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Protection Commission of Hillsborough County</a:t>
            </a:r>
          </a:p>
          <a:p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Lopezj@</a:t>
            </a:r>
            <a:r>
              <a:rPr lang="en-US" i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epchc</a:t>
            </a:r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.org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44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EFB64-5F0E-1867-2B59-3C4D7DA3B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A9D74D-52FE-4350-A0AA-8CA8CC2E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232185"/>
            <a:ext cx="10839768" cy="1507067"/>
          </a:xfrm>
          <a:custGeom>
            <a:avLst/>
            <a:gdLst>
              <a:gd name="connsiteX0" fmla="*/ 0 w 10839768"/>
              <a:gd name="connsiteY0" fmla="*/ 0 h 1507067"/>
              <a:gd name="connsiteX1" fmla="*/ 10839768 w 10839768"/>
              <a:gd name="connsiteY1" fmla="*/ 0 h 1507067"/>
              <a:gd name="connsiteX2" fmla="*/ 10839768 w 10839768"/>
              <a:gd name="connsiteY2" fmla="*/ 1507067 h 1507067"/>
              <a:gd name="connsiteX3" fmla="*/ 0 w 10839768"/>
              <a:gd name="connsiteY3" fmla="*/ 1507067 h 1507067"/>
              <a:gd name="connsiteX4" fmla="*/ 0 w 1083976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507067" fill="none" extrusionOk="0">
                <a:moveTo>
                  <a:pt x="0" y="0"/>
                </a:moveTo>
                <a:cubicBezTo>
                  <a:pt x="2776296" y="-120937"/>
                  <a:pt x="9398129" y="-1377"/>
                  <a:pt x="10839768" y="0"/>
                </a:cubicBezTo>
                <a:cubicBezTo>
                  <a:pt x="10892139" y="238450"/>
                  <a:pt x="10867791" y="1325717"/>
                  <a:pt x="10839768" y="1507067"/>
                </a:cubicBezTo>
                <a:cubicBezTo>
                  <a:pt x="7692018" y="1544404"/>
                  <a:pt x="5205141" y="1537766"/>
                  <a:pt x="0" y="1507067"/>
                </a:cubicBezTo>
                <a:cubicBezTo>
                  <a:pt x="-11829" y="1350706"/>
                  <a:pt x="-23036" y="751473"/>
                  <a:pt x="0" y="0"/>
                </a:cubicBezTo>
                <a:close/>
              </a:path>
              <a:path w="10839768" h="1507067" stroke="0" extrusionOk="0">
                <a:moveTo>
                  <a:pt x="0" y="0"/>
                </a:moveTo>
                <a:cubicBezTo>
                  <a:pt x="1117028" y="-12912"/>
                  <a:pt x="6846244" y="89794"/>
                  <a:pt x="10839768" y="0"/>
                </a:cubicBezTo>
                <a:cubicBezTo>
                  <a:pt x="10964888" y="573314"/>
                  <a:pt x="10871404" y="863233"/>
                  <a:pt x="10839768" y="1507067"/>
                </a:cubicBezTo>
                <a:cubicBezTo>
                  <a:pt x="8612062" y="1640488"/>
                  <a:pt x="5169037" y="1416575"/>
                  <a:pt x="0" y="1507067"/>
                </a:cubicBezTo>
                <a:cubicBezTo>
                  <a:pt x="86855" y="839931"/>
                  <a:pt x="30989" y="339184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2217813789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controlled substances </a:t>
            </a:r>
            <a:b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Conditionally exempted </a:t>
            </a:r>
            <a: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266.506(a)</a:t>
            </a:r>
            <a:br>
              <a:rPr lang="en-US" sz="2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7666A-191E-88B5-C652-487343E83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64" y="1844693"/>
            <a:ext cx="6732319" cy="478112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621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6D94-48DC-8AD5-258C-37AB0B9E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58" y="-327171"/>
            <a:ext cx="10906106" cy="1769600"/>
          </a:xfrm>
          <a:custGeom>
            <a:avLst/>
            <a:gdLst>
              <a:gd name="connsiteX0" fmla="*/ 0 w 10906106"/>
              <a:gd name="connsiteY0" fmla="*/ 0 h 1769600"/>
              <a:gd name="connsiteX1" fmla="*/ 10906106 w 10906106"/>
              <a:gd name="connsiteY1" fmla="*/ 0 h 1769600"/>
              <a:gd name="connsiteX2" fmla="*/ 10906106 w 10906106"/>
              <a:gd name="connsiteY2" fmla="*/ 1769600 h 1769600"/>
              <a:gd name="connsiteX3" fmla="*/ 0 w 10906106"/>
              <a:gd name="connsiteY3" fmla="*/ 1769600 h 1769600"/>
              <a:gd name="connsiteX4" fmla="*/ 0 w 10906106"/>
              <a:gd name="connsiteY4" fmla="*/ 0 h 1769600"/>
              <a:gd name="connsiteX0" fmla="*/ 0 w 10906106"/>
              <a:gd name="connsiteY0" fmla="*/ 0 h 1769600"/>
              <a:gd name="connsiteX1" fmla="*/ 10906106 w 10906106"/>
              <a:gd name="connsiteY1" fmla="*/ 0 h 1769600"/>
              <a:gd name="connsiteX2" fmla="*/ 10906106 w 10906106"/>
              <a:gd name="connsiteY2" fmla="*/ 1769600 h 1769600"/>
              <a:gd name="connsiteX3" fmla="*/ 0 w 10906106"/>
              <a:gd name="connsiteY3" fmla="*/ 1769600 h 1769600"/>
              <a:gd name="connsiteX4" fmla="*/ 0 w 10906106"/>
              <a:gd name="connsiteY4" fmla="*/ 0 h 1769600"/>
              <a:gd name="connsiteX0" fmla="*/ 0 w 10906106"/>
              <a:gd name="connsiteY0" fmla="*/ 0 h 1769600"/>
              <a:gd name="connsiteX1" fmla="*/ 10906106 w 10906106"/>
              <a:gd name="connsiteY1" fmla="*/ 0 h 1769600"/>
              <a:gd name="connsiteX2" fmla="*/ 10906106 w 10906106"/>
              <a:gd name="connsiteY2" fmla="*/ 1769600 h 1769600"/>
              <a:gd name="connsiteX3" fmla="*/ 0 w 10906106"/>
              <a:gd name="connsiteY3" fmla="*/ 1769600 h 1769600"/>
              <a:gd name="connsiteX4" fmla="*/ 0 w 10906106"/>
              <a:gd name="connsiteY4" fmla="*/ 0 h 17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6106" h="1769600" fill="none" extrusionOk="0">
                <a:moveTo>
                  <a:pt x="0" y="0"/>
                </a:moveTo>
                <a:cubicBezTo>
                  <a:pt x="2193417" y="-213582"/>
                  <a:pt x="9506622" y="82394"/>
                  <a:pt x="10906106" y="0"/>
                </a:cubicBezTo>
                <a:cubicBezTo>
                  <a:pt x="10896890" y="415181"/>
                  <a:pt x="10849599" y="1334626"/>
                  <a:pt x="10906106" y="1769600"/>
                </a:cubicBezTo>
                <a:cubicBezTo>
                  <a:pt x="9033642" y="1516175"/>
                  <a:pt x="4780512" y="2972419"/>
                  <a:pt x="0" y="1769600"/>
                </a:cubicBezTo>
                <a:cubicBezTo>
                  <a:pt x="11144" y="1175771"/>
                  <a:pt x="13625" y="487193"/>
                  <a:pt x="0" y="0"/>
                </a:cubicBezTo>
                <a:close/>
              </a:path>
              <a:path w="10906106" h="1769600" stroke="0" extrusionOk="0">
                <a:moveTo>
                  <a:pt x="0" y="0"/>
                </a:moveTo>
                <a:cubicBezTo>
                  <a:pt x="5371055" y="102560"/>
                  <a:pt x="5462835" y="-20278"/>
                  <a:pt x="10906106" y="0"/>
                </a:cubicBezTo>
                <a:cubicBezTo>
                  <a:pt x="11010728" y="561226"/>
                  <a:pt x="10913421" y="1438406"/>
                  <a:pt x="10906106" y="1769600"/>
                </a:cubicBezTo>
                <a:cubicBezTo>
                  <a:pt x="9506994" y="677601"/>
                  <a:pt x="5903389" y="2713175"/>
                  <a:pt x="0" y="1769600"/>
                </a:cubicBezTo>
                <a:cubicBezTo>
                  <a:pt x="82302" y="1051029"/>
                  <a:pt x="26382" y="750875"/>
                  <a:pt x="0" y="0"/>
                </a:cubicBezTo>
                <a:close/>
              </a:path>
              <a:path w="10906106" h="1769600" fill="none" stroke="0" extrusionOk="0">
                <a:moveTo>
                  <a:pt x="0" y="0"/>
                </a:moveTo>
                <a:cubicBezTo>
                  <a:pt x="2296897" y="-350799"/>
                  <a:pt x="9560001" y="164559"/>
                  <a:pt x="10906106" y="0"/>
                </a:cubicBezTo>
                <a:cubicBezTo>
                  <a:pt x="10812142" y="239709"/>
                  <a:pt x="10902331" y="1277973"/>
                  <a:pt x="10906106" y="1769600"/>
                </a:cubicBezTo>
                <a:cubicBezTo>
                  <a:pt x="9002585" y="838372"/>
                  <a:pt x="3195361" y="2256441"/>
                  <a:pt x="0" y="1769600"/>
                </a:cubicBezTo>
                <a:cubicBezTo>
                  <a:pt x="19158" y="1049555"/>
                  <a:pt x="55200" y="586197"/>
                  <a:pt x="0" y="0"/>
                </a:cubicBezTo>
                <a:close/>
              </a:path>
              <a:path w="10906106" h="1769600" fill="none" stroke="0" extrusionOk="0">
                <a:moveTo>
                  <a:pt x="0" y="0"/>
                </a:moveTo>
                <a:cubicBezTo>
                  <a:pt x="2342417" y="-369877"/>
                  <a:pt x="9539068" y="103690"/>
                  <a:pt x="10906106" y="0"/>
                </a:cubicBezTo>
                <a:cubicBezTo>
                  <a:pt x="10837288" y="342589"/>
                  <a:pt x="10888272" y="1353257"/>
                  <a:pt x="10906106" y="1769600"/>
                </a:cubicBezTo>
                <a:cubicBezTo>
                  <a:pt x="9506988" y="1449358"/>
                  <a:pt x="3586408" y="2785366"/>
                  <a:pt x="0" y="1769600"/>
                </a:cubicBezTo>
                <a:cubicBezTo>
                  <a:pt x="43602" y="1046540"/>
                  <a:pt x="60151" y="537104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617256088">
                  <a:custGeom>
                    <a:avLst/>
                    <a:gdLst>
                      <a:gd name="connsiteX0" fmla="*/ 0 w 10906106"/>
                      <a:gd name="connsiteY0" fmla="*/ 0 h 1208282"/>
                      <a:gd name="connsiteX1" fmla="*/ 10906106 w 10906106"/>
                      <a:gd name="connsiteY1" fmla="*/ 0 h 1208282"/>
                      <a:gd name="connsiteX2" fmla="*/ 10906106 w 10906106"/>
                      <a:gd name="connsiteY2" fmla="*/ 1208282 h 1208282"/>
                      <a:gd name="connsiteX3" fmla="*/ 0 w 10906106"/>
                      <a:gd name="connsiteY3" fmla="*/ 1208282 h 1208282"/>
                      <a:gd name="connsiteX4" fmla="*/ 0 w 10906106"/>
                      <a:gd name="connsiteY4" fmla="*/ 0 h 1208282"/>
                      <a:gd name="connsiteX0" fmla="*/ 0 w 10906106"/>
                      <a:gd name="connsiteY0" fmla="*/ 0 h 1208282"/>
                      <a:gd name="connsiteX1" fmla="*/ 10906106 w 10906106"/>
                      <a:gd name="connsiteY1" fmla="*/ 0 h 1208282"/>
                      <a:gd name="connsiteX2" fmla="*/ 10906106 w 10906106"/>
                      <a:gd name="connsiteY2" fmla="*/ 1208282 h 1208282"/>
                      <a:gd name="connsiteX3" fmla="*/ 0 w 10906106"/>
                      <a:gd name="connsiteY3" fmla="*/ 1208282 h 1208282"/>
                      <a:gd name="connsiteX4" fmla="*/ 0 w 10906106"/>
                      <a:gd name="connsiteY4" fmla="*/ 0 h 1208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06106" h="1208282" fill="none" extrusionOk="0">
                        <a:moveTo>
                          <a:pt x="0" y="0"/>
                        </a:moveTo>
                        <a:cubicBezTo>
                          <a:pt x="2226905" y="-136465"/>
                          <a:pt x="9515382" y="45450"/>
                          <a:pt x="10906106" y="0"/>
                        </a:cubicBezTo>
                        <a:cubicBezTo>
                          <a:pt x="10839827" y="238746"/>
                          <a:pt x="10838984" y="903873"/>
                          <a:pt x="10906106" y="1208282"/>
                        </a:cubicBezTo>
                        <a:cubicBezTo>
                          <a:pt x="9526965" y="1138467"/>
                          <a:pt x="4328942" y="1673488"/>
                          <a:pt x="0" y="1208282"/>
                        </a:cubicBezTo>
                        <a:cubicBezTo>
                          <a:pt x="57480" y="760041"/>
                          <a:pt x="46366" y="353161"/>
                          <a:pt x="0" y="0"/>
                        </a:cubicBezTo>
                        <a:close/>
                      </a:path>
                      <a:path w="10906106" h="1208282" stroke="0" extrusionOk="0">
                        <a:moveTo>
                          <a:pt x="0" y="0"/>
                        </a:moveTo>
                        <a:cubicBezTo>
                          <a:pt x="5382917" y="66926"/>
                          <a:pt x="5479818" y="-31884"/>
                          <a:pt x="10906106" y="0"/>
                        </a:cubicBezTo>
                        <a:cubicBezTo>
                          <a:pt x="11003542" y="362999"/>
                          <a:pt x="10949276" y="974350"/>
                          <a:pt x="10906106" y="1208282"/>
                        </a:cubicBezTo>
                        <a:cubicBezTo>
                          <a:pt x="9459195" y="516377"/>
                          <a:pt x="5498907" y="1418878"/>
                          <a:pt x="0" y="1208282"/>
                        </a:cubicBezTo>
                        <a:cubicBezTo>
                          <a:pt x="52791" y="727358"/>
                          <a:pt x="-30117" y="525274"/>
                          <a:pt x="0" y="0"/>
                        </a:cubicBezTo>
                        <a:close/>
                      </a:path>
                      <a:path w="10906106" h="1208282" fill="none" stroke="0" extrusionOk="0">
                        <a:moveTo>
                          <a:pt x="0" y="0"/>
                        </a:moveTo>
                        <a:cubicBezTo>
                          <a:pt x="2341559" y="-233412"/>
                          <a:pt x="9697466" y="146320"/>
                          <a:pt x="10906106" y="0"/>
                        </a:cubicBezTo>
                        <a:cubicBezTo>
                          <a:pt x="10817388" y="200878"/>
                          <a:pt x="10869689" y="920940"/>
                          <a:pt x="10906106" y="1208282"/>
                        </a:cubicBezTo>
                        <a:cubicBezTo>
                          <a:pt x="9594448" y="715846"/>
                          <a:pt x="3649270" y="1295193"/>
                          <a:pt x="0" y="1208282"/>
                        </a:cubicBezTo>
                        <a:cubicBezTo>
                          <a:pt x="62199" y="702986"/>
                          <a:pt x="83392" y="3970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algn="ctr"/>
            <a: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How the rule applies to pharmaceuticals </a:t>
            </a:r>
            <a:r>
              <a:rPr lang="en-US" sz="28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–</a:t>
            </a:r>
            <a:br>
              <a:rPr lang="en-US" sz="28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</a:br>
            <a: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NOT subject to </a:t>
            </a:r>
            <a:r>
              <a:rPr lang="en-US" sz="28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hazardous waste management </a:t>
            </a:r>
            <a:r>
              <a:rPr lang="en-US" sz="28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except as specified </a:t>
            </a:r>
            <a:r>
              <a:rPr lang="en-US" sz="2800" i="1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-</a:t>
            </a:r>
            <a:r>
              <a:rPr lang="en-US" sz="28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266.501(</a:t>
            </a:r>
            <a:r>
              <a:rPr lang="en-US" sz="2400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g</a:t>
            </a:r>
            <a:r>
              <a:rPr lang="en-US" sz="28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CF39C-7BC5-AD1B-C58A-C008A0743E1F}"/>
              </a:ext>
            </a:extLst>
          </p:cNvPr>
          <p:cNvSpPr txBox="1"/>
          <p:nvPr/>
        </p:nvSpPr>
        <p:spPr>
          <a:xfrm>
            <a:off x="461575" y="1540712"/>
            <a:ext cx="9059930" cy="4430014"/>
          </a:xfrm>
          <a:custGeom>
            <a:avLst/>
            <a:gdLst>
              <a:gd name="connsiteX0" fmla="*/ 0 w 9059930"/>
              <a:gd name="connsiteY0" fmla="*/ 0 h 4430014"/>
              <a:gd name="connsiteX1" fmla="*/ 603995 w 9059930"/>
              <a:gd name="connsiteY1" fmla="*/ 0 h 4430014"/>
              <a:gd name="connsiteX2" fmla="*/ 1026791 w 9059930"/>
              <a:gd name="connsiteY2" fmla="*/ 0 h 4430014"/>
              <a:gd name="connsiteX3" fmla="*/ 1630787 w 9059930"/>
              <a:gd name="connsiteY3" fmla="*/ 0 h 4430014"/>
              <a:gd name="connsiteX4" fmla="*/ 2234782 w 9059930"/>
              <a:gd name="connsiteY4" fmla="*/ 0 h 4430014"/>
              <a:gd name="connsiteX5" fmla="*/ 2748178 w 9059930"/>
              <a:gd name="connsiteY5" fmla="*/ 0 h 4430014"/>
              <a:gd name="connsiteX6" fmla="*/ 3533373 w 9059930"/>
              <a:gd name="connsiteY6" fmla="*/ 0 h 4430014"/>
              <a:gd name="connsiteX7" fmla="*/ 3956169 w 9059930"/>
              <a:gd name="connsiteY7" fmla="*/ 0 h 4430014"/>
              <a:gd name="connsiteX8" fmla="*/ 4741363 w 9059930"/>
              <a:gd name="connsiteY8" fmla="*/ 0 h 4430014"/>
              <a:gd name="connsiteX9" fmla="*/ 5073560 w 9059930"/>
              <a:gd name="connsiteY9" fmla="*/ 0 h 4430014"/>
              <a:gd name="connsiteX10" fmla="*/ 5405757 w 9059930"/>
              <a:gd name="connsiteY10" fmla="*/ 0 h 4430014"/>
              <a:gd name="connsiteX11" fmla="*/ 5919154 w 9059930"/>
              <a:gd name="connsiteY11" fmla="*/ 0 h 4430014"/>
              <a:gd name="connsiteX12" fmla="*/ 6613748 w 9059930"/>
              <a:gd name="connsiteY12" fmla="*/ 0 h 4430014"/>
              <a:gd name="connsiteX13" fmla="*/ 7398942 w 9059930"/>
              <a:gd name="connsiteY13" fmla="*/ 0 h 4430014"/>
              <a:gd name="connsiteX14" fmla="*/ 7912338 w 9059930"/>
              <a:gd name="connsiteY14" fmla="*/ 0 h 4430014"/>
              <a:gd name="connsiteX15" fmla="*/ 9059930 w 9059930"/>
              <a:gd name="connsiteY15" fmla="*/ 0 h 4430014"/>
              <a:gd name="connsiteX16" fmla="*/ 9059930 w 9059930"/>
              <a:gd name="connsiteY16" fmla="*/ 738334 h 4430014"/>
              <a:gd name="connsiteX17" fmla="*/ 9059930 w 9059930"/>
              <a:gd name="connsiteY17" fmla="*/ 1388068 h 4430014"/>
              <a:gd name="connsiteX18" fmla="*/ 9059930 w 9059930"/>
              <a:gd name="connsiteY18" fmla="*/ 2215006 h 4430014"/>
              <a:gd name="connsiteX19" fmla="*/ 9059930 w 9059930"/>
              <a:gd name="connsiteY19" fmla="*/ 3041943 h 4430014"/>
              <a:gd name="connsiteX20" fmla="*/ 9059930 w 9059930"/>
              <a:gd name="connsiteY20" fmla="*/ 4430014 h 4430014"/>
              <a:gd name="connsiteX21" fmla="*/ 8637133 w 9059930"/>
              <a:gd name="connsiteY21" fmla="*/ 4430014 h 4430014"/>
              <a:gd name="connsiteX22" fmla="*/ 8304936 w 9059930"/>
              <a:gd name="connsiteY22" fmla="*/ 4430014 h 4430014"/>
              <a:gd name="connsiteX23" fmla="*/ 7791539 w 9059930"/>
              <a:gd name="connsiteY23" fmla="*/ 4430014 h 4430014"/>
              <a:gd name="connsiteX24" fmla="*/ 7187544 w 9059930"/>
              <a:gd name="connsiteY24" fmla="*/ 4430014 h 4430014"/>
              <a:gd name="connsiteX25" fmla="*/ 6855347 w 9059930"/>
              <a:gd name="connsiteY25" fmla="*/ 4430014 h 4430014"/>
              <a:gd name="connsiteX26" fmla="*/ 6341951 w 9059930"/>
              <a:gd name="connsiteY26" fmla="*/ 4430014 h 4430014"/>
              <a:gd name="connsiteX27" fmla="*/ 5647355 w 9059930"/>
              <a:gd name="connsiteY27" fmla="*/ 4430014 h 4430014"/>
              <a:gd name="connsiteX28" fmla="*/ 5224559 w 9059930"/>
              <a:gd name="connsiteY28" fmla="*/ 4430014 h 4430014"/>
              <a:gd name="connsiteX29" fmla="*/ 4711163 w 9059930"/>
              <a:gd name="connsiteY29" fmla="*/ 4430014 h 4430014"/>
              <a:gd name="connsiteX30" fmla="*/ 4288366 w 9059930"/>
              <a:gd name="connsiteY30" fmla="*/ 4430014 h 4430014"/>
              <a:gd name="connsiteX31" fmla="*/ 3865570 w 9059930"/>
              <a:gd name="connsiteY31" fmla="*/ 4430014 h 4430014"/>
              <a:gd name="connsiteX32" fmla="*/ 3170975 w 9059930"/>
              <a:gd name="connsiteY32" fmla="*/ 4430014 h 4430014"/>
              <a:gd name="connsiteX33" fmla="*/ 2476380 w 9059930"/>
              <a:gd name="connsiteY33" fmla="*/ 4430014 h 4430014"/>
              <a:gd name="connsiteX34" fmla="*/ 2053584 w 9059930"/>
              <a:gd name="connsiteY34" fmla="*/ 4430014 h 4430014"/>
              <a:gd name="connsiteX35" fmla="*/ 1358989 w 9059930"/>
              <a:gd name="connsiteY35" fmla="*/ 4430014 h 4430014"/>
              <a:gd name="connsiteX36" fmla="*/ 1026791 w 9059930"/>
              <a:gd name="connsiteY36" fmla="*/ 4430014 h 4430014"/>
              <a:gd name="connsiteX37" fmla="*/ 513395 w 9059930"/>
              <a:gd name="connsiteY37" fmla="*/ 4430014 h 4430014"/>
              <a:gd name="connsiteX38" fmla="*/ 0 w 9059930"/>
              <a:gd name="connsiteY38" fmla="*/ 4430014 h 4430014"/>
              <a:gd name="connsiteX39" fmla="*/ 0 w 9059930"/>
              <a:gd name="connsiteY39" fmla="*/ 3780279 h 4430014"/>
              <a:gd name="connsiteX40" fmla="*/ 0 w 9059930"/>
              <a:gd name="connsiteY40" fmla="*/ 3041943 h 4430014"/>
              <a:gd name="connsiteX41" fmla="*/ 0 w 9059930"/>
              <a:gd name="connsiteY41" fmla="*/ 2215006 h 4430014"/>
              <a:gd name="connsiteX42" fmla="*/ 0 w 9059930"/>
              <a:gd name="connsiteY42" fmla="*/ 1565271 h 4430014"/>
              <a:gd name="connsiteX43" fmla="*/ 0 w 9059930"/>
              <a:gd name="connsiteY43" fmla="*/ 959834 h 4430014"/>
              <a:gd name="connsiteX44" fmla="*/ 0 w 9059930"/>
              <a:gd name="connsiteY44" fmla="*/ 0 h 4430014"/>
              <a:gd name="connsiteX0" fmla="*/ 0 w 9059930"/>
              <a:gd name="connsiteY0" fmla="*/ 0 h 4430014"/>
              <a:gd name="connsiteX1" fmla="*/ 603995 w 9059930"/>
              <a:gd name="connsiteY1" fmla="*/ 0 h 4430014"/>
              <a:gd name="connsiteX2" fmla="*/ 1298590 w 9059930"/>
              <a:gd name="connsiteY2" fmla="*/ 0 h 4430014"/>
              <a:gd name="connsiteX3" fmla="*/ 1902585 w 9059930"/>
              <a:gd name="connsiteY3" fmla="*/ 0 h 4430014"/>
              <a:gd name="connsiteX4" fmla="*/ 2415981 w 9059930"/>
              <a:gd name="connsiteY4" fmla="*/ 0 h 4430014"/>
              <a:gd name="connsiteX5" fmla="*/ 3019976 w 9059930"/>
              <a:gd name="connsiteY5" fmla="*/ 0 h 4430014"/>
              <a:gd name="connsiteX6" fmla="*/ 3442773 w 9059930"/>
              <a:gd name="connsiteY6" fmla="*/ 0 h 4430014"/>
              <a:gd name="connsiteX7" fmla="*/ 4046768 w 9059930"/>
              <a:gd name="connsiteY7" fmla="*/ 0 h 4430014"/>
              <a:gd name="connsiteX8" fmla="*/ 4650764 w 9059930"/>
              <a:gd name="connsiteY8" fmla="*/ 0 h 4430014"/>
              <a:gd name="connsiteX9" fmla="*/ 4982961 w 9059930"/>
              <a:gd name="connsiteY9" fmla="*/ 0 h 4430014"/>
              <a:gd name="connsiteX10" fmla="*/ 5496357 w 9059930"/>
              <a:gd name="connsiteY10" fmla="*/ 0 h 4430014"/>
              <a:gd name="connsiteX11" fmla="*/ 6100353 w 9059930"/>
              <a:gd name="connsiteY11" fmla="*/ 0 h 4430014"/>
              <a:gd name="connsiteX12" fmla="*/ 6432550 w 9059930"/>
              <a:gd name="connsiteY12" fmla="*/ 0 h 4430014"/>
              <a:gd name="connsiteX13" fmla="*/ 7036545 w 9059930"/>
              <a:gd name="connsiteY13" fmla="*/ 0 h 4430014"/>
              <a:gd name="connsiteX14" fmla="*/ 7368742 w 9059930"/>
              <a:gd name="connsiteY14" fmla="*/ 0 h 4430014"/>
              <a:gd name="connsiteX15" fmla="*/ 7791539 w 9059930"/>
              <a:gd name="connsiteY15" fmla="*/ 0 h 4430014"/>
              <a:gd name="connsiteX16" fmla="*/ 8486134 w 9059930"/>
              <a:gd name="connsiteY16" fmla="*/ 0 h 4430014"/>
              <a:gd name="connsiteX17" fmla="*/ 9059930 w 9059930"/>
              <a:gd name="connsiteY17" fmla="*/ 0 h 4430014"/>
              <a:gd name="connsiteX18" fmla="*/ 9059930 w 9059930"/>
              <a:gd name="connsiteY18" fmla="*/ 605434 h 4430014"/>
              <a:gd name="connsiteX19" fmla="*/ 9059930 w 9059930"/>
              <a:gd name="connsiteY19" fmla="*/ 1255170 h 4430014"/>
              <a:gd name="connsiteX20" fmla="*/ 9059930 w 9059930"/>
              <a:gd name="connsiteY20" fmla="*/ 1949204 h 4430014"/>
              <a:gd name="connsiteX21" fmla="*/ 9059930 w 9059930"/>
              <a:gd name="connsiteY21" fmla="*/ 2643241 h 4430014"/>
              <a:gd name="connsiteX22" fmla="*/ 9059930 w 9059930"/>
              <a:gd name="connsiteY22" fmla="*/ 3248675 h 4430014"/>
              <a:gd name="connsiteX23" fmla="*/ 9059930 w 9059930"/>
              <a:gd name="connsiteY23" fmla="*/ 4430014 h 4430014"/>
              <a:gd name="connsiteX24" fmla="*/ 8637133 w 9059930"/>
              <a:gd name="connsiteY24" fmla="*/ 4430014 h 4430014"/>
              <a:gd name="connsiteX25" fmla="*/ 7851938 w 9059930"/>
              <a:gd name="connsiteY25" fmla="*/ 4430014 h 4430014"/>
              <a:gd name="connsiteX26" fmla="*/ 7247943 w 9059930"/>
              <a:gd name="connsiteY26" fmla="*/ 4430014 h 4430014"/>
              <a:gd name="connsiteX27" fmla="*/ 6553349 w 9059930"/>
              <a:gd name="connsiteY27" fmla="*/ 4430014 h 4430014"/>
              <a:gd name="connsiteX28" fmla="*/ 6130552 w 9059930"/>
              <a:gd name="connsiteY28" fmla="*/ 4430014 h 4430014"/>
              <a:gd name="connsiteX29" fmla="*/ 5798355 w 9059930"/>
              <a:gd name="connsiteY29" fmla="*/ 4430014 h 4430014"/>
              <a:gd name="connsiteX30" fmla="*/ 5466157 w 9059930"/>
              <a:gd name="connsiteY30" fmla="*/ 4430014 h 4430014"/>
              <a:gd name="connsiteX31" fmla="*/ 4771563 w 9059930"/>
              <a:gd name="connsiteY31" fmla="*/ 4430014 h 4430014"/>
              <a:gd name="connsiteX32" fmla="*/ 4439365 w 9059930"/>
              <a:gd name="connsiteY32" fmla="*/ 4430014 h 4430014"/>
              <a:gd name="connsiteX33" fmla="*/ 3925969 w 9059930"/>
              <a:gd name="connsiteY33" fmla="*/ 4430014 h 4430014"/>
              <a:gd name="connsiteX34" fmla="*/ 3503173 w 9059930"/>
              <a:gd name="connsiteY34" fmla="*/ 4430014 h 4430014"/>
              <a:gd name="connsiteX35" fmla="*/ 3080375 w 9059930"/>
              <a:gd name="connsiteY35" fmla="*/ 4430014 h 4430014"/>
              <a:gd name="connsiteX36" fmla="*/ 2657579 w 9059930"/>
              <a:gd name="connsiteY36" fmla="*/ 4430014 h 4430014"/>
              <a:gd name="connsiteX37" fmla="*/ 1962984 w 9059930"/>
              <a:gd name="connsiteY37" fmla="*/ 4430014 h 4430014"/>
              <a:gd name="connsiteX38" fmla="*/ 1449589 w 9059930"/>
              <a:gd name="connsiteY38" fmla="*/ 4430014 h 4430014"/>
              <a:gd name="connsiteX39" fmla="*/ 754993 w 9059930"/>
              <a:gd name="connsiteY39" fmla="*/ 4430014 h 4430014"/>
              <a:gd name="connsiteX40" fmla="*/ 0 w 9059930"/>
              <a:gd name="connsiteY40" fmla="*/ 4430014 h 4430014"/>
              <a:gd name="connsiteX41" fmla="*/ 0 w 9059930"/>
              <a:gd name="connsiteY41" fmla="*/ 3647377 h 4430014"/>
              <a:gd name="connsiteX42" fmla="*/ 0 w 9059930"/>
              <a:gd name="connsiteY42" fmla="*/ 3041943 h 4430014"/>
              <a:gd name="connsiteX43" fmla="*/ 0 w 9059930"/>
              <a:gd name="connsiteY43" fmla="*/ 2392206 h 4430014"/>
              <a:gd name="connsiteX44" fmla="*/ 0 w 9059930"/>
              <a:gd name="connsiteY44" fmla="*/ 1565271 h 4430014"/>
              <a:gd name="connsiteX45" fmla="*/ 0 w 9059930"/>
              <a:gd name="connsiteY45" fmla="*/ 915534 h 4430014"/>
              <a:gd name="connsiteX46" fmla="*/ 0 w 9059930"/>
              <a:gd name="connsiteY46" fmla="*/ 0 h 4430014"/>
              <a:gd name="connsiteX0" fmla="*/ 0 w 9059930"/>
              <a:gd name="connsiteY0" fmla="*/ 0 h 4430014"/>
              <a:gd name="connsiteX1" fmla="*/ 603995 w 9059930"/>
              <a:gd name="connsiteY1" fmla="*/ 0 h 4430014"/>
              <a:gd name="connsiteX2" fmla="*/ 1026791 w 9059930"/>
              <a:gd name="connsiteY2" fmla="*/ 0 h 4430014"/>
              <a:gd name="connsiteX3" fmla="*/ 1630787 w 9059930"/>
              <a:gd name="connsiteY3" fmla="*/ 0 h 4430014"/>
              <a:gd name="connsiteX4" fmla="*/ 2234782 w 9059930"/>
              <a:gd name="connsiteY4" fmla="*/ 0 h 4430014"/>
              <a:gd name="connsiteX5" fmla="*/ 2748178 w 9059930"/>
              <a:gd name="connsiteY5" fmla="*/ 0 h 4430014"/>
              <a:gd name="connsiteX6" fmla="*/ 3533373 w 9059930"/>
              <a:gd name="connsiteY6" fmla="*/ 0 h 4430014"/>
              <a:gd name="connsiteX7" fmla="*/ 3956169 w 9059930"/>
              <a:gd name="connsiteY7" fmla="*/ 0 h 4430014"/>
              <a:gd name="connsiteX8" fmla="*/ 4741363 w 9059930"/>
              <a:gd name="connsiteY8" fmla="*/ 0 h 4430014"/>
              <a:gd name="connsiteX9" fmla="*/ 5073560 w 9059930"/>
              <a:gd name="connsiteY9" fmla="*/ 0 h 4430014"/>
              <a:gd name="connsiteX10" fmla="*/ 5405757 w 9059930"/>
              <a:gd name="connsiteY10" fmla="*/ 0 h 4430014"/>
              <a:gd name="connsiteX11" fmla="*/ 5919154 w 9059930"/>
              <a:gd name="connsiteY11" fmla="*/ 0 h 4430014"/>
              <a:gd name="connsiteX12" fmla="*/ 6613748 w 9059930"/>
              <a:gd name="connsiteY12" fmla="*/ 0 h 4430014"/>
              <a:gd name="connsiteX13" fmla="*/ 7398942 w 9059930"/>
              <a:gd name="connsiteY13" fmla="*/ 0 h 4430014"/>
              <a:gd name="connsiteX14" fmla="*/ 7912338 w 9059930"/>
              <a:gd name="connsiteY14" fmla="*/ 0 h 4430014"/>
              <a:gd name="connsiteX15" fmla="*/ 9059930 w 9059930"/>
              <a:gd name="connsiteY15" fmla="*/ 0 h 4430014"/>
              <a:gd name="connsiteX16" fmla="*/ 9059930 w 9059930"/>
              <a:gd name="connsiteY16" fmla="*/ 738334 h 4430014"/>
              <a:gd name="connsiteX17" fmla="*/ 9059930 w 9059930"/>
              <a:gd name="connsiteY17" fmla="*/ 1388068 h 4430014"/>
              <a:gd name="connsiteX18" fmla="*/ 9059930 w 9059930"/>
              <a:gd name="connsiteY18" fmla="*/ 2215006 h 4430014"/>
              <a:gd name="connsiteX19" fmla="*/ 9059930 w 9059930"/>
              <a:gd name="connsiteY19" fmla="*/ 3041943 h 4430014"/>
              <a:gd name="connsiteX20" fmla="*/ 9059930 w 9059930"/>
              <a:gd name="connsiteY20" fmla="*/ 4430014 h 4430014"/>
              <a:gd name="connsiteX21" fmla="*/ 8637133 w 9059930"/>
              <a:gd name="connsiteY21" fmla="*/ 4430014 h 4430014"/>
              <a:gd name="connsiteX22" fmla="*/ 8304936 w 9059930"/>
              <a:gd name="connsiteY22" fmla="*/ 4430014 h 4430014"/>
              <a:gd name="connsiteX23" fmla="*/ 7791539 w 9059930"/>
              <a:gd name="connsiteY23" fmla="*/ 4430014 h 4430014"/>
              <a:gd name="connsiteX24" fmla="*/ 7187544 w 9059930"/>
              <a:gd name="connsiteY24" fmla="*/ 4430014 h 4430014"/>
              <a:gd name="connsiteX25" fmla="*/ 6855347 w 9059930"/>
              <a:gd name="connsiteY25" fmla="*/ 4430014 h 4430014"/>
              <a:gd name="connsiteX26" fmla="*/ 6341951 w 9059930"/>
              <a:gd name="connsiteY26" fmla="*/ 4430014 h 4430014"/>
              <a:gd name="connsiteX27" fmla="*/ 5647355 w 9059930"/>
              <a:gd name="connsiteY27" fmla="*/ 4430014 h 4430014"/>
              <a:gd name="connsiteX28" fmla="*/ 5224559 w 9059930"/>
              <a:gd name="connsiteY28" fmla="*/ 4430014 h 4430014"/>
              <a:gd name="connsiteX29" fmla="*/ 4711163 w 9059930"/>
              <a:gd name="connsiteY29" fmla="*/ 4430014 h 4430014"/>
              <a:gd name="connsiteX30" fmla="*/ 4288366 w 9059930"/>
              <a:gd name="connsiteY30" fmla="*/ 4430014 h 4430014"/>
              <a:gd name="connsiteX31" fmla="*/ 3865570 w 9059930"/>
              <a:gd name="connsiteY31" fmla="*/ 4430014 h 4430014"/>
              <a:gd name="connsiteX32" fmla="*/ 3170975 w 9059930"/>
              <a:gd name="connsiteY32" fmla="*/ 4430014 h 4430014"/>
              <a:gd name="connsiteX33" fmla="*/ 2476380 w 9059930"/>
              <a:gd name="connsiteY33" fmla="*/ 4430014 h 4430014"/>
              <a:gd name="connsiteX34" fmla="*/ 2053584 w 9059930"/>
              <a:gd name="connsiteY34" fmla="*/ 4430014 h 4430014"/>
              <a:gd name="connsiteX35" fmla="*/ 1358989 w 9059930"/>
              <a:gd name="connsiteY35" fmla="*/ 4430014 h 4430014"/>
              <a:gd name="connsiteX36" fmla="*/ 1026791 w 9059930"/>
              <a:gd name="connsiteY36" fmla="*/ 4430014 h 4430014"/>
              <a:gd name="connsiteX37" fmla="*/ 513395 w 9059930"/>
              <a:gd name="connsiteY37" fmla="*/ 4430014 h 4430014"/>
              <a:gd name="connsiteX38" fmla="*/ 0 w 9059930"/>
              <a:gd name="connsiteY38" fmla="*/ 4430014 h 4430014"/>
              <a:gd name="connsiteX39" fmla="*/ 0 w 9059930"/>
              <a:gd name="connsiteY39" fmla="*/ 3780279 h 4430014"/>
              <a:gd name="connsiteX40" fmla="*/ 0 w 9059930"/>
              <a:gd name="connsiteY40" fmla="*/ 3041943 h 4430014"/>
              <a:gd name="connsiteX41" fmla="*/ 0 w 9059930"/>
              <a:gd name="connsiteY41" fmla="*/ 2215006 h 4430014"/>
              <a:gd name="connsiteX42" fmla="*/ 0 w 9059930"/>
              <a:gd name="connsiteY42" fmla="*/ 1565271 h 4430014"/>
              <a:gd name="connsiteX43" fmla="*/ 0 w 9059930"/>
              <a:gd name="connsiteY43" fmla="*/ 959834 h 4430014"/>
              <a:gd name="connsiteX44" fmla="*/ 0 w 9059930"/>
              <a:gd name="connsiteY44" fmla="*/ 0 h 4430014"/>
              <a:gd name="connsiteX0" fmla="*/ 0 w 9059930"/>
              <a:gd name="connsiteY0" fmla="*/ 0 h 4430014"/>
              <a:gd name="connsiteX1" fmla="*/ 603995 w 9059930"/>
              <a:gd name="connsiteY1" fmla="*/ 0 h 4430014"/>
              <a:gd name="connsiteX2" fmla="*/ 1026791 w 9059930"/>
              <a:gd name="connsiteY2" fmla="*/ 0 h 4430014"/>
              <a:gd name="connsiteX3" fmla="*/ 1630787 w 9059930"/>
              <a:gd name="connsiteY3" fmla="*/ 0 h 4430014"/>
              <a:gd name="connsiteX4" fmla="*/ 2234782 w 9059930"/>
              <a:gd name="connsiteY4" fmla="*/ 0 h 4430014"/>
              <a:gd name="connsiteX5" fmla="*/ 2748178 w 9059930"/>
              <a:gd name="connsiteY5" fmla="*/ 0 h 4430014"/>
              <a:gd name="connsiteX6" fmla="*/ 3533373 w 9059930"/>
              <a:gd name="connsiteY6" fmla="*/ 0 h 4430014"/>
              <a:gd name="connsiteX7" fmla="*/ 3956169 w 9059930"/>
              <a:gd name="connsiteY7" fmla="*/ 0 h 4430014"/>
              <a:gd name="connsiteX8" fmla="*/ 4741363 w 9059930"/>
              <a:gd name="connsiteY8" fmla="*/ 0 h 4430014"/>
              <a:gd name="connsiteX9" fmla="*/ 5073560 w 9059930"/>
              <a:gd name="connsiteY9" fmla="*/ 0 h 4430014"/>
              <a:gd name="connsiteX10" fmla="*/ 5405757 w 9059930"/>
              <a:gd name="connsiteY10" fmla="*/ 0 h 4430014"/>
              <a:gd name="connsiteX11" fmla="*/ 5919154 w 9059930"/>
              <a:gd name="connsiteY11" fmla="*/ 0 h 4430014"/>
              <a:gd name="connsiteX12" fmla="*/ 6613748 w 9059930"/>
              <a:gd name="connsiteY12" fmla="*/ 0 h 4430014"/>
              <a:gd name="connsiteX13" fmla="*/ 7398942 w 9059930"/>
              <a:gd name="connsiteY13" fmla="*/ 0 h 4430014"/>
              <a:gd name="connsiteX14" fmla="*/ 7912338 w 9059930"/>
              <a:gd name="connsiteY14" fmla="*/ 0 h 4430014"/>
              <a:gd name="connsiteX15" fmla="*/ 9059930 w 9059930"/>
              <a:gd name="connsiteY15" fmla="*/ 0 h 4430014"/>
              <a:gd name="connsiteX16" fmla="*/ 9059930 w 9059930"/>
              <a:gd name="connsiteY16" fmla="*/ 738334 h 4430014"/>
              <a:gd name="connsiteX17" fmla="*/ 9059930 w 9059930"/>
              <a:gd name="connsiteY17" fmla="*/ 1388068 h 4430014"/>
              <a:gd name="connsiteX18" fmla="*/ 9059930 w 9059930"/>
              <a:gd name="connsiteY18" fmla="*/ 2215006 h 4430014"/>
              <a:gd name="connsiteX19" fmla="*/ 9059930 w 9059930"/>
              <a:gd name="connsiteY19" fmla="*/ 3041943 h 4430014"/>
              <a:gd name="connsiteX20" fmla="*/ 9059930 w 9059930"/>
              <a:gd name="connsiteY20" fmla="*/ 4430014 h 4430014"/>
              <a:gd name="connsiteX21" fmla="*/ 8637133 w 9059930"/>
              <a:gd name="connsiteY21" fmla="*/ 4430014 h 4430014"/>
              <a:gd name="connsiteX22" fmla="*/ 8304936 w 9059930"/>
              <a:gd name="connsiteY22" fmla="*/ 4430014 h 4430014"/>
              <a:gd name="connsiteX23" fmla="*/ 7791539 w 9059930"/>
              <a:gd name="connsiteY23" fmla="*/ 4430014 h 4430014"/>
              <a:gd name="connsiteX24" fmla="*/ 7187544 w 9059930"/>
              <a:gd name="connsiteY24" fmla="*/ 4430014 h 4430014"/>
              <a:gd name="connsiteX25" fmla="*/ 6855347 w 9059930"/>
              <a:gd name="connsiteY25" fmla="*/ 4430014 h 4430014"/>
              <a:gd name="connsiteX26" fmla="*/ 6341951 w 9059930"/>
              <a:gd name="connsiteY26" fmla="*/ 4430014 h 4430014"/>
              <a:gd name="connsiteX27" fmla="*/ 5647355 w 9059930"/>
              <a:gd name="connsiteY27" fmla="*/ 4430014 h 4430014"/>
              <a:gd name="connsiteX28" fmla="*/ 5224559 w 9059930"/>
              <a:gd name="connsiteY28" fmla="*/ 4430014 h 4430014"/>
              <a:gd name="connsiteX29" fmla="*/ 4711163 w 9059930"/>
              <a:gd name="connsiteY29" fmla="*/ 4430014 h 4430014"/>
              <a:gd name="connsiteX30" fmla="*/ 4288366 w 9059930"/>
              <a:gd name="connsiteY30" fmla="*/ 4430014 h 4430014"/>
              <a:gd name="connsiteX31" fmla="*/ 3865570 w 9059930"/>
              <a:gd name="connsiteY31" fmla="*/ 4430014 h 4430014"/>
              <a:gd name="connsiteX32" fmla="*/ 3170975 w 9059930"/>
              <a:gd name="connsiteY32" fmla="*/ 4430014 h 4430014"/>
              <a:gd name="connsiteX33" fmla="*/ 2476380 w 9059930"/>
              <a:gd name="connsiteY33" fmla="*/ 4430014 h 4430014"/>
              <a:gd name="connsiteX34" fmla="*/ 2053584 w 9059930"/>
              <a:gd name="connsiteY34" fmla="*/ 4430014 h 4430014"/>
              <a:gd name="connsiteX35" fmla="*/ 1358989 w 9059930"/>
              <a:gd name="connsiteY35" fmla="*/ 4430014 h 4430014"/>
              <a:gd name="connsiteX36" fmla="*/ 1026791 w 9059930"/>
              <a:gd name="connsiteY36" fmla="*/ 4430014 h 4430014"/>
              <a:gd name="connsiteX37" fmla="*/ 513395 w 9059930"/>
              <a:gd name="connsiteY37" fmla="*/ 4430014 h 4430014"/>
              <a:gd name="connsiteX38" fmla="*/ 0 w 9059930"/>
              <a:gd name="connsiteY38" fmla="*/ 4430014 h 4430014"/>
              <a:gd name="connsiteX39" fmla="*/ 0 w 9059930"/>
              <a:gd name="connsiteY39" fmla="*/ 3780279 h 4430014"/>
              <a:gd name="connsiteX40" fmla="*/ 0 w 9059930"/>
              <a:gd name="connsiteY40" fmla="*/ 3041943 h 4430014"/>
              <a:gd name="connsiteX41" fmla="*/ 0 w 9059930"/>
              <a:gd name="connsiteY41" fmla="*/ 2215006 h 4430014"/>
              <a:gd name="connsiteX42" fmla="*/ 0 w 9059930"/>
              <a:gd name="connsiteY42" fmla="*/ 1565271 h 4430014"/>
              <a:gd name="connsiteX43" fmla="*/ 0 w 9059930"/>
              <a:gd name="connsiteY43" fmla="*/ 959834 h 4430014"/>
              <a:gd name="connsiteX44" fmla="*/ 0 w 9059930"/>
              <a:gd name="connsiteY44" fmla="*/ 0 h 443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059930" h="4430014" fill="none" extrusionOk="0">
                <a:moveTo>
                  <a:pt x="0" y="0"/>
                </a:moveTo>
                <a:cubicBezTo>
                  <a:pt x="302469" y="-121045"/>
                  <a:pt x="402215" y="-41938"/>
                  <a:pt x="603995" y="0"/>
                </a:cubicBezTo>
                <a:cubicBezTo>
                  <a:pt x="753213" y="-54628"/>
                  <a:pt x="800656" y="62790"/>
                  <a:pt x="1026791" y="0"/>
                </a:cubicBezTo>
                <a:cubicBezTo>
                  <a:pt x="1316191" y="-3668"/>
                  <a:pt x="1365055" y="140950"/>
                  <a:pt x="1630787" y="0"/>
                </a:cubicBezTo>
                <a:cubicBezTo>
                  <a:pt x="1885177" y="-132794"/>
                  <a:pt x="1945367" y="-24764"/>
                  <a:pt x="2234782" y="0"/>
                </a:cubicBezTo>
                <a:cubicBezTo>
                  <a:pt x="2554321" y="-14324"/>
                  <a:pt x="2576321" y="109657"/>
                  <a:pt x="2748178" y="0"/>
                </a:cubicBezTo>
                <a:cubicBezTo>
                  <a:pt x="3025965" y="-136444"/>
                  <a:pt x="3361546" y="142399"/>
                  <a:pt x="3533373" y="0"/>
                </a:cubicBezTo>
                <a:cubicBezTo>
                  <a:pt x="3698114" y="-3172"/>
                  <a:pt x="3787076" y="41617"/>
                  <a:pt x="3956169" y="0"/>
                </a:cubicBezTo>
                <a:cubicBezTo>
                  <a:pt x="4158117" y="-160943"/>
                  <a:pt x="4241795" y="58285"/>
                  <a:pt x="4741363" y="0"/>
                </a:cubicBezTo>
                <a:cubicBezTo>
                  <a:pt x="5228522" y="-13461"/>
                  <a:pt x="4833307" y="-28348"/>
                  <a:pt x="5073560" y="0"/>
                </a:cubicBezTo>
                <a:cubicBezTo>
                  <a:pt x="5204250" y="-74720"/>
                  <a:pt x="5361649" y="25930"/>
                  <a:pt x="5405757" y="0"/>
                </a:cubicBezTo>
                <a:cubicBezTo>
                  <a:pt x="5457341" y="-84964"/>
                  <a:pt x="5829116" y="45403"/>
                  <a:pt x="5919154" y="0"/>
                </a:cubicBezTo>
                <a:cubicBezTo>
                  <a:pt x="6097067" y="43191"/>
                  <a:pt x="6527017" y="-19809"/>
                  <a:pt x="6613748" y="0"/>
                </a:cubicBezTo>
                <a:cubicBezTo>
                  <a:pt x="6854412" y="-147742"/>
                  <a:pt x="7001658" y="43793"/>
                  <a:pt x="7398942" y="0"/>
                </a:cubicBezTo>
                <a:cubicBezTo>
                  <a:pt x="7703921" y="-155483"/>
                  <a:pt x="7701197" y="-11266"/>
                  <a:pt x="7912338" y="0"/>
                </a:cubicBezTo>
                <a:cubicBezTo>
                  <a:pt x="7963263" y="-249626"/>
                  <a:pt x="8374878" y="-133704"/>
                  <a:pt x="9059930" y="0"/>
                </a:cubicBezTo>
                <a:cubicBezTo>
                  <a:pt x="8993443" y="159628"/>
                  <a:pt x="8844580" y="488729"/>
                  <a:pt x="9059930" y="738334"/>
                </a:cubicBezTo>
                <a:cubicBezTo>
                  <a:pt x="9218956" y="1036307"/>
                  <a:pt x="8928527" y="1209035"/>
                  <a:pt x="9059930" y="1388068"/>
                </a:cubicBezTo>
                <a:cubicBezTo>
                  <a:pt x="9020068" y="1625890"/>
                  <a:pt x="8976629" y="1977401"/>
                  <a:pt x="9059930" y="2215006"/>
                </a:cubicBezTo>
                <a:cubicBezTo>
                  <a:pt x="9010657" y="2356442"/>
                  <a:pt x="8968242" y="2919869"/>
                  <a:pt x="9059930" y="3041943"/>
                </a:cubicBezTo>
                <a:cubicBezTo>
                  <a:pt x="8861505" y="3139641"/>
                  <a:pt x="8889575" y="4080218"/>
                  <a:pt x="9059930" y="4430014"/>
                </a:cubicBezTo>
                <a:cubicBezTo>
                  <a:pt x="8938305" y="4498060"/>
                  <a:pt x="8728939" y="4404588"/>
                  <a:pt x="8637133" y="4430014"/>
                </a:cubicBezTo>
                <a:cubicBezTo>
                  <a:pt x="8472881" y="4476579"/>
                  <a:pt x="8362149" y="4347909"/>
                  <a:pt x="8304936" y="4430014"/>
                </a:cubicBezTo>
                <a:cubicBezTo>
                  <a:pt x="8248638" y="4372276"/>
                  <a:pt x="7990854" y="4532461"/>
                  <a:pt x="7791539" y="4430014"/>
                </a:cubicBezTo>
                <a:cubicBezTo>
                  <a:pt x="7693191" y="4388805"/>
                  <a:pt x="7341632" y="4303984"/>
                  <a:pt x="7187544" y="4430014"/>
                </a:cubicBezTo>
                <a:cubicBezTo>
                  <a:pt x="6946278" y="4486779"/>
                  <a:pt x="7007089" y="4421909"/>
                  <a:pt x="6855347" y="4430014"/>
                </a:cubicBezTo>
                <a:cubicBezTo>
                  <a:pt x="6754642" y="4512609"/>
                  <a:pt x="6647239" y="4467915"/>
                  <a:pt x="6341951" y="4430014"/>
                </a:cubicBezTo>
                <a:cubicBezTo>
                  <a:pt x="6181608" y="4491777"/>
                  <a:pt x="5772464" y="4357873"/>
                  <a:pt x="5647355" y="4430014"/>
                </a:cubicBezTo>
                <a:cubicBezTo>
                  <a:pt x="5420845" y="4536701"/>
                  <a:pt x="5379193" y="4485958"/>
                  <a:pt x="5224559" y="4430014"/>
                </a:cubicBezTo>
                <a:cubicBezTo>
                  <a:pt x="5132961" y="4403290"/>
                  <a:pt x="4843122" y="4417967"/>
                  <a:pt x="4711163" y="4430014"/>
                </a:cubicBezTo>
                <a:cubicBezTo>
                  <a:pt x="4543302" y="4393409"/>
                  <a:pt x="4453358" y="4474483"/>
                  <a:pt x="4288366" y="4430014"/>
                </a:cubicBezTo>
                <a:cubicBezTo>
                  <a:pt x="4214390" y="4457351"/>
                  <a:pt x="4025893" y="4298367"/>
                  <a:pt x="3865570" y="4430014"/>
                </a:cubicBezTo>
                <a:cubicBezTo>
                  <a:pt x="3710170" y="4424078"/>
                  <a:pt x="3366160" y="4372754"/>
                  <a:pt x="3170975" y="4430014"/>
                </a:cubicBezTo>
                <a:cubicBezTo>
                  <a:pt x="3232006" y="4424104"/>
                  <a:pt x="2739223" y="4209931"/>
                  <a:pt x="2476380" y="4430014"/>
                </a:cubicBezTo>
                <a:cubicBezTo>
                  <a:pt x="2218184" y="4496097"/>
                  <a:pt x="2253149" y="4408026"/>
                  <a:pt x="2053584" y="4430014"/>
                </a:cubicBezTo>
                <a:cubicBezTo>
                  <a:pt x="1801742" y="4493170"/>
                  <a:pt x="1678999" y="4338741"/>
                  <a:pt x="1358989" y="4430014"/>
                </a:cubicBezTo>
                <a:cubicBezTo>
                  <a:pt x="1035516" y="4525239"/>
                  <a:pt x="1144247" y="4390059"/>
                  <a:pt x="1026791" y="4430014"/>
                </a:cubicBezTo>
                <a:cubicBezTo>
                  <a:pt x="989422" y="4335170"/>
                  <a:pt x="802022" y="4330334"/>
                  <a:pt x="513395" y="4430014"/>
                </a:cubicBezTo>
                <a:cubicBezTo>
                  <a:pt x="240748" y="4484144"/>
                  <a:pt x="239282" y="4453579"/>
                  <a:pt x="0" y="4430014"/>
                </a:cubicBezTo>
                <a:cubicBezTo>
                  <a:pt x="-60544" y="4081856"/>
                  <a:pt x="57872" y="4025329"/>
                  <a:pt x="0" y="3780279"/>
                </a:cubicBezTo>
                <a:cubicBezTo>
                  <a:pt x="-156500" y="3415039"/>
                  <a:pt x="61267" y="3212278"/>
                  <a:pt x="0" y="3041943"/>
                </a:cubicBezTo>
                <a:cubicBezTo>
                  <a:pt x="93442" y="2937628"/>
                  <a:pt x="43772" y="2434145"/>
                  <a:pt x="0" y="2215006"/>
                </a:cubicBezTo>
                <a:cubicBezTo>
                  <a:pt x="82528" y="1985386"/>
                  <a:pt x="-48790" y="1821784"/>
                  <a:pt x="0" y="1565271"/>
                </a:cubicBezTo>
                <a:cubicBezTo>
                  <a:pt x="-7452" y="1330420"/>
                  <a:pt x="71964" y="1286715"/>
                  <a:pt x="0" y="959834"/>
                </a:cubicBezTo>
                <a:cubicBezTo>
                  <a:pt x="130386" y="775450"/>
                  <a:pt x="-98430" y="422383"/>
                  <a:pt x="0" y="0"/>
                </a:cubicBezTo>
                <a:close/>
              </a:path>
              <a:path w="9059930" h="4430014" stroke="0" extrusionOk="0">
                <a:moveTo>
                  <a:pt x="0" y="0"/>
                </a:moveTo>
                <a:cubicBezTo>
                  <a:pt x="243141" y="-26651"/>
                  <a:pt x="407031" y="2944"/>
                  <a:pt x="603995" y="0"/>
                </a:cubicBezTo>
                <a:cubicBezTo>
                  <a:pt x="674649" y="-23132"/>
                  <a:pt x="1063091" y="107992"/>
                  <a:pt x="1298590" y="0"/>
                </a:cubicBezTo>
                <a:cubicBezTo>
                  <a:pt x="1339359" y="-108636"/>
                  <a:pt x="1597053" y="-57847"/>
                  <a:pt x="1902585" y="0"/>
                </a:cubicBezTo>
                <a:cubicBezTo>
                  <a:pt x="2132599" y="-33772"/>
                  <a:pt x="2238266" y="39799"/>
                  <a:pt x="2415981" y="0"/>
                </a:cubicBezTo>
                <a:cubicBezTo>
                  <a:pt x="2660702" y="-2200"/>
                  <a:pt x="2753494" y="-7220"/>
                  <a:pt x="3019976" y="0"/>
                </a:cubicBezTo>
                <a:cubicBezTo>
                  <a:pt x="3263807" y="-62649"/>
                  <a:pt x="3331283" y="-5062"/>
                  <a:pt x="3442773" y="0"/>
                </a:cubicBezTo>
                <a:cubicBezTo>
                  <a:pt x="3569783" y="-50840"/>
                  <a:pt x="3921485" y="11111"/>
                  <a:pt x="4046768" y="0"/>
                </a:cubicBezTo>
                <a:cubicBezTo>
                  <a:pt x="4306297" y="-33782"/>
                  <a:pt x="4333319" y="52871"/>
                  <a:pt x="4650764" y="0"/>
                </a:cubicBezTo>
                <a:cubicBezTo>
                  <a:pt x="4920739" y="-59861"/>
                  <a:pt x="4788259" y="82793"/>
                  <a:pt x="4982961" y="0"/>
                </a:cubicBezTo>
                <a:cubicBezTo>
                  <a:pt x="5045627" y="23190"/>
                  <a:pt x="5392119" y="157883"/>
                  <a:pt x="5496357" y="0"/>
                </a:cubicBezTo>
                <a:cubicBezTo>
                  <a:pt x="5747958" y="-104379"/>
                  <a:pt x="5945129" y="56089"/>
                  <a:pt x="6100353" y="0"/>
                </a:cubicBezTo>
                <a:cubicBezTo>
                  <a:pt x="6330716" y="-69823"/>
                  <a:pt x="6336284" y="6355"/>
                  <a:pt x="6432550" y="0"/>
                </a:cubicBezTo>
                <a:cubicBezTo>
                  <a:pt x="6545801" y="45607"/>
                  <a:pt x="6800832" y="11322"/>
                  <a:pt x="7036545" y="0"/>
                </a:cubicBezTo>
                <a:cubicBezTo>
                  <a:pt x="7375808" y="-56350"/>
                  <a:pt x="7256778" y="7139"/>
                  <a:pt x="7368742" y="0"/>
                </a:cubicBezTo>
                <a:cubicBezTo>
                  <a:pt x="7481526" y="11297"/>
                  <a:pt x="7536572" y="-19775"/>
                  <a:pt x="7791539" y="0"/>
                </a:cubicBezTo>
                <a:cubicBezTo>
                  <a:pt x="8040976" y="-156685"/>
                  <a:pt x="8228072" y="-6979"/>
                  <a:pt x="8486134" y="0"/>
                </a:cubicBezTo>
                <a:cubicBezTo>
                  <a:pt x="8784787" y="-18384"/>
                  <a:pt x="8793595" y="30186"/>
                  <a:pt x="9059930" y="0"/>
                </a:cubicBezTo>
                <a:cubicBezTo>
                  <a:pt x="8966266" y="170619"/>
                  <a:pt x="9075250" y="402523"/>
                  <a:pt x="9059930" y="605434"/>
                </a:cubicBezTo>
                <a:cubicBezTo>
                  <a:pt x="9070546" y="889441"/>
                  <a:pt x="8977919" y="1023394"/>
                  <a:pt x="9059930" y="1255170"/>
                </a:cubicBezTo>
                <a:cubicBezTo>
                  <a:pt x="9174030" y="1523608"/>
                  <a:pt x="9031076" y="1790291"/>
                  <a:pt x="9059930" y="1949204"/>
                </a:cubicBezTo>
                <a:cubicBezTo>
                  <a:pt x="9011899" y="2170557"/>
                  <a:pt x="9064328" y="2442108"/>
                  <a:pt x="9059930" y="2643241"/>
                </a:cubicBezTo>
                <a:cubicBezTo>
                  <a:pt x="9076519" y="2834135"/>
                  <a:pt x="9058957" y="3103547"/>
                  <a:pt x="9059930" y="3248675"/>
                </a:cubicBezTo>
                <a:cubicBezTo>
                  <a:pt x="8878014" y="3538404"/>
                  <a:pt x="9049922" y="3966349"/>
                  <a:pt x="9059930" y="4430014"/>
                </a:cubicBezTo>
                <a:cubicBezTo>
                  <a:pt x="8961452" y="4453270"/>
                  <a:pt x="8741518" y="4395860"/>
                  <a:pt x="8637133" y="4430014"/>
                </a:cubicBezTo>
                <a:cubicBezTo>
                  <a:pt x="8574808" y="4314831"/>
                  <a:pt x="8169517" y="4496306"/>
                  <a:pt x="7851938" y="4430014"/>
                </a:cubicBezTo>
                <a:cubicBezTo>
                  <a:pt x="7635471" y="4526178"/>
                  <a:pt x="7374888" y="4394171"/>
                  <a:pt x="7247943" y="4430014"/>
                </a:cubicBezTo>
                <a:cubicBezTo>
                  <a:pt x="6996568" y="4509445"/>
                  <a:pt x="6741974" y="4436668"/>
                  <a:pt x="6553349" y="4430014"/>
                </a:cubicBezTo>
                <a:cubicBezTo>
                  <a:pt x="6362753" y="4413984"/>
                  <a:pt x="6296169" y="4375162"/>
                  <a:pt x="6130552" y="4430014"/>
                </a:cubicBezTo>
                <a:cubicBezTo>
                  <a:pt x="5988498" y="4472783"/>
                  <a:pt x="5903564" y="4412044"/>
                  <a:pt x="5798355" y="4430014"/>
                </a:cubicBezTo>
                <a:cubicBezTo>
                  <a:pt x="5649244" y="4453525"/>
                  <a:pt x="5585245" y="4408361"/>
                  <a:pt x="5466157" y="4430014"/>
                </a:cubicBezTo>
                <a:cubicBezTo>
                  <a:pt x="5335454" y="4498443"/>
                  <a:pt x="4889617" y="4433913"/>
                  <a:pt x="4771563" y="4430014"/>
                </a:cubicBezTo>
                <a:cubicBezTo>
                  <a:pt x="4590196" y="4410395"/>
                  <a:pt x="4554824" y="4396961"/>
                  <a:pt x="4439365" y="4430014"/>
                </a:cubicBezTo>
                <a:cubicBezTo>
                  <a:pt x="4359319" y="4508290"/>
                  <a:pt x="4132139" y="4339497"/>
                  <a:pt x="3925969" y="4430014"/>
                </a:cubicBezTo>
                <a:cubicBezTo>
                  <a:pt x="3756609" y="4465969"/>
                  <a:pt x="3606294" y="4331747"/>
                  <a:pt x="3503173" y="4430014"/>
                </a:cubicBezTo>
                <a:cubicBezTo>
                  <a:pt x="3320776" y="4440017"/>
                  <a:pt x="3198964" y="4413734"/>
                  <a:pt x="3080375" y="4430014"/>
                </a:cubicBezTo>
                <a:cubicBezTo>
                  <a:pt x="2945330" y="4486915"/>
                  <a:pt x="2769589" y="4404306"/>
                  <a:pt x="2657579" y="4430014"/>
                </a:cubicBezTo>
                <a:cubicBezTo>
                  <a:pt x="2595546" y="4540900"/>
                  <a:pt x="2103708" y="4407354"/>
                  <a:pt x="1962984" y="4430014"/>
                </a:cubicBezTo>
                <a:cubicBezTo>
                  <a:pt x="1648983" y="4469985"/>
                  <a:pt x="1541344" y="4295293"/>
                  <a:pt x="1449589" y="4430014"/>
                </a:cubicBezTo>
                <a:cubicBezTo>
                  <a:pt x="1212414" y="4502585"/>
                  <a:pt x="946477" y="4430683"/>
                  <a:pt x="754993" y="4430014"/>
                </a:cubicBezTo>
                <a:cubicBezTo>
                  <a:pt x="476757" y="4406285"/>
                  <a:pt x="174843" y="4380152"/>
                  <a:pt x="0" y="4430014"/>
                </a:cubicBezTo>
                <a:cubicBezTo>
                  <a:pt x="-11125" y="4336282"/>
                  <a:pt x="26484" y="3863604"/>
                  <a:pt x="0" y="3647377"/>
                </a:cubicBezTo>
                <a:cubicBezTo>
                  <a:pt x="-22158" y="3394200"/>
                  <a:pt x="49702" y="3168273"/>
                  <a:pt x="0" y="3041943"/>
                </a:cubicBezTo>
                <a:cubicBezTo>
                  <a:pt x="-27477" y="2932601"/>
                  <a:pt x="-38886" y="2534551"/>
                  <a:pt x="0" y="2392206"/>
                </a:cubicBezTo>
                <a:cubicBezTo>
                  <a:pt x="80734" y="2251599"/>
                  <a:pt x="122232" y="1934733"/>
                  <a:pt x="0" y="1565271"/>
                </a:cubicBezTo>
                <a:cubicBezTo>
                  <a:pt x="-15573" y="1229805"/>
                  <a:pt x="85754" y="1151318"/>
                  <a:pt x="0" y="915534"/>
                </a:cubicBezTo>
                <a:cubicBezTo>
                  <a:pt x="23707" y="620168"/>
                  <a:pt x="-5076" y="330281"/>
                  <a:pt x="0" y="0"/>
                </a:cubicBezTo>
                <a:close/>
              </a:path>
              <a:path w="9059930" h="4430014" fill="none" stroke="0" extrusionOk="0">
                <a:moveTo>
                  <a:pt x="0" y="0"/>
                </a:moveTo>
                <a:cubicBezTo>
                  <a:pt x="224982" y="-32795"/>
                  <a:pt x="501264" y="25538"/>
                  <a:pt x="603995" y="0"/>
                </a:cubicBezTo>
                <a:cubicBezTo>
                  <a:pt x="745736" y="-22847"/>
                  <a:pt x="794141" y="24538"/>
                  <a:pt x="1026791" y="0"/>
                </a:cubicBezTo>
                <a:cubicBezTo>
                  <a:pt x="1216890" y="-61171"/>
                  <a:pt x="1438921" y="93974"/>
                  <a:pt x="1630787" y="0"/>
                </a:cubicBezTo>
                <a:cubicBezTo>
                  <a:pt x="1892155" y="-80048"/>
                  <a:pt x="1964786" y="11795"/>
                  <a:pt x="2234782" y="0"/>
                </a:cubicBezTo>
                <a:cubicBezTo>
                  <a:pt x="2511418" y="-29097"/>
                  <a:pt x="2547845" y="61256"/>
                  <a:pt x="2748178" y="0"/>
                </a:cubicBezTo>
                <a:cubicBezTo>
                  <a:pt x="2948010" y="-177565"/>
                  <a:pt x="3367119" y="95033"/>
                  <a:pt x="3533373" y="0"/>
                </a:cubicBezTo>
                <a:cubicBezTo>
                  <a:pt x="3720827" y="-19731"/>
                  <a:pt x="3768828" y="39689"/>
                  <a:pt x="3956169" y="0"/>
                </a:cubicBezTo>
                <a:cubicBezTo>
                  <a:pt x="4102152" y="14867"/>
                  <a:pt x="4354149" y="15151"/>
                  <a:pt x="4741363" y="0"/>
                </a:cubicBezTo>
                <a:cubicBezTo>
                  <a:pt x="5178331" y="1189"/>
                  <a:pt x="4851397" y="40925"/>
                  <a:pt x="5073560" y="0"/>
                </a:cubicBezTo>
                <a:cubicBezTo>
                  <a:pt x="5214379" y="-41192"/>
                  <a:pt x="5334548" y="56229"/>
                  <a:pt x="5405757" y="0"/>
                </a:cubicBezTo>
                <a:cubicBezTo>
                  <a:pt x="5406113" y="-35017"/>
                  <a:pt x="5746414" y="-52025"/>
                  <a:pt x="5919154" y="0"/>
                </a:cubicBezTo>
                <a:cubicBezTo>
                  <a:pt x="6080330" y="4254"/>
                  <a:pt x="6446334" y="67925"/>
                  <a:pt x="6613748" y="0"/>
                </a:cubicBezTo>
                <a:cubicBezTo>
                  <a:pt x="6788619" y="-127202"/>
                  <a:pt x="7114019" y="168780"/>
                  <a:pt x="7398942" y="0"/>
                </a:cubicBezTo>
                <a:cubicBezTo>
                  <a:pt x="7730193" y="-44815"/>
                  <a:pt x="7789013" y="15667"/>
                  <a:pt x="7912338" y="0"/>
                </a:cubicBezTo>
                <a:cubicBezTo>
                  <a:pt x="8079829" y="-39840"/>
                  <a:pt x="8561674" y="-95114"/>
                  <a:pt x="9059930" y="0"/>
                </a:cubicBezTo>
                <a:cubicBezTo>
                  <a:pt x="9231416" y="313871"/>
                  <a:pt x="9023872" y="567314"/>
                  <a:pt x="9059930" y="738334"/>
                </a:cubicBezTo>
                <a:cubicBezTo>
                  <a:pt x="9125703" y="952278"/>
                  <a:pt x="9033037" y="1062466"/>
                  <a:pt x="9059930" y="1388068"/>
                </a:cubicBezTo>
                <a:cubicBezTo>
                  <a:pt x="9126369" y="1642101"/>
                  <a:pt x="8982241" y="1973515"/>
                  <a:pt x="9059930" y="2215006"/>
                </a:cubicBezTo>
                <a:cubicBezTo>
                  <a:pt x="8998814" y="2398577"/>
                  <a:pt x="9028069" y="2850226"/>
                  <a:pt x="9059930" y="3041943"/>
                </a:cubicBezTo>
                <a:cubicBezTo>
                  <a:pt x="9189826" y="3315091"/>
                  <a:pt x="8997975" y="4047294"/>
                  <a:pt x="9059930" y="4430014"/>
                </a:cubicBezTo>
                <a:cubicBezTo>
                  <a:pt x="8868130" y="4473446"/>
                  <a:pt x="8780619" y="4389774"/>
                  <a:pt x="8637133" y="4430014"/>
                </a:cubicBezTo>
                <a:cubicBezTo>
                  <a:pt x="8532425" y="4478340"/>
                  <a:pt x="8358029" y="4389793"/>
                  <a:pt x="8304936" y="4430014"/>
                </a:cubicBezTo>
                <a:cubicBezTo>
                  <a:pt x="8218161" y="4425246"/>
                  <a:pt x="7991062" y="4437843"/>
                  <a:pt x="7791539" y="4430014"/>
                </a:cubicBezTo>
                <a:cubicBezTo>
                  <a:pt x="7557116" y="4461995"/>
                  <a:pt x="7331349" y="4387840"/>
                  <a:pt x="7187544" y="4430014"/>
                </a:cubicBezTo>
                <a:cubicBezTo>
                  <a:pt x="6964047" y="4497366"/>
                  <a:pt x="6963161" y="4434656"/>
                  <a:pt x="6855347" y="4430014"/>
                </a:cubicBezTo>
                <a:cubicBezTo>
                  <a:pt x="6726745" y="4436052"/>
                  <a:pt x="6622344" y="4413382"/>
                  <a:pt x="6341951" y="4430014"/>
                </a:cubicBezTo>
                <a:cubicBezTo>
                  <a:pt x="6110576" y="4418275"/>
                  <a:pt x="5869357" y="4391294"/>
                  <a:pt x="5647355" y="4430014"/>
                </a:cubicBezTo>
                <a:cubicBezTo>
                  <a:pt x="5445405" y="4465360"/>
                  <a:pt x="5356710" y="4419081"/>
                  <a:pt x="5224559" y="4430014"/>
                </a:cubicBezTo>
                <a:cubicBezTo>
                  <a:pt x="5142694" y="4439846"/>
                  <a:pt x="4837914" y="4418320"/>
                  <a:pt x="4711163" y="4430014"/>
                </a:cubicBezTo>
                <a:cubicBezTo>
                  <a:pt x="4589399" y="4483943"/>
                  <a:pt x="4477085" y="4411236"/>
                  <a:pt x="4288366" y="4430014"/>
                </a:cubicBezTo>
                <a:cubicBezTo>
                  <a:pt x="4106995" y="4549701"/>
                  <a:pt x="4007203" y="4375889"/>
                  <a:pt x="3865570" y="4430014"/>
                </a:cubicBezTo>
                <a:cubicBezTo>
                  <a:pt x="3667809" y="4483374"/>
                  <a:pt x="3286807" y="4364600"/>
                  <a:pt x="3170975" y="4430014"/>
                </a:cubicBezTo>
                <a:cubicBezTo>
                  <a:pt x="3116054" y="4574591"/>
                  <a:pt x="2761310" y="4316282"/>
                  <a:pt x="2476380" y="4430014"/>
                </a:cubicBezTo>
                <a:cubicBezTo>
                  <a:pt x="2198158" y="4470430"/>
                  <a:pt x="2230093" y="4421822"/>
                  <a:pt x="2053584" y="4430014"/>
                </a:cubicBezTo>
                <a:cubicBezTo>
                  <a:pt x="1863935" y="4450514"/>
                  <a:pt x="1731675" y="4344912"/>
                  <a:pt x="1358989" y="4430014"/>
                </a:cubicBezTo>
                <a:cubicBezTo>
                  <a:pt x="1019954" y="4442665"/>
                  <a:pt x="1158908" y="4425877"/>
                  <a:pt x="1026791" y="4430014"/>
                </a:cubicBezTo>
                <a:cubicBezTo>
                  <a:pt x="903180" y="4409722"/>
                  <a:pt x="739391" y="4367906"/>
                  <a:pt x="513395" y="4430014"/>
                </a:cubicBezTo>
                <a:cubicBezTo>
                  <a:pt x="225435" y="4481447"/>
                  <a:pt x="209553" y="4404149"/>
                  <a:pt x="0" y="4430014"/>
                </a:cubicBezTo>
                <a:cubicBezTo>
                  <a:pt x="-81653" y="4205048"/>
                  <a:pt x="71081" y="4104015"/>
                  <a:pt x="0" y="3780279"/>
                </a:cubicBezTo>
                <a:cubicBezTo>
                  <a:pt x="-67197" y="3444800"/>
                  <a:pt x="9552" y="3197859"/>
                  <a:pt x="0" y="3041943"/>
                </a:cubicBezTo>
                <a:cubicBezTo>
                  <a:pt x="72" y="2884175"/>
                  <a:pt x="66522" y="2362962"/>
                  <a:pt x="0" y="2215006"/>
                </a:cubicBezTo>
                <a:cubicBezTo>
                  <a:pt x="54940" y="1980261"/>
                  <a:pt x="106925" y="1735879"/>
                  <a:pt x="0" y="1565271"/>
                </a:cubicBezTo>
                <a:cubicBezTo>
                  <a:pt x="22301" y="1361752"/>
                  <a:pt x="105227" y="1196516"/>
                  <a:pt x="0" y="959834"/>
                </a:cubicBezTo>
                <a:cubicBezTo>
                  <a:pt x="-20596" y="620932"/>
                  <a:pt x="133293" y="365662"/>
                  <a:pt x="0" y="0"/>
                </a:cubicBezTo>
                <a:close/>
              </a:path>
              <a:path w="9059930" h="4430014" fill="none" stroke="0" extrusionOk="0">
                <a:moveTo>
                  <a:pt x="0" y="0"/>
                </a:moveTo>
                <a:cubicBezTo>
                  <a:pt x="282157" y="-82008"/>
                  <a:pt x="446397" y="2874"/>
                  <a:pt x="603995" y="0"/>
                </a:cubicBezTo>
                <a:cubicBezTo>
                  <a:pt x="779087" y="-50308"/>
                  <a:pt x="804475" y="26207"/>
                  <a:pt x="1026791" y="0"/>
                </a:cubicBezTo>
                <a:cubicBezTo>
                  <a:pt x="1211359" y="-16947"/>
                  <a:pt x="1388341" y="83884"/>
                  <a:pt x="1630787" y="0"/>
                </a:cubicBezTo>
                <a:cubicBezTo>
                  <a:pt x="1875223" y="-129153"/>
                  <a:pt x="1946080" y="-5068"/>
                  <a:pt x="2234782" y="0"/>
                </a:cubicBezTo>
                <a:cubicBezTo>
                  <a:pt x="2546997" y="-17393"/>
                  <a:pt x="2510851" y="106212"/>
                  <a:pt x="2748178" y="0"/>
                </a:cubicBezTo>
                <a:cubicBezTo>
                  <a:pt x="2956864" y="-128756"/>
                  <a:pt x="3321383" y="83459"/>
                  <a:pt x="3533373" y="0"/>
                </a:cubicBezTo>
                <a:cubicBezTo>
                  <a:pt x="3715512" y="-9298"/>
                  <a:pt x="3751308" y="13021"/>
                  <a:pt x="3956169" y="0"/>
                </a:cubicBezTo>
                <a:cubicBezTo>
                  <a:pt x="4166021" y="-30775"/>
                  <a:pt x="4297448" y="37450"/>
                  <a:pt x="4741363" y="0"/>
                </a:cubicBezTo>
                <a:cubicBezTo>
                  <a:pt x="5198999" y="-69309"/>
                  <a:pt x="4921091" y="70563"/>
                  <a:pt x="5073560" y="0"/>
                </a:cubicBezTo>
                <a:cubicBezTo>
                  <a:pt x="5219706" y="-54683"/>
                  <a:pt x="5346349" y="36442"/>
                  <a:pt x="5405757" y="0"/>
                </a:cubicBezTo>
                <a:cubicBezTo>
                  <a:pt x="5493651" y="-47233"/>
                  <a:pt x="5761263" y="76100"/>
                  <a:pt x="5919154" y="0"/>
                </a:cubicBezTo>
                <a:cubicBezTo>
                  <a:pt x="6077343" y="17982"/>
                  <a:pt x="6452915" y="-15969"/>
                  <a:pt x="6613748" y="0"/>
                </a:cubicBezTo>
                <a:cubicBezTo>
                  <a:pt x="6875256" y="22105"/>
                  <a:pt x="7003749" y="113454"/>
                  <a:pt x="7398942" y="0"/>
                </a:cubicBezTo>
                <a:cubicBezTo>
                  <a:pt x="7729574" y="-71180"/>
                  <a:pt x="7766243" y="11967"/>
                  <a:pt x="7912338" y="0"/>
                </a:cubicBezTo>
                <a:cubicBezTo>
                  <a:pt x="8023356" y="-201333"/>
                  <a:pt x="8551172" y="28119"/>
                  <a:pt x="9059930" y="0"/>
                </a:cubicBezTo>
                <a:cubicBezTo>
                  <a:pt x="9126013" y="266783"/>
                  <a:pt x="9011760" y="576937"/>
                  <a:pt x="9059930" y="738334"/>
                </a:cubicBezTo>
                <a:cubicBezTo>
                  <a:pt x="9144930" y="920158"/>
                  <a:pt x="9047075" y="1103992"/>
                  <a:pt x="9059930" y="1388068"/>
                </a:cubicBezTo>
                <a:cubicBezTo>
                  <a:pt x="9155735" y="1685054"/>
                  <a:pt x="9019576" y="2011146"/>
                  <a:pt x="9059930" y="2215006"/>
                </a:cubicBezTo>
                <a:cubicBezTo>
                  <a:pt x="9067972" y="2381580"/>
                  <a:pt x="9010225" y="2882500"/>
                  <a:pt x="9059930" y="3041943"/>
                </a:cubicBezTo>
                <a:cubicBezTo>
                  <a:pt x="9146289" y="3129105"/>
                  <a:pt x="8887358" y="4090406"/>
                  <a:pt x="9059930" y="4430014"/>
                </a:cubicBezTo>
                <a:cubicBezTo>
                  <a:pt x="8869353" y="4463787"/>
                  <a:pt x="8765134" y="4432539"/>
                  <a:pt x="8637133" y="4430014"/>
                </a:cubicBezTo>
                <a:cubicBezTo>
                  <a:pt x="8497650" y="4458086"/>
                  <a:pt x="8371697" y="4382857"/>
                  <a:pt x="8304936" y="4430014"/>
                </a:cubicBezTo>
                <a:cubicBezTo>
                  <a:pt x="8193585" y="4460487"/>
                  <a:pt x="7936029" y="4462083"/>
                  <a:pt x="7791539" y="4430014"/>
                </a:cubicBezTo>
                <a:cubicBezTo>
                  <a:pt x="7533879" y="4418933"/>
                  <a:pt x="7368124" y="4400576"/>
                  <a:pt x="7187544" y="4430014"/>
                </a:cubicBezTo>
                <a:cubicBezTo>
                  <a:pt x="6932505" y="4502144"/>
                  <a:pt x="6961504" y="4445476"/>
                  <a:pt x="6855347" y="4430014"/>
                </a:cubicBezTo>
                <a:cubicBezTo>
                  <a:pt x="6731378" y="4441257"/>
                  <a:pt x="6631670" y="4420028"/>
                  <a:pt x="6341951" y="4430014"/>
                </a:cubicBezTo>
                <a:cubicBezTo>
                  <a:pt x="6202969" y="4455902"/>
                  <a:pt x="5807991" y="4403935"/>
                  <a:pt x="5647355" y="4430014"/>
                </a:cubicBezTo>
                <a:cubicBezTo>
                  <a:pt x="5440280" y="4501712"/>
                  <a:pt x="5395899" y="4447205"/>
                  <a:pt x="5224559" y="4430014"/>
                </a:cubicBezTo>
                <a:cubicBezTo>
                  <a:pt x="5107728" y="4451710"/>
                  <a:pt x="4814356" y="4387236"/>
                  <a:pt x="4711163" y="4430014"/>
                </a:cubicBezTo>
                <a:cubicBezTo>
                  <a:pt x="4571211" y="4516952"/>
                  <a:pt x="4421650" y="4400818"/>
                  <a:pt x="4288366" y="4430014"/>
                </a:cubicBezTo>
                <a:cubicBezTo>
                  <a:pt x="4219676" y="4481605"/>
                  <a:pt x="4059015" y="4363457"/>
                  <a:pt x="3865570" y="4430014"/>
                </a:cubicBezTo>
                <a:cubicBezTo>
                  <a:pt x="3644830" y="4435956"/>
                  <a:pt x="3284704" y="4364867"/>
                  <a:pt x="3170975" y="4430014"/>
                </a:cubicBezTo>
                <a:cubicBezTo>
                  <a:pt x="3153951" y="4522272"/>
                  <a:pt x="2655840" y="4243124"/>
                  <a:pt x="2476380" y="4430014"/>
                </a:cubicBezTo>
                <a:cubicBezTo>
                  <a:pt x="2214876" y="4479150"/>
                  <a:pt x="2231525" y="4420409"/>
                  <a:pt x="2053584" y="4430014"/>
                </a:cubicBezTo>
                <a:cubicBezTo>
                  <a:pt x="1909092" y="4449414"/>
                  <a:pt x="1650667" y="4405650"/>
                  <a:pt x="1358989" y="4430014"/>
                </a:cubicBezTo>
                <a:cubicBezTo>
                  <a:pt x="1022597" y="4514033"/>
                  <a:pt x="1147408" y="4410110"/>
                  <a:pt x="1026791" y="4430014"/>
                </a:cubicBezTo>
                <a:cubicBezTo>
                  <a:pt x="972677" y="4396262"/>
                  <a:pt x="794020" y="4381175"/>
                  <a:pt x="513395" y="4430014"/>
                </a:cubicBezTo>
                <a:cubicBezTo>
                  <a:pt x="239506" y="4494764"/>
                  <a:pt x="231860" y="4436086"/>
                  <a:pt x="0" y="4430014"/>
                </a:cubicBezTo>
                <a:cubicBezTo>
                  <a:pt x="-32368" y="4137948"/>
                  <a:pt x="45048" y="4032870"/>
                  <a:pt x="0" y="3780279"/>
                </a:cubicBezTo>
                <a:cubicBezTo>
                  <a:pt x="-141009" y="3450517"/>
                  <a:pt x="36435" y="3132943"/>
                  <a:pt x="0" y="3041943"/>
                </a:cubicBezTo>
                <a:cubicBezTo>
                  <a:pt x="22211" y="2970104"/>
                  <a:pt x="38726" y="2364909"/>
                  <a:pt x="0" y="2215006"/>
                </a:cubicBezTo>
                <a:cubicBezTo>
                  <a:pt x="22817" y="2014335"/>
                  <a:pt x="21280" y="1758227"/>
                  <a:pt x="0" y="1565271"/>
                </a:cubicBezTo>
                <a:cubicBezTo>
                  <a:pt x="-3464" y="1352937"/>
                  <a:pt x="56682" y="1228961"/>
                  <a:pt x="0" y="959834"/>
                </a:cubicBezTo>
                <a:cubicBezTo>
                  <a:pt x="12095" y="670554"/>
                  <a:pt x="107602" y="401021"/>
                  <a:pt x="0" y="0"/>
                </a:cubicBezTo>
                <a:close/>
              </a:path>
              <a:path w="9059930" h="4430014" fill="none" stroke="0" extrusionOk="0">
                <a:moveTo>
                  <a:pt x="0" y="0"/>
                </a:moveTo>
                <a:cubicBezTo>
                  <a:pt x="314699" y="-86234"/>
                  <a:pt x="417170" y="-46379"/>
                  <a:pt x="603995" y="0"/>
                </a:cubicBezTo>
                <a:cubicBezTo>
                  <a:pt x="779500" y="-62551"/>
                  <a:pt x="790064" y="30637"/>
                  <a:pt x="1026791" y="0"/>
                </a:cubicBezTo>
                <a:cubicBezTo>
                  <a:pt x="1266506" y="-30881"/>
                  <a:pt x="1366477" y="94980"/>
                  <a:pt x="1630787" y="0"/>
                </a:cubicBezTo>
                <a:cubicBezTo>
                  <a:pt x="1861804" y="-146138"/>
                  <a:pt x="1964991" y="36536"/>
                  <a:pt x="2234782" y="0"/>
                </a:cubicBezTo>
                <a:cubicBezTo>
                  <a:pt x="2535415" y="-34003"/>
                  <a:pt x="2546752" y="96275"/>
                  <a:pt x="2748178" y="0"/>
                </a:cubicBezTo>
                <a:cubicBezTo>
                  <a:pt x="3029787" y="-149158"/>
                  <a:pt x="3380898" y="130236"/>
                  <a:pt x="3533373" y="0"/>
                </a:cubicBezTo>
                <a:cubicBezTo>
                  <a:pt x="3710486" y="7074"/>
                  <a:pt x="3756693" y="24046"/>
                  <a:pt x="3956169" y="0"/>
                </a:cubicBezTo>
                <a:cubicBezTo>
                  <a:pt x="4165537" y="-69259"/>
                  <a:pt x="4278281" y="43300"/>
                  <a:pt x="4741363" y="0"/>
                </a:cubicBezTo>
                <a:cubicBezTo>
                  <a:pt x="5221438" y="-19931"/>
                  <a:pt x="4884662" y="47217"/>
                  <a:pt x="5073560" y="0"/>
                </a:cubicBezTo>
                <a:cubicBezTo>
                  <a:pt x="5201059" y="-55112"/>
                  <a:pt x="5360223" y="23147"/>
                  <a:pt x="5405757" y="0"/>
                </a:cubicBezTo>
                <a:cubicBezTo>
                  <a:pt x="5456853" y="-48585"/>
                  <a:pt x="5801219" y="34563"/>
                  <a:pt x="5919154" y="0"/>
                </a:cubicBezTo>
                <a:cubicBezTo>
                  <a:pt x="6095525" y="14674"/>
                  <a:pt x="6511504" y="-18031"/>
                  <a:pt x="6613748" y="0"/>
                </a:cubicBezTo>
                <a:cubicBezTo>
                  <a:pt x="6879261" y="-92203"/>
                  <a:pt x="7018561" y="100091"/>
                  <a:pt x="7398942" y="0"/>
                </a:cubicBezTo>
                <a:cubicBezTo>
                  <a:pt x="7719478" y="-111692"/>
                  <a:pt x="7720930" y="-2072"/>
                  <a:pt x="7912338" y="0"/>
                </a:cubicBezTo>
                <a:cubicBezTo>
                  <a:pt x="8006221" y="-292058"/>
                  <a:pt x="8306650" y="-140292"/>
                  <a:pt x="9059930" y="0"/>
                </a:cubicBezTo>
                <a:cubicBezTo>
                  <a:pt x="9029877" y="200350"/>
                  <a:pt x="8917729" y="514396"/>
                  <a:pt x="9059930" y="738334"/>
                </a:cubicBezTo>
                <a:cubicBezTo>
                  <a:pt x="9160450" y="984761"/>
                  <a:pt x="9001443" y="1147464"/>
                  <a:pt x="9059930" y="1388068"/>
                </a:cubicBezTo>
                <a:cubicBezTo>
                  <a:pt x="9071288" y="1617451"/>
                  <a:pt x="8988615" y="1975402"/>
                  <a:pt x="9059930" y="2215006"/>
                </a:cubicBezTo>
                <a:cubicBezTo>
                  <a:pt x="9035994" y="2372553"/>
                  <a:pt x="8985732" y="2908287"/>
                  <a:pt x="9059930" y="3041943"/>
                </a:cubicBezTo>
                <a:cubicBezTo>
                  <a:pt x="8932524" y="3055241"/>
                  <a:pt x="8930322" y="4022306"/>
                  <a:pt x="9059930" y="4430014"/>
                </a:cubicBezTo>
                <a:cubicBezTo>
                  <a:pt x="8908440" y="4463281"/>
                  <a:pt x="8743929" y="4409209"/>
                  <a:pt x="8637133" y="4430014"/>
                </a:cubicBezTo>
                <a:cubicBezTo>
                  <a:pt x="8490277" y="4483148"/>
                  <a:pt x="8364846" y="4349214"/>
                  <a:pt x="8304936" y="4430014"/>
                </a:cubicBezTo>
                <a:cubicBezTo>
                  <a:pt x="8189297" y="4390615"/>
                  <a:pt x="8015368" y="4470531"/>
                  <a:pt x="7791539" y="4430014"/>
                </a:cubicBezTo>
                <a:cubicBezTo>
                  <a:pt x="7620021" y="4403152"/>
                  <a:pt x="7339207" y="4364597"/>
                  <a:pt x="7187544" y="4430014"/>
                </a:cubicBezTo>
                <a:cubicBezTo>
                  <a:pt x="6945207" y="4493011"/>
                  <a:pt x="6976664" y="4427230"/>
                  <a:pt x="6855347" y="4430014"/>
                </a:cubicBezTo>
                <a:cubicBezTo>
                  <a:pt x="6745035" y="4457053"/>
                  <a:pt x="6630016" y="4449653"/>
                  <a:pt x="6341951" y="4430014"/>
                </a:cubicBezTo>
                <a:cubicBezTo>
                  <a:pt x="6146936" y="4466205"/>
                  <a:pt x="5798497" y="4374633"/>
                  <a:pt x="5647355" y="4430014"/>
                </a:cubicBezTo>
                <a:cubicBezTo>
                  <a:pt x="5418403" y="4505802"/>
                  <a:pt x="5384215" y="4467860"/>
                  <a:pt x="5224559" y="4430014"/>
                </a:cubicBezTo>
                <a:cubicBezTo>
                  <a:pt x="5144238" y="4444939"/>
                  <a:pt x="4864420" y="4417565"/>
                  <a:pt x="4711163" y="4430014"/>
                </a:cubicBezTo>
                <a:cubicBezTo>
                  <a:pt x="4559334" y="4440158"/>
                  <a:pt x="4424721" y="4420207"/>
                  <a:pt x="4288366" y="4430014"/>
                </a:cubicBezTo>
                <a:cubicBezTo>
                  <a:pt x="4213634" y="4466744"/>
                  <a:pt x="4053432" y="4287358"/>
                  <a:pt x="3865570" y="4430014"/>
                </a:cubicBezTo>
                <a:cubicBezTo>
                  <a:pt x="3682613" y="4452552"/>
                  <a:pt x="3334456" y="4374759"/>
                  <a:pt x="3170975" y="4430014"/>
                </a:cubicBezTo>
                <a:cubicBezTo>
                  <a:pt x="3190135" y="4463090"/>
                  <a:pt x="2719524" y="4255820"/>
                  <a:pt x="2476380" y="4430014"/>
                </a:cubicBezTo>
                <a:cubicBezTo>
                  <a:pt x="2218571" y="4493347"/>
                  <a:pt x="2235505" y="4412083"/>
                  <a:pt x="2053584" y="4430014"/>
                </a:cubicBezTo>
                <a:cubicBezTo>
                  <a:pt x="1867715" y="4490903"/>
                  <a:pt x="1693620" y="4344277"/>
                  <a:pt x="1358989" y="4430014"/>
                </a:cubicBezTo>
                <a:cubicBezTo>
                  <a:pt x="1019611" y="4512488"/>
                  <a:pt x="1150118" y="4400835"/>
                  <a:pt x="1026791" y="4430014"/>
                </a:cubicBezTo>
                <a:cubicBezTo>
                  <a:pt x="935182" y="4360585"/>
                  <a:pt x="793339" y="4357779"/>
                  <a:pt x="513395" y="4430014"/>
                </a:cubicBezTo>
                <a:cubicBezTo>
                  <a:pt x="240487" y="4484680"/>
                  <a:pt x="242537" y="4445759"/>
                  <a:pt x="0" y="4430014"/>
                </a:cubicBezTo>
                <a:cubicBezTo>
                  <a:pt x="-64275" y="4134216"/>
                  <a:pt x="89135" y="4046931"/>
                  <a:pt x="0" y="3780279"/>
                </a:cubicBezTo>
                <a:cubicBezTo>
                  <a:pt x="-126426" y="3432699"/>
                  <a:pt x="52592" y="3172854"/>
                  <a:pt x="0" y="3041943"/>
                </a:cubicBezTo>
                <a:cubicBezTo>
                  <a:pt x="51353" y="2958016"/>
                  <a:pt x="81702" y="2388548"/>
                  <a:pt x="0" y="2215006"/>
                </a:cubicBezTo>
                <a:cubicBezTo>
                  <a:pt x="72212" y="2004704"/>
                  <a:pt x="1898" y="1803972"/>
                  <a:pt x="0" y="1565271"/>
                </a:cubicBezTo>
                <a:cubicBezTo>
                  <a:pt x="-36348" y="1344163"/>
                  <a:pt x="71823" y="1267705"/>
                  <a:pt x="0" y="959834"/>
                </a:cubicBezTo>
                <a:cubicBezTo>
                  <a:pt x="88696" y="688134"/>
                  <a:pt x="-22751" y="41263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71074524">
                  <a:custGeom>
                    <a:avLst/>
                    <a:gdLst>
                      <a:gd name="connsiteX0" fmla="*/ 0 w 8521504"/>
                      <a:gd name="connsiteY0" fmla="*/ 0 h 4585871"/>
                      <a:gd name="connsiteX1" fmla="*/ 568100 w 8521504"/>
                      <a:gd name="connsiteY1" fmla="*/ 0 h 4585871"/>
                      <a:gd name="connsiteX2" fmla="*/ 965770 w 8521504"/>
                      <a:gd name="connsiteY2" fmla="*/ 0 h 4585871"/>
                      <a:gd name="connsiteX3" fmla="*/ 1533871 w 8521504"/>
                      <a:gd name="connsiteY3" fmla="*/ 0 h 4585871"/>
                      <a:gd name="connsiteX4" fmla="*/ 2101971 w 8521504"/>
                      <a:gd name="connsiteY4" fmla="*/ 0 h 4585871"/>
                      <a:gd name="connsiteX5" fmla="*/ 2584856 w 8521504"/>
                      <a:gd name="connsiteY5" fmla="*/ 0 h 4585871"/>
                      <a:gd name="connsiteX6" fmla="*/ 3323387 w 8521504"/>
                      <a:gd name="connsiteY6" fmla="*/ 0 h 4585871"/>
                      <a:gd name="connsiteX7" fmla="*/ 3721057 w 8521504"/>
                      <a:gd name="connsiteY7" fmla="*/ 0 h 4585871"/>
                      <a:gd name="connsiteX8" fmla="*/ 4459587 w 8521504"/>
                      <a:gd name="connsiteY8" fmla="*/ 0 h 4585871"/>
                      <a:gd name="connsiteX9" fmla="*/ 4772042 w 8521504"/>
                      <a:gd name="connsiteY9" fmla="*/ 0 h 4585871"/>
                      <a:gd name="connsiteX10" fmla="*/ 5084497 w 8521504"/>
                      <a:gd name="connsiteY10" fmla="*/ 0 h 4585871"/>
                      <a:gd name="connsiteX11" fmla="*/ 5567383 w 8521504"/>
                      <a:gd name="connsiteY11" fmla="*/ 0 h 4585871"/>
                      <a:gd name="connsiteX12" fmla="*/ 6220698 w 8521504"/>
                      <a:gd name="connsiteY12" fmla="*/ 0 h 4585871"/>
                      <a:gd name="connsiteX13" fmla="*/ 6959228 w 8521504"/>
                      <a:gd name="connsiteY13" fmla="*/ 0 h 4585871"/>
                      <a:gd name="connsiteX14" fmla="*/ 7442113 w 8521504"/>
                      <a:gd name="connsiteY14" fmla="*/ 0 h 4585871"/>
                      <a:gd name="connsiteX15" fmla="*/ 8521504 w 8521504"/>
                      <a:gd name="connsiteY15" fmla="*/ 0 h 4585871"/>
                      <a:gd name="connsiteX16" fmla="*/ 8521504 w 8521504"/>
                      <a:gd name="connsiteY16" fmla="*/ 764311 h 4585871"/>
                      <a:gd name="connsiteX17" fmla="*/ 8521504 w 8521504"/>
                      <a:gd name="connsiteY17" fmla="*/ 1436904 h 4585871"/>
                      <a:gd name="connsiteX18" fmla="*/ 8521504 w 8521504"/>
                      <a:gd name="connsiteY18" fmla="*/ 2292935 h 4585871"/>
                      <a:gd name="connsiteX19" fmla="*/ 8521504 w 8521504"/>
                      <a:gd name="connsiteY19" fmla="*/ 3148965 h 4585871"/>
                      <a:gd name="connsiteX20" fmla="*/ 8521504 w 8521504"/>
                      <a:gd name="connsiteY20" fmla="*/ 4585871 h 4585871"/>
                      <a:gd name="connsiteX21" fmla="*/ 8123834 w 8521504"/>
                      <a:gd name="connsiteY21" fmla="*/ 4585871 h 4585871"/>
                      <a:gd name="connsiteX22" fmla="*/ 7811379 w 8521504"/>
                      <a:gd name="connsiteY22" fmla="*/ 4585871 h 4585871"/>
                      <a:gd name="connsiteX23" fmla="*/ 7328493 w 8521504"/>
                      <a:gd name="connsiteY23" fmla="*/ 4585871 h 4585871"/>
                      <a:gd name="connsiteX24" fmla="*/ 6760393 w 8521504"/>
                      <a:gd name="connsiteY24" fmla="*/ 4585871 h 4585871"/>
                      <a:gd name="connsiteX25" fmla="*/ 6447938 w 8521504"/>
                      <a:gd name="connsiteY25" fmla="*/ 4585871 h 4585871"/>
                      <a:gd name="connsiteX26" fmla="*/ 5965053 w 8521504"/>
                      <a:gd name="connsiteY26" fmla="*/ 4585871 h 4585871"/>
                      <a:gd name="connsiteX27" fmla="*/ 5311737 w 8521504"/>
                      <a:gd name="connsiteY27" fmla="*/ 4585871 h 4585871"/>
                      <a:gd name="connsiteX28" fmla="*/ 4914067 w 8521504"/>
                      <a:gd name="connsiteY28" fmla="*/ 4585871 h 4585871"/>
                      <a:gd name="connsiteX29" fmla="*/ 4431182 w 8521504"/>
                      <a:gd name="connsiteY29" fmla="*/ 4585871 h 4585871"/>
                      <a:gd name="connsiteX30" fmla="*/ 4033512 w 8521504"/>
                      <a:gd name="connsiteY30" fmla="*/ 4585871 h 4585871"/>
                      <a:gd name="connsiteX31" fmla="*/ 3635842 w 8521504"/>
                      <a:gd name="connsiteY31" fmla="*/ 4585871 h 4585871"/>
                      <a:gd name="connsiteX32" fmla="*/ 2982526 w 8521504"/>
                      <a:gd name="connsiteY32" fmla="*/ 4585871 h 4585871"/>
                      <a:gd name="connsiteX33" fmla="*/ 2329211 w 8521504"/>
                      <a:gd name="connsiteY33" fmla="*/ 4585871 h 4585871"/>
                      <a:gd name="connsiteX34" fmla="*/ 1931541 w 8521504"/>
                      <a:gd name="connsiteY34" fmla="*/ 4585871 h 4585871"/>
                      <a:gd name="connsiteX35" fmla="*/ 1278226 w 8521504"/>
                      <a:gd name="connsiteY35" fmla="*/ 4585871 h 4585871"/>
                      <a:gd name="connsiteX36" fmla="*/ 965770 w 8521504"/>
                      <a:gd name="connsiteY36" fmla="*/ 4585871 h 4585871"/>
                      <a:gd name="connsiteX37" fmla="*/ 482885 w 8521504"/>
                      <a:gd name="connsiteY37" fmla="*/ 4585871 h 4585871"/>
                      <a:gd name="connsiteX38" fmla="*/ 0 w 8521504"/>
                      <a:gd name="connsiteY38" fmla="*/ 4585871 h 4585871"/>
                      <a:gd name="connsiteX39" fmla="*/ 0 w 8521504"/>
                      <a:gd name="connsiteY39" fmla="*/ 3913277 h 4585871"/>
                      <a:gd name="connsiteX40" fmla="*/ 0 w 8521504"/>
                      <a:gd name="connsiteY40" fmla="*/ 3148965 h 4585871"/>
                      <a:gd name="connsiteX41" fmla="*/ 0 w 8521504"/>
                      <a:gd name="connsiteY41" fmla="*/ 2292935 h 4585871"/>
                      <a:gd name="connsiteX42" fmla="*/ 0 w 8521504"/>
                      <a:gd name="connsiteY42" fmla="*/ 1620341 h 4585871"/>
                      <a:gd name="connsiteX43" fmla="*/ 0 w 8521504"/>
                      <a:gd name="connsiteY43" fmla="*/ 993603 h 4585871"/>
                      <a:gd name="connsiteX44" fmla="*/ 0 w 8521504"/>
                      <a:gd name="connsiteY44" fmla="*/ 0 h 4585871"/>
                      <a:gd name="connsiteX0" fmla="*/ 0 w 8521504"/>
                      <a:gd name="connsiteY0" fmla="*/ 0 h 4585871"/>
                      <a:gd name="connsiteX1" fmla="*/ 568100 w 8521504"/>
                      <a:gd name="connsiteY1" fmla="*/ 0 h 4585871"/>
                      <a:gd name="connsiteX2" fmla="*/ 1221416 w 8521504"/>
                      <a:gd name="connsiteY2" fmla="*/ 0 h 4585871"/>
                      <a:gd name="connsiteX3" fmla="*/ 1789516 w 8521504"/>
                      <a:gd name="connsiteY3" fmla="*/ 0 h 4585871"/>
                      <a:gd name="connsiteX4" fmla="*/ 2272401 w 8521504"/>
                      <a:gd name="connsiteY4" fmla="*/ 0 h 4585871"/>
                      <a:gd name="connsiteX5" fmla="*/ 2840501 w 8521504"/>
                      <a:gd name="connsiteY5" fmla="*/ 0 h 4585871"/>
                      <a:gd name="connsiteX6" fmla="*/ 3238172 w 8521504"/>
                      <a:gd name="connsiteY6" fmla="*/ 0 h 4585871"/>
                      <a:gd name="connsiteX7" fmla="*/ 3806272 w 8521504"/>
                      <a:gd name="connsiteY7" fmla="*/ 0 h 4585871"/>
                      <a:gd name="connsiteX8" fmla="*/ 4374372 w 8521504"/>
                      <a:gd name="connsiteY8" fmla="*/ 0 h 4585871"/>
                      <a:gd name="connsiteX9" fmla="*/ 4686827 w 8521504"/>
                      <a:gd name="connsiteY9" fmla="*/ 0 h 4585871"/>
                      <a:gd name="connsiteX10" fmla="*/ 5169712 w 8521504"/>
                      <a:gd name="connsiteY10" fmla="*/ 0 h 4585871"/>
                      <a:gd name="connsiteX11" fmla="*/ 5737813 w 8521504"/>
                      <a:gd name="connsiteY11" fmla="*/ 0 h 4585871"/>
                      <a:gd name="connsiteX12" fmla="*/ 6050268 w 8521504"/>
                      <a:gd name="connsiteY12" fmla="*/ 0 h 4585871"/>
                      <a:gd name="connsiteX13" fmla="*/ 6618368 w 8521504"/>
                      <a:gd name="connsiteY13" fmla="*/ 0 h 4585871"/>
                      <a:gd name="connsiteX14" fmla="*/ 6930823 w 8521504"/>
                      <a:gd name="connsiteY14" fmla="*/ 0 h 4585871"/>
                      <a:gd name="connsiteX15" fmla="*/ 7328493 w 8521504"/>
                      <a:gd name="connsiteY15" fmla="*/ 0 h 4585871"/>
                      <a:gd name="connsiteX16" fmla="*/ 7981809 w 8521504"/>
                      <a:gd name="connsiteY16" fmla="*/ 0 h 4585871"/>
                      <a:gd name="connsiteX17" fmla="*/ 8521504 w 8521504"/>
                      <a:gd name="connsiteY17" fmla="*/ 0 h 4585871"/>
                      <a:gd name="connsiteX18" fmla="*/ 8521504 w 8521504"/>
                      <a:gd name="connsiteY18" fmla="*/ 626735 h 4585871"/>
                      <a:gd name="connsiteX19" fmla="*/ 8521504 w 8521504"/>
                      <a:gd name="connsiteY19" fmla="*/ 1299330 h 4585871"/>
                      <a:gd name="connsiteX20" fmla="*/ 8521504 w 8521504"/>
                      <a:gd name="connsiteY20" fmla="*/ 2017782 h 4585871"/>
                      <a:gd name="connsiteX21" fmla="*/ 8521504 w 8521504"/>
                      <a:gd name="connsiteY21" fmla="*/ 2736236 h 4585871"/>
                      <a:gd name="connsiteX22" fmla="*/ 8521504 w 8521504"/>
                      <a:gd name="connsiteY22" fmla="*/ 3362971 h 4585871"/>
                      <a:gd name="connsiteX23" fmla="*/ 8521504 w 8521504"/>
                      <a:gd name="connsiteY23" fmla="*/ 4585871 h 4585871"/>
                      <a:gd name="connsiteX24" fmla="*/ 8123834 w 8521504"/>
                      <a:gd name="connsiteY24" fmla="*/ 4585871 h 4585871"/>
                      <a:gd name="connsiteX25" fmla="*/ 7385303 w 8521504"/>
                      <a:gd name="connsiteY25" fmla="*/ 4585871 h 4585871"/>
                      <a:gd name="connsiteX26" fmla="*/ 6817203 w 8521504"/>
                      <a:gd name="connsiteY26" fmla="*/ 4585871 h 4585871"/>
                      <a:gd name="connsiteX27" fmla="*/ 6163888 w 8521504"/>
                      <a:gd name="connsiteY27" fmla="*/ 4585871 h 4585871"/>
                      <a:gd name="connsiteX28" fmla="*/ 5766218 w 8521504"/>
                      <a:gd name="connsiteY28" fmla="*/ 4585871 h 4585871"/>
                      <a:gd name="connsiteX29" fmla="*/ 5453763 w 8521504"/>
                      <a:gd name="connsiteY29" fmla="*/ 4585871 h 4585871"/>
                      <a:gd name="connsiteX30" fmla="*/ 5141307 w 8521504"/>
                      <a:gd name="connsiteY30" fmla="*/ 4585871 h 4585871"/>
                      <a:gd name="connsiteX31" fmla="*/ 4487992 w 8521504"/>
                      <a:gd name="connsiteY31" fmla="*/ 4585871 h 4585871"/>
                      <a:gd name="connsiteX32" fmla="*/ 4175537 w 8521504"/>
                      <a:gd name="connsiteY32" fmla="*/ 4585871 h 4585871"/>
                      <a:gd name="connsiteX33" fmla="*/ 3692652 w 8521504"/>
                      <a:gd name="connsiteY33" fmla="*/ 4585871 h 4585871"/>
                      <a:gd name="connsiteX34" fmla="*/ 3294982 w 8521504"/>
                      <a:gd name="connsiteY34" fmla="*/ 4585871 h 4585871"/>
                      <a:gd name="connsiteX35" fmla="*/ 2897311 w 8521504"/>
                      <a:gd name="connsiteY35" fmla="*/ 4585871 h 4585871"/>
                      <a:gd name="connsiteX36" fmla="*/ 2499641 w 8521504"/>
                      <a:gd name="connsiteY36" fmla="*/ 4585871 h 4585871"/>
                      <a:gd name="connsiteX37" fmla="*/ 1846326 w 8521504"/>
                      <a:gd name="connsiteY37" fmla="*/ 4585871 h 4585871"/>
                      <a:gd name="connsiteX38" fmla="*/ 1363441 w 8521504"/>
                      <a:gd name="connsiteY38" fmla="*/ 4585871 h 4585871"/>
                      <a:gd name="connsiteX39" fmla="*/ 710125 w 8521504"/>
                      <a:gd name="connsiteY39" fmla="*/ 4585871 h 4585871"/>
                      <a:gd name="connsiteX40" fmla="*/ 0 w 8521504"/>
                      <a:gd name="connsiteY40" fmla="*/ 4585871 h 4585871"/>
                      <a:gd name="connsiteX41" fmla="*/ 0 w 8521504"/>
                      <a:gd name="connsiteY41" fmla="*/ 3775700 h 4585871"/>
                      <a:gd name="connsiteX42" fmla="*/ 0 w 8521504"/>
                      <a:gd name="connsiteY42" fmla="*/ 3148965 h 4585871"/>
                      <a:gd name="connsiteX43" fmla="*/ 0 w 8521504"/>
                      <a:gd name="connsiteY43" fmla="*/ 2476369 h 4585871"/>
                      <a:gd name="connsiteX44" fmla="*/ 0 w 8521504"/>
                      <a:gd name="connsiteY44" fmla="*/ 1620341 h 4585871"/>
                      <a:gd name="connsiteX45" fmla="*/ 0 w 8521504"/>
                      <a:gd name="connsiteY45" fmla="*/ 947745 h 4585871"/>
                      <a:gd name="connsiteX46" fmla="*/ 0 w 8521504"/>
                      <a:gd name="connsiteY46" fmla="*/ 0 h 4585871"/>
                      <a:gd name="connsiteX0" fmla="*/ 0 w 8521504"/>
                      <a:gd name="connsiteY0" fmla="*/ 0 h 4585871"/>
                      <a:gd name="connsiteX1" fmla="*/ 568100 w 8521504"/>
                      <a:gd name="connsiteY1" fmla="*/ 0 h 4585871"/>
                      <a:gd name="connsiteX2" fmla="*/ 965770 w 8521504"/>
                      <a:gd name="connsiteY2" fmla="*/ 0 h 4585871"/>
                      <a:gd name="connsiteX3" fmla="*/ 1533871 w 8521504"/>
                      <a:gd name="connsiteY3" fmla="*/ 0 h 4585871"/>
                      <a:gd name="connsiteX4" fmla="*/ 2101971 w 8521504"/>
                      <a:gd name="connsiteY4" fmla="*/ 0 h 4585871"/>
                      <a:gd name="connsiteX5" fmla="*/ 2584856 w 8521504"/>
                      <a:gd name="connsiteY5" fmla="*/ 0 h 4585871"/>
                      <a:gd name="connsiteX6" fmla="*/ 3323387 w 8521504"/>
                      <a:gd name="connsiteY6" fmla="*/ 0 h 4585871"/>
                      <a:gd name="connsiteX7" fmla="*/ 3721057 w 8521504"/>
                      <a:gd name="connsiteY7" fmla="*/ 0 h 4585871"/>
                      <a:gd name="connsiteX8" fmla="*/ 4459587 w 8521504"/>
                      <a:gd name="connsiteY8" fmla="*/ 0 h 4585871"/>
                      <a:gd name="connsiteX9" fmla="*/ 4772042 w 8521504"/>
                      <a:gd name="connsiteY9" fmla="*/ 0 h 4585871"/>
                      <a:gd name="connsiteX10" fmla="*/ 5084497 w 8521504"/>
                      <a:gd name="connsiteY10" fmla="*/ 0 h 4585871"/>
                      <a:gd name="connsiteX11" fmla="*/ 5567383 w 8521504"/>
                      <a:gd name="connsiteY11" fmla="*/ 0 h 4585871"/>
                      <a:gd name="connsiteX12" fmla="*/ 6220698 w 8521504"/>
                      <a:gd name="connsiteY12" fmla="*/ 0 h 4585871"/>
                      <a:gd name="connsiteX13" fmla="*/ 6959228 w 8521504"/>
                      <a:gd name="connsiteY13" fmla="*/ 0 h 4585871"/>
                      <a:gd name="connsiteX14" fmla="*/ 7442113 w 8521504"/>
                      <a:gd name="connsiteY14" fmla="*/ 0 h 4585871"/>
                      <a:gd name="connsiteX15" fmla="*/ 8521504 w 8521504"/>
                      <a:gd name="connsiteY15" fmla="*/ 0 h 4585871"/>
                      <a:gd name="connsiteX16" fmla="*/ 8521504 w 8521504"/>
                      <a:gd name="connsiteY16" fmla="*/ 764311 h 4585871"/>
                      <a:gd name="connsiteX17" fmla="*/ 8521504 w 8521504"/>
                      <a:gd name="connsiteY17" fmla="*/ 1436904 h 4585871"/>
                      <a:gd name="connsiteX18" fmla="*/ 8521504 w 8521504"/>
                      <a:gd name="connsiteY18" fmla="*/ 2292935 h 4585871"/>
                      <a:gd name="connsiteX19" fmla="*/ 8521504 w 8521504"/>
                      <a:gd name="connsiteY19" fmla="*/ 3148965 h 4585871"/>
                      <a:gd name="connsiteX20" fmla="*/ 8521504 w 8521504"/>
                      <a:gd name="connsiteY20" fmla="*/ 4585871 h 4585871"/>
                      <a:gd name="connsiteX21" fmla="*/ 8123834 w 8521504"/>
                      <a:gd name="connsiteY21" fmla="*/ 4585871 h 4585871"/>
                      <a:gd name="connsiteX22" fmla="*/ 7811379 w 8521504"/>
                      <a:gd name="connsiteY22" fmla="*/ 4585871 h 4585871"/>
                      <a:gd name="connsiteX23" fmla="*/ 7328493 w 8521504"/>
                      <a:gd name="connsiteY23" fmla="*/ 4585871 h 4585871"/>
                      <a:gd name="connsiteX24" fmla="*/ 6760393 w 8521504"/>
                      <a:gd name="connsiteY24" fmla="*/ 4585871 h 4585871"/>
                      <a:gd name="connsiteX25" fmla="*/ 6447938 w 8521504"/>
                      <a:gd name="connsiteY25" fmla="*/ 4585871 h 4585871"/>
                      <a:gd name="connsiteX26" fmla="*/ 5965053 w 8521504"/>
                      <a:gd name="connsiteY26" fmla="*/ 4585871 h 4585871"/>
                      <a:gd name="connsiteX27" fmla="*/ 5311737 w 8521504"/>
                      <a:gd name="connsiteY27" fmla="*/ 4585871 h 4585871"/>
                      <a:gd name="connsiteX28" fmla="*/ 4914067 w 8521504"/>
                      <a:gd name="connsiteY28" fmla="*/ 4585871 h 4585871"/>
                      <a:gd name="connsiteX29" fmla="*/ 4431182 w 8521504"/>
                      <a:gd name="connsiteY29" fmla="*/ 4585871 h 4585871"/>
                      <a:gd name="connsiteX30" fmla="*/ 4033512 w 8521504"/>
                      <a:gd name="connsiteY30" fmla="*/ 4585871 h 4585871"/>
                      <a:gd name="connsiteX31" fmla="*/ 3635842 w 8521504"/>
                      <a:gd name="connsiteY31" fmla="*/ 4585871 h 4585871"/>
                      <a:gd name="connsiteX32" fmla="*/ 2982526 w 8521504"/>
                      <a:gd name="connsiteY32" fmla="*/ 4585871 h 4585871"/>
                      <a:gd name="connsiteX33" fmla="*/ 2329211 w 8521504"/>
                      <a:gd name="connsiteY33" fmla="*/ 4585871 h 4585871"/>
                      <a:gd name="connsiteX34" fmla="*/ 1931541 w 8521504"/>
                      <a:gd name="connsiteY34" fmla="*/ 4585871 h 4585871"/>
                      <a:gd name="connsiteX35" fmla="*/ 1278226 w 8521504"/>
                      <a:gd name="connsiteY35" fmla="*/ 4585871 h 4585871"/>
                      <a:gd name="connsiteX36" fmla="*/ 965770 w 8521504"/>
                      <a:gd name="connsiteY36" fmla="*/ 4585871 h 4585871"/>
                      <a:gd name="connsiteX37" fmla="*/ 482885 w 8521504"/>
                      <a:gd name="connsiteY37" fmla="*/ 4585871 h 4585871"/>
                      <a:gd name="connsiteX38" fmla="*/ 0 w 8521504"/>
                      <a:gd name="connsiteY38" fmla="*/ 4585871 h 4585871"/>
                      <a:gd name="connsiteX39" fmla="*/ 0 w 8521504"/>
                      <a:gd name="connsiteY39" fmla="*/ 3913277 h 4585871"/>
                      <a:gd name="connsiteX40" fmla="*/ 0 w 8521504"/>
                      <a:gd name="connsiteY40" fmla="*/ 3148965 h 4585871"/>
                      <a:gd name="connsiteX41" fmla="*/ 0 w 8521504"/>
                      <a:gd name="connsiteY41" fmla="*/ 2292935 h 4585871"/>
                      <a:gd name="connsiteX42" fmla="*/ 0 w 8521504"/>
                      <a:gd name="connsiteY42" fmla="*/ 1620341 h 4585871"/>
                      <a:gd name="connsiteX43" fmla="*/ 0 w 8521504"/>
                      <a:gd name="connsiteY43" fmla="*/ 993603 h 4585871"/>
                      <a:gd name="connsiteX44" fmla="*/ 0 w 8521504"/>
                      <a:gd name="connsiteY44" fmla="*/ 0 h 4585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8521504" h="4585871" fill="none" extrusionOk="0">
                        <a:moveTo>
                          <a:pt x="0" y="0"/>
                        </a:moveTo>
                        <a:cubicBezTo>
                          <a:pt x="279197" y="-119864"/>
                          <a:pt x="380656" y="-38138"/>
                          <a:pt x="568100" y="0"/>
                        </a:cubicBezTo>
                        <a:cubicBezTo>
                          <a:pt x="710621" y="-53221"/>
                          <a:pt x="757082" y="60119"/>
                          <a:pt x="965770" y="0"/>
                        </a:cubicBezTo>
                        <a:cubicBezTo>
                          <a:pt x="1199585" y="-27738"/>
                          <a:pt x="1285245" y="115661"/>
                          <a:pt x="1533871" y="0"/>
                        </a:cubicBezTo>
                        <a:cubicBezTo>
                          <a:pt x="1774584" y="-124133"/>
                          <a:pt x="1834519" y="988"/>
                          <a:pt x="2101971" y="0"/>
                        </a:cubicBezTo>
                        <a:cubicBezTo>
                          <a:pt x="2388475" y="-18527"/>
                          <a:pt x="2399634" y="93126"/>
                          <a:pt x="2584856" y="0"/>
                        </a:cubicBezTo>
                        <a:cubicBezTo>
                          <a:pt x="2835796" y="-126453"/>
                          <a:pt x="3161171" y="103711"/>
                          <a:pt x="3323387" y="0"/>
                        </a:cubicBezTo>
                        <a:cubicBezTo>
                          <a:pt x="3480328" y="-17057"/>
                          <a:pt x="3550678" y="41391"/>
                          <a:pt x="3721057" y="0"/>
                        </a:cubicBezTo>
                        <a:cubicBezTo>
                          <a:pt x="3913636" y="-117741"/>
                          <a:pt x="4041240" y="50644"/>
                          <a:pt x="4459587" y="0"/>
                        </a:cubicBezTo>
                        <a:cubicBezTo>
                          <a:pt x="4875795" y="-23330"/>
                          <a:pt x="4584726" y="3956"/>
                          <a:pt x="4772042" y="0"/>
                        </a:cubicBezTo>
                        <a:cubicBezTo>
                          <a:pt x="4897738" y="-72445"/>
                          <a:pt x="5030775" y="31522"/>
                          <a:pt x="5084497" y="0"/>
                        </a:cubicBezTo>
                        <a:cubicBezTo>
                          <a:pt x="5156446" y="-63462"/>
                          <a:pt x="5460294" y="32296"/>
                          <a:pt x="5567383" y="0"/>
                        </a:cubicBezTo>
                        <a:cubicBezTo>
                          <a:pt x="5726276" y="27180"/>
                          <a:pt x="6128664" y="-8839"/>
                          <a:pt x="6220698" y="0"/>
                        </a:cubicBezTo>
                        <a:cubicBezTo>
                          <a:pt x="6429136" y="-129439"/>
                          <a:pt x="6610970" y="57865"/>
                          <a:pt x="6959228" y="0"/>
                        </a:cubicBezTo>
                        <a:cubicBezTo>
                          <a:pt x="7250103" y="-125892"/>
                          <a:pt x="7253863" y="2530"/>
                          <a:pt x="7442113" y="0"/>
                        </a:cubicBezTo>
                        <a:cubicBezTo>
                          <a:pt x="7506945" y="-224278"/>
                          <a:pt x="7933956" y="-87907"/>
                          <a:pt x="8521504" y="0"/>
                        </a:cubicBezTo>
                        <a:cubicBezTo>
                          <a:pt x="8477998" y="178953"/>
                          <a:pt x="8384142" y="525815"/>
                          <a:pt x="8521504" y="764311"/>
                        </a:cubicBezTo>
                        <a:cubicBezTo>
                          <a:pt x="8621408" y="1023159"/>
                          <a:pt x="8424488" y="1204620"/>
                          <a:pt x="8521504" y="1436904"/>
                        </a:cubicBezTo>
                        <a:cubicBezTo>
                          <a:pt x="8502861" y="1701343"/>
                          <a:pt x="8470541" y="2073889"/>
                          <a:pt x="8521504" y="2292935"/>
                        </a:cubicBezTo>
                        <a:cubicBezTo>
                          <a:pt x="8502707" y="2456003"/>
                          <a:pt x="8442902" y="3007678"/>
                          <a:pt x="8521504" y="3148965"/>
                        </a:cubicBezTo>
                        <a:cubicBezTo>
                          <a:pt x="8436181" y="3295816"/>
                          <a:pt x="8407709" y="4135479"/>
                          <a:pt x="8521504" y="4585871"/>
                        </a:cubicBezTo>
                        <a:cubicBezTo>
                          <a:pt x="8391027" y="4637491"/>
                          <a:pt x="8218417" y="4555708"/>
                          <a:pt x="8123834" y="4585871"/>
                        </a:cubicBezTo>
                        <a:cubicBezTo>
                          <a:pt x="7974437" y="4632827"/>
                          <a:pt x="7867992" y="4506777"/>
                          <a:pt x="7811379" y="4585871"/>
                        </a:cubicBezTo>
                        <a:cubicBezTo>
                          <a:pt x="7750698" y="4571640"/>
                          <a:pt x="7507942" y="4649006"/>
                          <a:pt x="7328493" y="4585871"/>
                        </a:cubicBezTo>
                        <a:cubicBezTo>
                          <a:pt x="7205796" y="4563406"/>
                          <a:pt x="6923311" y="4470441"/>
                          <a:pt x="6760393" y="4585871"/>
                        </a:cubicBezTo>
                        <a:cubicBezTo>
                          <a:pt x="6539656" y="4652565"/>
                          <a:pt x="6584355" y="4577645"/>
                          <a:pt x="6447938" y="4585871"/>
                        </a:cubicBezTo>
                        <a:cubicBezTo>
                          <a:pt x="6346649" y="4635961"/>
                          <a:pt x="6233710" y="4608609"/>
                          <a:pt x="5965053" y="4585871"/>
                        </a:cubicBezTo>
                        <a:cubicBezTo>
                          <a:pt x="5779142" y="4626070"/>
                          <a:pt x="5442829" y="4513853"/>
                          <a:pt x="5311737" y="4585871"/>
                        </a:cubicBezTo>
                        <a:cubicBezTo>
                          <a:pt x="5108188" y="4675971"/>
                          <a:pt x="5052279" y="4625802"/>
                          <a:pt x="4914067" y="4585871"/>
                        </a:cubicBezTo>
                        <a:cubicBezTo>
                          <a:pt x="4807419" y="4583336"/>
                          <a:pt x="4550882" y="4564428"/>
                          <a:pt x="4431182" y="4585871"/>
                        </a:cubicBezTo>
                        <a:cubicBezTo>
                          <a:pt x="4290287" y="4576583"/>
                          <a:pt x="4182138" y="4601359"/>
                          <a:pt x="4033512" y="4585871"/>
                        </a:cubicBezTo>
                        <a:cubicBezTo>
                          <a:pt x="3958874" y="4614340"/>
                          <a:pt x="3793718" y="4467025"/>
                          <a:pt x="3635842" y="4585871"/>
                        </a:cubicBezTo>
                        <a:cubicBezTo>
                          <a:pt x="3481320" y="4594359"/>
                          <a:pt x="3159261" y="4521779"/>
                          <a:pt x="2982526" y="4585871"/>
                        </a:cubicBezTo>
                        <a:cubicBezTo>
                          <a:pt x="2966402" y="4612836"/>
                          <a:pt x="2582496" y="4417119"/>
                          <a:pt x="2329211" y="4585871"/>
                        </a:cubicBezTo>
                        <a:cubicBezTo>
                          <a:pt x="2079707" y="4643999"/>
                          <a:pt x="2115848" y="4568630"/>
                          <a:pt x="1931541" y="4585871"/>
                        </a:cubicBezTo>
                        <a:cubicBezTo>
                          <a:pt x="1724117" y="4620644"/>
                          <a:pt x="1581825" y="4501879"/>
                          <a:pt x="1278226" y="4585871"/>
                        </a:cubicBezTo>
                        <a:cubicBezTo>
                          <a:pt x="971142" y="4669403"/>
                          <a:pt x="1075840" y="4550984"/>
                          <a:pt x="965770" y="4585871"/>
                        </a:cubicBezTo>
                        <a:cubicBezTo>
                          <a:pt x="902668" y="4528601"/>
                          <a:pt x="745385" y="4492580"/>
                          <a:pt x="482885" y="4585871"/>
                        </a:cubicBezTo>
                        <a:cubicBezTo>
                          <a:pt x="228683" y="4643617"/>
                          <a:pt x="217707" y="4601979"/>
                          <a:pt x="0" y="4585871"/>
                        </a:cubicBezTo>
                        <a:cubicBezTo>
                          <a:pt x="-56758" y="4245574"/>
                          <a:pt x="55591" y="4186803"/>
                          <a:pt x="0" y="3913277"/>
                        </a:cubicBezTo>
                        <a:cubicBezTo>
                          <a:pt x="-114830" y="3556410"/>
                          <a:pt x="39336" y="3318572"/>
                          <a:pt x="0" y="3148965"/>
                        </a:cubicBezTo>
                        <a:cubicBezTo>
                          <a:pt x="47808" y="3019133"/>
                          <a:pt x="38675" y="2512805"/>
                          <a:pt x="0" y="2292935"/>
                        </a:cubicBezTo>
                        <a:cubicBezTo>
                          <a:pt x="43553" y="2068312"/>
                          <a:pt x="-18937" y="1873792"/>
                          <a:pt x="0" y="1620341"/>
                        </a:cubicBezTo>
                        <a:cubicBezTo>
                          <a:pt x="-36858" y="1391241"/>
                          <a:pt x="64500" y="1315190"/>
                          <a:pt x="0" y="993603"/>
                        </a:cubicBezTo>
                        <a:cubicBezTo>
                          <a:pt x="57025" y="773487"/>
                          <a:pt x="-30133" y="391276"/>
                          <a:pt x="0" y="0"/>
                        </a:cubicBezTo>
                        <a:close/>
                      </a:path>
                      <a:path w="8521504" h="4585871" stroke="0" extrusionOk="0">
                        <a:moveTo>
                          <a:pt x="0" y="0"/>
                        </a:moveTo>
                        <a:cubicBezTo>
                          <a:pt x="231098" y="-65388"/>
                          <a:pt x="384611" y="40659"/>
                          <a:pt x="568100" y="0"/>
                        </a:cubicBezTo>
                        <a:cubicBezTo>
                          <a:pt x="688580" y="-26692"/>
                          <a:pt x="1038131" y="106666"/>
                          <a:pt x="1221416" y="0"/>
                        </a:cubicBezTo>
                        <a:cubicBezTo>
                          <a:pt x="1310270" y="-143286"/>
                          <a:pt x="1527825" y="-27310"/>
                          <a:pt x="1789516" y="0"/>
                        </a:cubicBezTo>
                        <a:cubicBezTo>
                          <a:pt x="1993522" y="-13805"/>
                          <a:pt x="2095091" y="36031"/>
                          <a:pt x="2272401" y="0"/>
                        </a:cubicBezTo>
                        <a:cubicBezTo>
                          <a:pt x="2484999" y="-28708"/>
                          <a:pt x="2606360" y="8405"/>
                          <a:pt x="2840501" y="0"/>
                        </a:cubicBezTo>
                        <a:cubicBezTo>
                          <a:pt x="3074192" y="-67987"/>
                          <a:pt x="3132585" y="8021"/>
                          <a:pt x="3238172" y="0"/>
                        </a:cubicBezTo>
                        <a:cubicBezTo>
                          <a:pt x="3348291" y="-16386"/>
                          <a:pt x="3672712" y="22025"/>
                          <a:pt x="3806272" y="0"/>
                        </a:cubicBezTo>
                        <a:cubicBezTo>
                          <a:pt x="4020445" y="-32216"/>
                          <a:pt x="4089205" y="63921"/>
                          <a:pt x="4374372" y="0"/>
                        </a:cubicBezTo>
                        <a:cubicBezTo>
                          <a:pt x="4629295" y="-73125"/>
                          <a:pt x="4524720" y="43348"/>
                          <a:pt x="4686827" y="0"/>
                        </a:cubicBezTo>
                        <a:cubicBezTo>
                          <a:pt x="4770656" y="-711"/>
                          <a:pt x="5046542" y="118076"/>
                          <a:pt x="5169712" y="0"/>
                        </a:cubicBezTo>
                        <a:cubicBezTo>
                          <a:pt x="5371690" y="-68663"/>
                          <a:pt x="5555295" y="52268"/>
                          <a:pt x="5737813" y="0"/>
                        </a:cubicBezTo>
                        <a:cubicBezTo>
                          <a:pt x="5958894" y="-64327"/>
                          <a:pt x="5965914" y="17468"/>
                          <a:pt x="6050268" y="0"/>
                        </a:cubicBezTo>
                        <a:cubicBezTo>
                          <a:pt x="6138244" y="16716"/>
                          <a:pt x="6349973" y="40256"/>
                          <a:pt x="6618368" y="0"/>
                        </a:cubicBezTo>
                        <a:cubicBezTo>
                          <a:pt x="6914053" y="-59530"/>
                          <a:pt x="6832280" y="18453"/>
                          <a:pt x="6930823" y="0"/>
                        </a:cubicBezTo>
                        <a:cubicBezTo>
                          <a:pt x="7031627" y="5219"/>
                          <a:pt x="7101525" y="-10600"/>
                          <a:pt x="7328493" y="0"/>
                        </a:cubicBezTo>
                        <a:cubicBezTo>
                          <a:pt x="7522590" y="-109310"/>
                          <a:pt x="7735624" y="7836"/>
                          <a:pt x="7981809" y="0"/>
                        </a:cubicBezTo>
                        <a:cubicBezTo>
                          <a:pt x="8244515" y="-26774"/>
                          <a:pt x="8283843" y="52654"/>
                          <a:pt x="8521504" y="0"/>
                        </a:cubicBezTo>
                        <a:cubicBezTo>
                          <a:pt x="8486473" y="153593"/>
                          <a:pt x="8517654" y="378092"/>
                          <a:pt x="8521504" y="626735"/>
                        </a:cubicBezTo>
                        <a:cubicBezTo>
                          <a:pt x="8554434" y="937021"/>
                          <a:pt x="8478732" y="1048575"/>
                          <a:pt x="8521504" y="1299330"/>
                        </a:cubicBezTo>
                        <a:cubicBezTo>
                          <a:pt x="8622563" y="1577548"/>
                          <a:pt x="8496607" y="1846177"/>
                          <a:pt x="8521504" y="2017782"/>
                        </a:cubicBezTo>
                        <a:cubicBezTo>
                          <a:pt x="8490349" y="2241779"/>
                          <a:pt x="8513827" y="2524487"/>
                          <a:pt x="8521504" y="2736236"/>
                        </a:cubicBezTo>
                        <a:cubicBezTo>
                          <a:pt x="8544788" y="2943050"/>
                          <a:pt x="8520878" y="3200107"/>
                          <a:pt x="8521504" y="3362971"/>
                        </a:cubicBezTo>
                        <a:cubicBezTo>
                          <a:pt x="8462780" y="3606778"/>
                          <a:pt x="8570668" y="4091637"/>
                          <a:pt x="8521504" y="4585871"/>
                        </a:cubicBezTo>
                        <a:cubicBezTo>
                          <a:pt x="8402291" y="4604537"/>
                          <a:pt x="8227558" y="4554579"/>
                          <a:pt x="8123834" y="4585871"/>
                        </a:cubicBezTo>
                        <a:cubicBezTo>
                          <a:pt x="8040683" y="4554362"/>
                          <a:pt x="7668555" y="4610600"/>
                          <a:pt x="7385303" y="4585871"/>
                        </a:cubicBezTo>
                        <a:cubicBezTo>
                          <a:pt x="7177446" y="4676309"/>
                          <a:pt x="6940586" y="4547652"/>
                          <a:pt x="6817203" y="4585871"/>
                        </a:cubicBezTo>
                        <a:cubicBezTo>
                          <a:pt x="6614054" y="4654978"/>
                          <a:pt x="6352452" y="4569455"/>
                          <a:pt x="6163888" y="4585871"/>
                        </a:cubicBezTo>
                        <a:cubicBezTo>
                          <a:pt x="5982974" y="4571550"/>
                          <a:pt x="5930310" y="4539154"/>
                          <a:pt x="5766218" y="4585871"/>
                        </a:cubicBezTo>
                        <a:cubicBezTo>
                          <a:pt x="5621513" y="4619139"/>
                          <a:pt x="5557460" y="4562474"/>
                          <a:pt x="5453763" y="4585871"/>
                        </a:cubicBezTo>
                        <a:cubicBezTo>
                          <a:pt x="5320001" y="4603820"/>
                          <a:pt x="5264725" y="4541020"/>
                          <a:pt x="5141307" y="4585871"/>
                        </a:cubicBezTo>
                        <a:cubicBezTo>
                          <a:pt x="5014482" y="4633645"/>
                          <a:pt x="4624539" y="4592008"/>
                          <a:pt x="4487992" y="4585871"/>
                        </a:cubicBezTo>
                        <a:cubicBezTo>
                          <a:pt x="4315910" y="4572846"/>
                          <a:pt x="4277405" y="4550835"/>
                          <a:pt x="4175537" y="4585871"/>
                        </a:cubicBezTo>
                        <a:cubicBezTo>
                          <a:pt x="4105423" y="4654977"/>
                          <a:pt x="3892602" y="4496504"/>
                          <a:pt x="3692652" y="4585871"/>
                        </a:cubicBezTo>
                        <a:cubicBezTo>
                          <a:pt x="3500826" y="4642957"/>
                          <a:pt x="3399289" y="4497495"/>
                          <a:pt x="3294982" y="4585871"/>
                        </a:cubicBezTo>
                        <a:cubicBezTo>
                          <a:pt x="3158911" y="4609305"/>
                          <a:pt x="3021761" y="4546163"/>
                          <a:pt x="2897311" y="4585871"/>
                        </a:cubicBezTo>
                        <a:cubicBezTo>
                          <a:pt x="2771733" y="4642817"/>
                          <a:pt x="2601292" y="4556427"/>
                          <a:pt x="2499641" y="4585871"/>
                        </a:cubicBezTo>
                        <a:cubicBezTo>
                          <a:pt x="2438771" y="4695555"/>
                          <a:pt x="2027848" y="4532268"/>
                          <a:pt x="1846326" y="4585871"/>
                        </a:cubicBezTo>
                        <a:cubicBezTo>
                          <a:pt x="1581722" y="4653689"/>
                          <a:pt x="1468921" y="4477494"/>
                          <a:pt x="1363441" y="4585871"/>
                        </a:cubicBezTo>
                        <a:cubicBezTo>
                          <a:pt x="1147575" y="4662750"/>
                          <a:pt x="923938" y="4538171"/>
                          <a:pt x="710125" y="4585871"/>
                        </a:cubicBezTo>
                        <a:cubicBezTo>
                          <a:pt x="457011" y="4577941"/>
                          <a:pt x="181161" y="4526997"/>
                          <a:pt x="0" y="4585871"/>
                        </a:cubicBezTo>
                        <a:cubicBezTo>
                          <a:pt x="-26924" y="4466015"/>
                          <a:pt x="18655" y="4011107"/>
                          <a:pt x="0" y="3775700"/>
                        </a:cubicBezTo>
                        <a:cubicBezTo>
                          <a:pt x="-23312" y="3515153"/>
                          <a:pt x="33083" y="3281871"/>
                          <a:pt x="0" y="3148965"/>
                        </a:cubicBezTo>
                        <a:cubicBezTo>
                          <a:pt x="-31127" y="3029952"/>
                          <a:pt x="-24714" y="2663537"/>
                          <a:pt x="0" y="2476369"/>
                        </a:cubicBezTo>
                        <a:cubicBezTo>
                          <a:pt x="62002" y="2313249"/>
                          <a:pt x="63139" y="2017137"/>
                          <a:pt x="0" y="1620341"/>
                        </a:cubicBezTo>
                        <a:cubicBezTo>
                          <a:pt x="-25107" y="1260847"/>
                          <a:pt x="75435" y="1203694"/>
                          <a:pt x="0" y="947745"/>
                        </a:cubicBezTo>
                        <a:cubicBezTo>
                          <a:pt x="-9616" y="682363"/>
                          <a:pt x="25665" y="363990"/>
                          <a:pt x="0" y="0"/>
                        </a:cubicBezTo>
                        <a:close/>
                      </a:path>
                      <a:path w="8521504" h="4585871" fill="none" stroke="0" extrusionOk="0">
                        <a:moveTo>
                          <a:pt x="0" y="0"/>
                        </a:moveTo>
                        <a:cubicBezTo>
                          <a:pt x="228068" y="-50470"/>
                          <a:pt x="475894" y="25963"/>
                          <a:pt x="568100" y="0"/>
                        </a:cubicBezTo>
                        <a:cubicBezTo>
                          <a:pt x="715706" y="-28731"/>
                          <a:pt x="747536" y="28574"/>
                          <a:pt x="965770" y="0"/>
                        </a:cubicBezTo>
                        <a:cubicBezTo>
                          <a:pt x="1130569" y="-59009"/>
                          <a:pt x="1307511" y="72320"/>
                          <a:pt x="1533871" y="0"/>
                        </a:cubicBezTo>
                        <a:cubicBezTo>
                          <a:pt x="1776269" y="-83057"/>
                          <a:pt x="1842919" y="34983"/>
                          <a:pt x="2101971" y="0"/>
                        </a:cubicBezTo>
                        <a:cubicBezTo>
                          <a:pt x="2367682" y="-41648"/>
                          <a:pt x="2376425" y="85392"/>
                          <a:pt x="2584856" y="0"/>
                        </a:cubicBezTo>
                        <a:cubicBezTo>
                          <a:pt x="2787219" y="-143496"/>
                          <a:pt x="3172536" y="99741"/>
                          <a:pt x="3323387" y="0"/>
                        </a:cubicBezTo>
                        <a:cubicBezTo>
                          <a:pt x="3491018" y="-40959"/>
                          <a:pt x="3531159" y="48271"/>
                          <a:pt x="3721057" y="0"/>
                        </a:cubicBezTo>
                        <a:cubicBezTo>
                          <a:pt x="3889150" y="-11737"/>
                          <a:pt x="4102082" y="40340"/>
                          <a:pt x="4459587" y="0"/>
                        </a:cubicBezTo>
                        <a:cubicBezTo>
                          <a:pt x="4835597" y="7702"/>
                          <a:pt x="4607481" y="40588"/>
                          <a:pt x="4772042" y="0"/>
                        </a:cubicBezTo>
                        <a:cubicBezTo>
                          <a:pt x="4910771" y="-30255"/>
                          <a:pt x="5025397" y="49351"/>
                          <a:pt x="5084497" y="0"/>
                        </a:cubicBezTo>
                        <a:cubicBezTo>
                          <a:pt x="5124471" y="-58170"/>
                          <a:pt x="5383605" y="-10402"/>
                          <a:pt x="5567383" y="0"/>
                        </a:cubicBezTo>
                        <a:cubicBezTo>
                          <a:pt x="5719669" y="-1492"/>
                          <a:pt x="6048645" y="44487"/>
                          <a:pt x="6220698" y="0"/>
                        </a:cubicBezTo>
                        <a:cubicBezTo>
                          <a:pt x="6363181" y="-43680"/>
                          <a:pt x="6611061" y="152461"/>
                          <a:pt x="6959228" y="0"/>
                        </a:cubicBezTo>
                        <a:cubicBezTo>
                          <a:pt x="7271680" y="-50414"/>
                          <a:pt x="7324756" y="17981"/>
                          <a:pt x="7442113" y="0"/>
                        </a:cubicBezTo>
                        <a:cubicBezTo>
                          <a:pt x="7642208" y="-64730"/>
                          <a:pt x="8019307" y="-26849"/>
                          <a:pt x="8521504" y="0"/>
                        </a:cubicBezTo>
                        <a:cubicBezTo>
                          <a:pt x="8641601" y="312705"/>
                          <a:pt x="8483770" y="579275"/>
                          <a:pt x="8521504" y="764311"/>
                        </a:cubicBezTo>
                        <a:cubicBezTo>
                          <a:pt x="8553153" y="949797"/>
                          <a:pt x="8489612" y="1136428"/>
                          <a:pt x="8521504" y="1436904"/>
                        </a:cubicBezTo>
                        <a:cubicBezTo>
                          <a:pt x="8585815" y="1708384"/>
                          <a:pt x="8479846" y="2066797"/>
                          <a:pt x="8521504" y="2292935"/>
                        </a:cubicBezTo>
                        <a:cubicBezTo>
                          <a:pt x="8495294" y="2515983"/>
                          <a:pt x="8495881" y="2949331"/>
                          <a:pt x="8521504" y="3148965"/>
                        </a:cubicBezTo>
                        <a:cubicBezTo>
                          <a:pt x="8598187" y="3341241"/>
                          <a:pt x="8425856" y="4163025"/>
                          <a:pt x="8521504" y="4585871"/>
                        </a:cubicBezTo>
                        <a:cubicBezTo>
                          <a:pt x="8357809" y="4619294"/>
                          <a:pt x="8246384" y="4564623"/>
                          <a:pt x="8123834" y="4585871"/>
                        </a:cubicBezTo>
                        <a:cubicBezTo>
                          <a:pt x="8019940" y="4631594"/>
                          <a:pt x="7868645" y="4534481"/>
                          <a:pt x="7811379" y="4585871"/>
                        </a:cubicBezTo>
                        <a:cubicBezTo>
                          <a:pt x="7736891" y="4607350"/>
                          <a:pt x="7508249" y="4621104"/>
                          <a:pt x="7328493" y="4585871"/>
                        </a:cubicBezTo>
                        <a:cubicBezTo>
                          <a:pt x="7102039" y="4621339"/>
                          <a:pt x="6925703" y="4532913"/>
                          <a:pt x="6760393" y="4585871"/>
                        </a:cubicBezTo>
                        <a:cubicBezTo>
                          <a:pt x="6532041" y="4665989"/>
                          <a:pt x="6558931" y="4592817"/>
                          <a:pt x="6447938" y="4585871"/>
                        </a:cubicBezTo>
                        <a:cubicBezTo>
                          <a:pt x="6335304" y="4587882"/>
                          <a:pt x="6240833" y="4540363"/>
                          <a:pt x="5965053" y="4585871"/>
                        </a:cubicBezTo>
                        <a:cubicBezTo>
                          <a:pt x="5774080" y="4534286"/>
                          <a:pt x="5511119" y="4551019"/>
                          <a:pt x="5311737" y="4585871"/>
                        </a:cubicBezTo>
                        <a:cubicBezTo>
                          <a:pt x="5114915" y="4631134"/>
                          <a:pt x="5045161" y="4591618"/>
                          <a:pt x="4914067" y="4585871"/>
                        </a:cubicBezTo>
                        <a:cubicBezTo>
                          <a:pt x="4833863" y="4592801"/>
                          <a:pt x="4549050" y="4553282"/>
                          <a:pt x="4431182" y="4585871"/>
                        </a:cubicBezTo>
                        <a:cubicBezTo>
                          <a:pt x="4325933" y="4664306"/>
                          <a:pt x="4198457" y="4566750"/>
                          <a:pt x="4033512" y="4585871"/>
                        </a:cubicBezTo>
                        <a:cubicBezTo>
                          <a:pt x="3905027" y="4683629"/>
                          <a:pt x="3793972" y="4500797"/>
                          <a:pt x="3635842" y="4585871"/>
                        </a:cubicBezTo>
                        <a:cubicBezTo>
                          <a:pt x="3450674" y="4672135"/>
                          <a:pt x="3106222" y="4523905"/>
                          <a:pt x="2982526" y="4585871"/>
                        </a:cubicBezTo>
                        <a:cubicBezTo>
                          <a:pt x="2867761" y="4694850"/>
                          <a:pt x="2593525" y="4490485"/>
                          <a:pt x="2329211" y="4585871"/>
                        </a:cubicBezTo>
                        <a:cubicBezTo>
                          <a:pt x="2072136" y="4626949"/>
                          <a:pt x="2094392" y="4579615"/>
                          <a:pt x="1931541" y="4585871"/>
                        </a:cubicBezTo>
                        <a:cubicBezTo>
                          <a:pt x="1768091" y="4606659"/>
                          <a:pt x="1626016" y="4530022"/>
                          <a:pt x="1278226" y="4585871"/>
                        </a:cubicBezTo>
                        <a:cubicBezTo>
                          <a:pt x="959411" y="4628395"/>
                          <a:pt x="1078782" y="4576865"/>
                          <a:pt x="965770" y="4585871"/>
                        </a:cubicBezTo>
                        <a:cubicBezTo>
                          <a:pt x="815327" y="4564573"/>
                          <a:pt x="703463" y="4506027"/>
                          <a:pt x="482885" y="4585871"/>
                        </a:cubicBezTo>
                        <a:cubicBezTo>
                          <a:pt x="211656" y="4635388"/>
                          <a:pt x="199522" y="4559053"/>
                          <a:pt x="0" y="4585871"/>
                        </a:cubicBezTo>
                        <a:cubicBezTo>
                          <a:pt x="-79058" y="4347461"/>
                          <a:pt x="68804" y="4236259"/>
                          <a:pt x="0" y="3913277"/>
                        </a:cubicBezTo>
                        <a:cubicBezTo>
                          <a:pt x="-34859" y="3593941"/>
                          <a:pt x="-12488" y="3312356"/>
                          <a:pt x="0" y="3148965"/>
                        </a:cubicBezTo>
                        <a:cubicBezTo>
                          <a:pt x="4623" y="2981266"/>
                          <a:pt x="40720" y="2469275"/>
                          <a:pt x="0" y="2292935"/>
                        </a:cubicBezTo>
                        <a:cubicBezTo>
                          <a:pt x="27300" y="2070512"/>
                          <a:pt x="101164" y="1832588"/>
                          <a:pt x="0" y="1620341"/>
                        </a:cubicBezTo>
                        <a:cubicBezTo>
                          <a:pt x="24384" y="1409300"/>
                          <a:pt x="96893" y="1272406"/>
                          <a:pt x="0" y="993603"/>
                        </a:cubicBezTo>
                        <a:cubicBezTo>
                          <a:pt x="-91248" y="677738"/>
                          <a:pt x="130664" y="385109"/>
                          <a:pt x="0" y="0"/>
                        </a:cubicBezTo>
                        <a:close/>
                      </a:path>
                      <a:path w="8521504" h="4585871" fill="none" stroke="0" extrusionOk="0">
                        <a:moveTo>
                          <a:pt x="0" y="0"/>
                        </a:moveTo>
                        <a:cubicBezTo>
                          <a:pt x="261854" y="-87549"/>
                          <a:pt x="401586" y="-3950"/>
                          <a:pt x="568100" y="0"/>
                        </a:cubicBezTo>
                        <a:cubicBezTo>
                          <a:pt x="744109" y="-56792"/>
                          <a:pt x="753573" y="32453"/>
                          <a:pt x="965770" y="0"/>
                        </a:cubicBezTo>
                        <a:cubicBezTo>
                          <a:pt x="1154862" y="-51106"/>
                          <a:pt x="1286449" y="69129"/>
                          <a:pt x="1533871" y="0"/>
                        </a:cubicBezTo>
                        <a:cubicBezTo>
                          <a:pt x="1761786" y="-118630"/>
                          <a:pt x="1838168" y="14330"/>
                          <a:pt x="2101971" y="0"/>
                        </a:cubicBezTo>
                        <a:cubicBezTo>
                          <a:pt x="2376500" y="-40593"/>
                          <a:pt x="2376591" y="94912"/>
                          <a:pt x="2584856" y="0"/>
                        </a:cubicBezTo>
                        <a:cubicBezTo>
                          <a:pt x="2821713" y="-116099"/>
                          <a:pt x="3164629" y="97935"/>
                          <a:pt x="3323387" y="0"/>
                        </a:cubicBezTo>
                        <a:cubicBezTo>
                          <a:pt x="3492148" y="-7723"/>
                          <a:pt x="3524401" y="25840"/>
                          <a:pt x="3721057" y="0"/>
                        </a:cubicBezTo>
                        <a:cubicBezTo>
                          <a:pt x="3918893" y="-43783"/>
                          <a:pt x="4051882" y="23768"/>
                          <a:pt x="4459587" y="0"/>
                        </a:cubicBezTo>
                        <a:cubicBezTo>
                          <a:pt x="4867336" y="-29544"/>
                          <a:pt x="4619115" y="58039"/>
                          <a:pt x="4772042" y="0"/>
                        </a:cubicBezTo>
                        <a:cubicBezTo>
                          <a:pt x="4907824" y="-45275"/>
                          <a:pt x="5019260" y="31887"/>
                          <a:pt x="5084497" y="0"/>
                        </a:cubicBezTo>
                        <a:cubicBezTo>
                          <a:pt x="5158604" y="-46312"/>
                          <a:pt x="5421894" y="32855"/>
                          <a:pt x="5567383" y="0"/>
                        </a:cubicBezTo>
                        <a:cubicBezTo>
                          <a:pt x="5723055" y="16010"/>
                          <a:pt x="6100185" y="-2927"/>
                          <a:pt x="6220698" y="0"/>
                        </a:cubicBezTo>
                        <a:cubicBezTo>
                          <a:pt x="6438382" y="-40431"/>
                          <a:pt x="6610410" y="107603"/>
                          <a:pt x="6959228" y="0"/>
                        </a:cubicBezTo>
                        <a:cubicBezTo>
                          <a:pt x="7279182" y="-72210"/>
                          <a:pt x="7307877" y="12020"/>
                          <a:pt x="7442113" y="0"/>
                        </a:cubicBezTo>
                        <a:cubicBezTo>
                          <a:pt x="7594664" y="-225643"/>
                          <a:pt x="7951925" y="-43464"/>
                          <a:pt x="8521504" y="0"/>
                        </a:cubicBezTo>
                        <a:cubicBezTo>
                          <a:pt x="8568215" y="276224"/>
                          <a:pt x="8447629" y="572743"/>
                          <a:pt x="8521504" y="764311"/>
                        </a:cubicBezTo>
                        <a:cubicBezTo>
                          <a:pt x="8567110" y="984235"/>
                          <a:pt x="8499831" y="1141561"/>
                          <a:pt x="8521504" y="1436904"/>
                        </a:cubicBezTo>
                        <a:cubicBezTo>
                          <a:pt x="8576719" y="1717819"/>
                          <a:pt x="8473658" y="2071108"/>
                          <a:pt x="8521504" y="2292935"/>
                        </a:cubicBezTo>
                        <a:cubicBezTo>
                          <a:pt x="8511669" y="2465960"/>
                          <a:pt x="8466386" y="2998083"/>
                          <a:pt x="8521504" y="3148965"/>
                        </a:cubicBezTo>
                        <a:cubicBezTo>
                          <a:pt x="8519096" y="3284065"/>
                          <a:pt x="8398134" y="4186207"/>
                          <a:pt x="8521504" y="4585871"/>
                        </a:cubicBezTo>
                        <a:cubicBezTo>
                          <a:pt x="8366171" y="4609315"/>
                          <a:pt x="8242409" y="4570686"/>
                          <a:pt x="8123834" y="4585871"/>
                        </a:cubicBezTo>
                        <a:cubicBezTo>
                          <a:pt x="8005740" y="4635501"/>
                          <a:pt x="7879252" y="4523142"/>
                          <a:pt x="7811379" y="4585871"/>
                        </a:cubicBezTo>
                        <a:cubicBezTo>
                          <a:pt x="7719072" y="4612222"/>
                          <a:pt x="7508585" y="4615503"/>
                          <a:pt x="7328493" y="4585871"/>
                        </a:cubicBezTo>
                        <a:cubicBezTo>
                          <a:pt x="7126014" y="4568703"/>
                          <a:pt x="6928616" y="4548989"/>
                          <a:pt x="6760393" y="4585871"/>
                        </a:cubicBezTo>
                        <a:cubicBezTo>
                          <a:pt x="6530960" y="4652355"/>
                          <a:pt x="6544034" y="4582455"/>
                          <a:pt x="6447938" y="4585871"/>
                        </a:cubicBezTo>
                        <a:cubicBezTo>
                          <a:pt x="6337432" y="4582678"/>
                          <a:pt x="6232080" y="4581419"/>
                          <a:pt x="5965053" y="4585871"/>
                        </a:cubicBezTo>
                        <a:cubicBezTo>
                          <a:pt x="5788361" y="4594053"/>
                          <a:pt x="5476692" y="4540850"/>
                          <a:pt x="5311737" y="4585871"/>
                        </a:cubicBezTo>
                        <a:cubicBezTo>
                          <a:pt x="5106446" y="4654579"/>
                          <a:pt x="5068135" y="4604646"/>
                          <a:pt x="4914067" y="4585871"/>
                        </a:cubicBezTo>
                        <a:cubicBezTo>
                          <a:pt x="4829869" y="4608863"/>
                          <a:pt x="4551190" y="4559060"/>
                          <a:pt x="4431182" y="4585871"/>
                        </a:cubicBezTo>
                        <a:cubicBezTo>
                          <a:pt x="4301926" y="4636280"/>
                          <a:pt x="4163234" y="4555651"/>
                          <a:pt x="4033512" y="4585871"/>
                        </a:cubicBezTo>
                        <a:cubicBezTo>
                          <a:pt x="3939592" y="4653994"/>
                          <a:pt x="3816640" y="4483032"/>
                          <a:pt x="3635842" y="4585871"/>
                        </a:cubicBezTo>
                        <a:cubicBezTo>
                          <a:pt x="3446271" y="4634225"/>
                          <a:pt x="3128036" y="4515531"/>
                          <a:pt x="2982526" y="4585871"/>
                        </a:cubicBezTo>
                        <a:cubicBezTo>
                          <a:pt x="2947534" y="4647440"/>
                          <a:pt x="2521998" y="4453609"/>
                          <a:pt x="2329211" y="4585871"/>
                        </a:cubicBezTo>
                        <a:cubicBezTo>
                          <a:pt x="2079964" y="4639084"/>
                          <a:pt x="2110402" y="4573124"/>
                          <a:pt x="1931541" y="4585871"/>
                        </a:cubicBezTo>
                        <a:cubicBezTo>
                          <a:pt x="1754870" y="4606493"/>
                          <a:pt x="1592723" y="4523166"/>
                          <a:pt x="1278226" y="4585871"/>
                        </a:cubicBezTo>
                        <a:cubicBezTo>
                          <a:pt x="958962" y="4646812"/>
                          <a:pt x="1091970" y="4569888"/>
                          <a:pt x="965770" y="4585871"/>
                        </a:cubicBezTo>
                        <a:cubicBezTo>
                          <a:pt x="876338" y="4550959"/>
                          <a:pt x="738323" y="4532739"/>
                          <a:pt x="482885" y="4585871"/>
                        </a:cubicBezTo>
                        <a:cubicBezTo>
                          <a:pt x="219867" y="4640917"/>
                          <a:pt x="220159" y="4591428"/>
                          <a:pt x="0" y="4585871"/>
                        </a:cubicBezTo>
                        <a:cubicBezTo>
                          <a:pt x="-58041" y="4284287"/>
                          <a:pt x="88796" y="4195802"/>
                          <a:pt x="0" y="3913277"/>
                        </a:cubicBezTo>
                        <a:cubicBezTo>
                          <a:pt x="-99514" y="3564158"/>
                          <a:pt x="26948" y="3273826"/>
                          <a:pt x="0" y="3148965"/>
                        </a:cubicBezTo>
                        <a:cubicBezTo>
                          <a:pt x="10055" y="3044700"/>
                          <a:pt x="72193" y="2470976"/>
                          <a:pt x="0" y="2292935"/>
                        </a:cubicBezTo>
                        <a:cubicBezTo>
                          <a:pt x="17999" y="2097103"/>
                          <a:pt x="33202" y="1856231"/>
                          <a:pt x="0" y="1620341"/>
                        </a:cubicBezTo>
                        <a:cubicBezTo>
                          <a:pt x="-2871" y="1395733"/>
                          <a:pt x="85287" y="1271276"/>
                          <a:pt x="0" y="993603"/>
                        </a:cubicBezTo>
                        <a:cubicBezTo>
                          <a:pt x="31210" y="697863"/>
                          <a:pt x="44183" y="4142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 not subject to 40 CFR 260 thru 273 Hazardous Waste Management </a:t>
            </a:r>
          </a:p>
          <a:p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</a:t>
            </a:r>
            <a:r>
              <a:rPr lang="en-US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 Solid Waste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they </a:t>
            </a: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legitimately </a:t>
            </a:r>
            <a:r>
              <a:rPr lang="en-US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used/reused and reclaimed 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(261.2).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 nonprescription pharmaceuticals and unsold retail items (Mccoy’s)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Over-the-counter (OTC) pharmaceutical &amp; Dietary supplement, homeopathic drugs </a:t>
            </a:r>
            <a:r>
              <a:rPr lang="en-US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 are </a:t>
            </a:r>
            <a:r>
              <a:rPr lang="en-US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a Solid Waste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has reasonable expectation of being legitimately </a:t>
            </a:r>
            <a:r>
              <a:rPr lang="en-US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used/reused or reclaimed (</a:t>
            </a:r>
            <a:r>
              <a:rPr lang="en-US" sz="16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261.2).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Recalled pharmaceuticals  during corrective action.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It becomes </a:t>
            </a:r>
            <a:r>
              <a:rPr lang="en-US" sz="16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HWPharms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after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 it is sent for </a:t>
            </a: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destruction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Part of court order or judicial proceedings and during investigation. 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Until after the order a decision is made to discard.</a:t>
            </a:r>
            <a:endParaRPr lang="en-US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Times New Roman"/>
                <a:cs typeface="Times New Roman"/>
              </a:rPr>
              <a:t>Investigational new drugs during investigation.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Until a decision is approved for destruction. </a:t>
            </a:r>
            <a:endParaRPr lang="en-US" sz="1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Household waste pharmaceuticals</a:t>
            </a:r>
            <a:r>
              <a:rPr lang="en-US" sz="1600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including: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Those collected in a take back event 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and complies with </a:t>
            </a: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conditional exemption</a:t>
            </a:r>
            <a:r>
              <a:rPr lang="en-US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68C1D-8650-C9AA-561F-4E41825747D1}"/>
              </a:ext>
            </a:extLst>
          </p:cNvPr>
          <p:cNvSpPr txBox="1"/>
          <p:nvPr/>
        </p:nvSpPr>
        <p:spPr>
          <a:xfrm>
            <a:off x="176709" y="6299370"/>
            <a:ext cx="54439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https://www.ecfr.gov/current/title-40/chapter-I/subchapter-I/part-266/subpart-P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A7C575-7B4C-0E84-5017-939D6F457DA6}"/>
              </a:ext>
            </a:extLst>
          </p:cNvPr>
          <p:cNvSpPr txBox="1"/>
          <p:nvPr/>
        </p:nvSpPr>
        <p:spPr>
          <a:xfrm>
            <a:off x="176709" y="605314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https://www.ecfr.gov/current/title-40/chapter-I/subchapter-I/part-261/subpart-A/section-261.2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E9E14-9F07-F5DA-D95B-C82FE086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503" y="1775138"/>
            <a:ext cx="2180879" cy="165386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4DFF1E-91C5-3A8C-9DA1-294A13317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210" y="3756436"/>
            <a:ext cx="1578346" cy="109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18E20-F3FE-84E7-84DA-21E569E69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09" y="6628014"/>
            <a:ext cx="5761219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DDB0-20B6-46A4-B6A7-F20A6738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82" y="216482"/>
            <a:ext cx="10870248" cy="1507067"/>
          </a:xfrm>
          <a:custGeom>
            <a:avLst/>
            <a:gdLst>
              <a:gd name="connsiteX0" fmla="*/ 0 w 10870248"/>
              <a:gd name="connsiteY0" fmla="*/ 0 h 1507067"/>
              <a:gd name="connsiteX1" fmla="*/ 10870248 w 10870248"/>
              <a:gd name="connsiteY1" fmla="*/ 0 h 1507067"/>
              <a:gd name="connsiteX2" fmla="*/ 10870248 w 10870248"/>
              <a:gd name="connsiteY2" fmla="*/ 1507067 h 1507067"/>
              <a:gd name="connsiteX3" fmla="*/ 0 w 10870248"/>
              <a:gd name="connsiteY3" fmla="*/ 1507067 h 1507067"/>
              <a:gd name="connsiteX4" fmla="*/ 0 w 1087024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0248" h="1507067" fill="none" extrusionOk="0">
                <a:moveTo>
                  <a:pt x="0" y="0"/>
                </a:moveTo>
                <a:cubicBezTo>
                  <a:pt x="2627994" y="46966"/>
                  <a:pt x="8322105" y="-28610"/>
                  <a:pt x="10870248" y="0"/>
                </a:cubicBezTo>
                <a:cubicBezTo>
                  <a:pt x="10744189" y="677199"/>
                  <a:pt x="10957185" y="851212"/>
                  <a:pt x="10870248" y="1507067"/>
                </a:cubicBezTo>
                <a:cubicBezTo>
                  <a:pt x="9601484" y="1553839"/>
                  <a:pt x="4351191" y="1545144"/>
                  <a:pt x="0" y="1507067"/>
                </a:cubicBezTo>
                <a:cubicBezTo>
                  <a:pt x="53916" y="1149052"/>
                  <a:pt x="51631" y="490417"/>
                  <a:pt x="0" y="0"/>
                </a:cubicBezTo>
                <a:close/>
              </a:path>
              <a:path w="10870248" h="1507067" stroke="0" extrusionOk="0">
                <a:moveTo>
                  <a:pt x="0" y="0"/>
                </a:moveTo>
                <a:cubicBezTo>
                  <a:pt x="1909366" y="163832"/>
                  <a:pt x="6418286" y="-131148"/>
                  <a:pt x="10870248" y="0"/>
                </a:cubicBezTo>
                <a:cubicBezTo>
                  <a:pt x="10777760" y="452438"/>
                  <a:pt x="10862664" y="1315935"/>
                  <a:pt x="10870248" y="1507067"/>
                </a:cubicBezTo>
                <a:cubicBezTo>
                  <a:pt x="6058306" y="1482221"/>
                  <a:pt x="1868582" y="1667367"/>
                  <a:pt x="0" y="1507067"/>
                </a:cubicBezTo>
                <a:cubicBezTo>
                  <a:pt x="132370" y="787452"/>
                  <a:pt x="-38060" y="53835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83261150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does </a:t>
            </a:r>
            <a:r>
              <a:rPr lang="en-US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include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9A4CE-E4B7-49DB-82A5-0A4423452A1A}"/>
              </a:ext>
            </a:extLst>
          </p:cNvPr>
          <p:cNvSpPr txBox="1"/>
          <p:nvPr/>
        </p:nvSpPr>
        <p:spPr>
          <a:xfrm>
            <a:off x="864066" y="2164360"/>
            <a:ext cx="3876740" cy="1692771"/>
          </a:xfrm>
          <a:custGeom>
            <a:avLst/>
            <a:gdLst>
              <a:gd name="connsiteX0" fmla="*/ 0 w 3876740"/>
              <a:gd name="connsiteY0" fmla="*/ 0 h 1692771"/>
              <a:gd name="connsiteX1" fmla="*/ 631355 w 3876740"/>
              <a:gd name="connsiteY1" fmla="*/ 0 h 1692771"/>
              <a:gd name="connsiteX2" fmla="*/ 1146407 w 3876740"/>
              <a:gd name="connsiteY2" fmla="*/ 0 h 1692771"/>
              <a:gd name="connsiteX3" fmla="*/ 1738995 w 3876740"/>
              <a:gd name="connsiteY3" fmla="*/ 0 h 1692771"/>
              <a:gd name="connsiteX4" fmla="*/ 2176513 w 3876740"/>
              <a:gd name="connsiteY4" fmla="*/ 0 h 1692771"/>
              <a:gd name="connsiteX5" fmla="*/ 2652798 w 3876740"/>
              <a:gd name="connsiteY5" fmla="*/ 0 h 1692771"/>
              <a:gd name="connsiteX6" fmla="*/ 3284153 w 3876740"/>
              <a:gd name="connsiteY6" fmla="*/ 0 h 1692771"/>
              <a:gd name="connsiteX7" fmla="*/ 3876740 w 3876740"/>
              <a:gd name="connsiteY7" fmla="*/ 0 h 1692771"/>
              <a:gd name="connsiteX8" fmla="*/ 3876740 w 3876740"/>
              <a:gd name="connsiteY8" fmla="*/ 581185 h 1692771"/>
              <a:gd name="connsiteX9" fmla="*/ 3876740 w 3876740"/>
              <a:gd name="connsiteY9" fmla="*/ 1128514 h 1692771"/>
              <a:gd name="connsiteX10" fmla="*/ 3876740 w 3876740"/>
              <a:gd name="connsiteY10" fmla="*/ 1692771 h 1692771"/>
              <a:gd name="connsiteX11" fmla="*/ 3361687 w 3876740"/>
              <a:gd name="connsiteY11" fmla="*/ 1692771 h 1692771"/>
              <a:gd name="connsiteX12" fmla="*/ 2846635 w 3876740"/>
              <a:gd name="connsiteY12" fmla="*/ 1692771 h 1692771"/>
              <a:gd name="connsiteX13" fmla="*/ 2254047 w 3876740"/>
              <a:gd name="connsiteY13" fmla="*/ 1692771 h 1692771"/>
              <a:gd name="connsiteX14" fmla="*/ 1816530 w 3876740"/>
              <a:gd name="connsiteY14" fmla="*/ 1692771 h 1692771"/>
              <a:gd name="connsiteX15" fmla="*/ 1340244 w 3876740"/>
              <a:gd name="connsiteY15" fmla="*/ 1692771 h 1692771"/>
              <a:gd name="connsiteX16" fmla="*/ 902727 w 3876740"/>
              <a:gd name="connsiteY16" fmla="*/ 1692771 h 1692771"/>
              <a:gd name="connsiteX17" fmla="*/ 0 w 3876740"/>
              <a:gd name="connsiteY17" fmla="*/ 1692771 h 1692771"/>
              <a:gd name="connsiteX18" fmla="*/ 0 w 3876740"/>
              <a:gd name="connsiteY18" fmla="*/ 1162369 h 1692771"/>
              <a:gd name="connsiteX19" fmla="*/ 0 w 3876740"/>
              <a:gd name="connsiteY19" fmla="*/ 631968 h 1692771"/>
              <a:gd name="connsiteX20" fmla="*/ 0 w 3876740"/>
              <a:gd name="connsiteY20" fmla="*/ 0 h 169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76740" h="1692771" fill="none" extrusionOk="0">
                <a:moveTo>
                  <a:pt x="0" y="0"/>
                </a:moveTo>
                <a:cubicBezTo>
                  <a:pt x="251703" y="-27255"/>
                  <a:pt x="450534" y="18156"/>
                  <a:pt x="631355" y="0"/>
                </a:cubicBezTo>
                <a:cubicBezTo>
                  <a:pt x="812176" y="-18156"/>
                  <a:pt x="993772" y="10482"/>
                  <a:pt x="1146407" y="0"/>
                </a:cubicBezTo>
                <a:cubicBezTo>
                  <a:pt x="1299042" y="-10482"/>
                  <a:pt x="1497015" y="28105"/>
                  <a:pt x="1738995" y="0"/>
                </a:cubicBezTo>
                <a:cubicBezTo>
                  <a:pt x="1980975" y="-28105"/>
                  <a:pt x="2034520" y="805"/>
                  <a:pt x="2176513" y="0"/>
                </a:cubicBezTo>
                <a:cubicBezTo>
                  <a:pt x="2318506" y="-805"/>
                  <a:pt x="2452996" y="46307"/>
                  <a:pt x="2652798" y="0"/>
                </a:cubicBezTo>
                <a:cubicBezTo>
                  <a:pt x="2852600" y="-46307"/>
                  <a:pt x="3048367" y="72132"/>
                  <a:pt x="3284153" y="0"/>
                </a:cubicBezTo>
                <a:cubicBezTo>
                  <a:pt x="3519940" y="-72132"/>
                  <a:pt x="3716479" y="24250"/>
                  <a:pt x="3876740" y="0"/>
                </a:cubicBezTo>
                <a:cubicBezTo>
                  <a:pt x="3919964" y="237084"/>
                  <a:pt x="3811576" y="291667"/>
                  <a:pt x="3876740" y="581185"/>
                </a:cubicBezTo>
                <a:cubicBezTo>
                  <a:pt x="3941904" y="870704"/>
                  <a:pt x="3837616" y="868905"/>
                  <a:pt x="3876740" y="1128514"/>
                </a:cubicBezTo>
                <a:cubicBezTo>
                  <a:pt x="3915864" y="1388123"/>
                  <a:pt x="3843231" y="1495089"/>
                  <a:pt x="3876740" y="1692771"/>
                </a:cubicBezTo>
                <a:cubicBezTo>
                  <a:pt x="3711746" y="1718704"/>
                  <a:pt x="3476601" y="1632386"/>
                  <a:pt x="3361687" y="1692771"/>
                </a:cubicBezTo>
                <a:cubicBezTo>
                  <a:pt x="3246773" y="1753156"/>
                  <a:pt x="3012684" y="1631120"/>
                  <a:pt x="2846635" y="1692771"/>
                </a:cubicBezTo>
                <a:cubicBezTo>
                  <a:pt x="2680586" y="1754422"/>
                  <a:pt x="2385554" y="1628361"/>
                  <a:pt x="2254047" y="1692771"/>
                </a:cubicBezTo>
                <a:cubicBezTo>
                  <a:pt x="2122540" y="1757181"/>
                  <a:pt x="2027302" y="1669011"/>
                  <a:pt x="1816530" y="1692771"/>
                </a:cubicBezTo>
                <a:cubicBezTo>
                  <a:pt x="1605758" y="1716531"/>
                  <a:pt x="1514171" y="1671665"/>
                  <a:pt x="1340244" y="1692771"/>
                </a:cubicBezTo>
                <a:cubicBezTo>
                  <a:pt x="1166317" y="1713877"/>
                  <a:pt x="1052192" y="1681774"/>
                  <a:pt x="902727" y="1692771"/>
                </a:cubicBezTo>
                <a:cubicBezTo>
                  <a:pt x="753262" y="1703768"/>
                  <a:pt x="263175" y="1681845"/>
                  <a:pt x="0" y="1692771"/>
                </a:cubicBezTo>
                <a:cubicBezTo>
                  <a:pt x="-19272" y="1562099"/>
                  <a:pt x="30403" y="1406272"/>
                  <a:pt x="0" y="1162369"/>
                </a:cubicBezTo>
                <a:cubicBezTo>
                  <a:pt x="-30403" y="918466"/>
                  <a:pt x="29615" y="854310"/>
                  <a:pt x="0" y="631968"/>
                </a:cubicBezTo>
                <a:cubicBezTo>
                  <a:pt x="-29615" y="409626"/>
                  <a:pt x="48040" y="248111"/>
                  <a:pt x="0" y="0"/>
                </a:cubicBezTo>
                <a:close/>
              </a:path>
              <a:path w="3876740" h="1692771" stroke="0" extrusionOk="0">
                <a:moveTo>
                  <a:pt x="0" y="0"/>
                </a:moveTo>
                <a:cubicBezTo>
                  <a:pt x="196606" y="-23179"/>
                  <a:pt x="429894" y="15189"/>
                  <a:pt x="553820" y="0"/>
                </a:cubicBezTo>
                <a:cubicBezTo>
                  <a:pt x="677746" y="-15189"/>
                  <a:pt x="815354" y="10711"/>
                  <a:pt x="1068873" y="0"/>
                </a:cubicBezTo>
                <a:cubicBezTo>
                  <a:pt x="1322392" y="-10711"/>
                  <a:pt x="1392968" y="55014"/>
                  <a:pt x="1622693" y="0"/>
                </a:cubicBezTo>
                <a:cubicBezTo>
                  <a:pt x="1852418" y="-55014"/>
                  <a:pt x="1982805" y="32984"/>
                  <a:pt x="2176513" y="0"/>
                </a:cubicBezTo>
                <a:cubicBezTo>
                  <a:pt x="2370221" y="-32984"/>
                  <a:pt x="2521867" y="42074"/>
                  <a:pt x="2769100" y="0"/>
                </a:cubicBezTo>
                <a:cubicBezTo>
                  <a:pt x="3016333" y="-42074"/>
                  <a:pt x="3072267" y="51564"/>
                  <a:pt x="3322920" y="0"/>
                </a:cubicBezTo>
                <a:cubicBezTo>
                  <a:pt x="3573573" y="-51564"/>
                  <a:pt x="3752968" y="41457"/>
                  <a:pt x="3876740" y="0"/>
                </a:cubicBezTo>
                <a:cubicBezTo>
                  <a:pt x="3934800" y="241054"/>
                  <a:pt x="3875785" y="390622"/>
                  <a:pt x="3876740" y="564257"/>
                </a:cubicBezTo>
                <a:cubicBezTo>
                  <a:pt x="3877695" y="737892"/>
                  <a:pt x="3838842" y="950384"/>
                  <a:pt x="3876740" y="1094659"/>
                </a:cubicBezTo>
                <a:cubicBezTo>
                  <a:pt x="3914638" y="1238934"/>
                  <a:pt x="3834110" y="1484645"/>
                  <a:pt x="3876740" y="1692771"/>
                </a:cubicBezTo>
                <a:cubicBezTo>
                  <a:pt x="3733256" y="1730540"/>
                  <a:pt x="3520330" y="1684608"/>
                  <a:pt x="3245385" y="1692771"/>
                </a:cubicBezTo>
                <a:cubicBezTo>
                  <a:pt x="2970441" y="1700934"/>
                  <a:pt x="2892070" y="1684753"/>
                  <a:pt x="2769100" y="1692771"/>
                </a:cubicBezTo>
                <a:cubicBezTo>
                  <a:pt x="2646130" y="1700789"/>
                  <a:pt x="2357880" y="1690410"/>
                  <a:pt x="2176513" y="1692771"/>
                </a:cubicBezTo>
                <a:cubicBezTo>
                  <a:pt x="1995146" y="1695132"/>
                  <a:pt x="1903824" y="1654249"/>
                  <a:pt x="1700227" y="1692771"/>
                </a:cubicBezTo>
                <a:cubicBezTo>
                  <a:pt x="1496630" y="1731293"/>
                  <a:pt x="1381014" y="1645238"/>
                  <a:pt x="1107640" y="1692771"/>
                </a:cubicBezTo>
                <a:cubicBezTo>
                  <a:pt x="834266" y="1740304"/>
                  <a:pt x="824488" y="1656930"/>
                  <a:pt x="670122" y="1692771"/>
                </a:cubicBezTo>
                <a:cubicBezTo>
                  <a:pt x="515756" y="1728612"/>
                  <a:pt x="151157" y="1634408"/>
                  <a:pt x="0" y="1692771"/>
                </a:cubicBezTo>
                <a:cubicBezTo>
                  <a:pt x="-51160" y="1456024"/>
                  <a:pt x="13682" y="1313348"/>
                  <a:pt x="0" y="1111586"/>
                </a:cubicBezTo>
                <a:cubicBezTo>
                  <a:pt x="-13682" y="909825"/>
                  <a:pt x="64367" y="737490"/>
                  <a:pt x="0" y="564257"/>
                </a:cubicBezTo>
                <a:cubicBezTo>
                  <a:pt x="-64367" y="391024"/>
                  <a:pt x="51640" y="12425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229559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amalgam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 result for dental amalgam">
            <a:extLst>
              <a:ext uri="{FF2B5EF4-FFF2-40B4-BE49-F238E27FC236}">
                <a16:creationId xmlns:a16="http://schemas.microsoft.com/office/drawing/2014/main" id="{07EB76AE-D490-07E4-07A0-5755E9B2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155" y="1739667"/>
            <a:ext cx="31146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ental amalgam">
            <a:extLst>
              <a:ext uri="{FF2B5EF4-FFF2-40B4-BE49-F238E27FC236}">
                <a16:creationId xmlns:a16="http://schemas.microsoft.com/office/drawing/2014/main" id="{DADEDE3C-C0DD-82B9-1211-541632D3A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24" y="2411223"/>
            <a:ext cx="231457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DE1CD-F575-95BE-BED8-9AFE4B588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850" y="3518134"/>
            <a:ext cx="2659310" cy="2659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B881F3-9E09-7C4D-768A-EAEBD042E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12" y="6032981"/>
            <a:ext cx="3572566" cy="317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44E454-9D5F-6970-80B9-039466117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27" y="6339514"/>
            <a:ext cx="609652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5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6C2B4-2280-6B4D-F99A-E4C9DE58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Who is considered a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Very Small Quantity Generator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(VSQG) including Long-term care facilities (266.501 (a)(b)).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Their requirements.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Facilities other than VSQGs: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SQGs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and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LQGs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(266.501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(c)(d))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Their requirements.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Reverse Distributors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(266.501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(c)(e))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Their requirements.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Facilities Other than health care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(mentioned in previous slide)(266.501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(f)).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Pharmaceuticals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not subject to definition of solid waste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(266.501(g))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(mentioned in previous slides).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DA7519-BBD1-5975-6F81-5FE8F0A17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Applicability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266.501(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a-g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2076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595AEE-A78D-6219-B5B8-4F0BC3A75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2297" y="1837306"/>
            <a:ext cx="8384968" cy="4806775"/>
          </a:xfrm>
          <a:custGeom>
            <a:avLst/>
            <a:gdLst>
              <a:gd name="connsiteX0" fmla="*/ 0 w 8384968"/>
              <a:gd name="connsiteY0" fmla="*/ 0 h 4806775"/>
              <a:gd name="connsiteX1" fmla="*/ 812697 w 8384968"/>
              <a:gd name="connsiteY1" fmla="*/ 0 h 4806775"/>
              <a:gd name="connsiteX2" fmla="*/ 1457694 w 8384968"/>
              <a:gd name="connsiteY2" fmla="*/ 0 h 4806775"/>
              <a:gd name="connsiteX3" fmla="*/ 2270391 w 8384968"/>
              <a:gd name="connsiteY3" fmla="*/ 0 h 4806775"/>
              <a:gd name="connsiteX4" fmla="*/ 2747689 w 8384968"/>
              <a:gd name="connsiteY4" fmla="*/ 0 h 4806775"/>
              <a:gd name="connsiteX5" fmla="*/ 3224987 w 8384968"/>
              <a:gd name="connsiteY5" fmla="*/ 0 h 4806775"/>
              <a:gd name="connsiteX6" fmla="*/ 3786135 w 8384968"/>
              <a:gd name="connsiteY6" fmla="*/ 0 h 4806775"/>
              <a:gd name="connsiteX7" fmla="*/ 4179584 w 8384968"/>
              <a:gd name="connsiteY7" fmla="*/ 0 h 4806775"/>
              <a:gd name="connsiteX8" fmla="*/ 4656881 w 8384968"/>
              <a:gd name="connsiteY8" fmla="*/ 0 h 4806775"/>
              <a:gd name="connsiteX9" fmla="*/ 5134180 w 8384968"/>
              <a:gd name="connsiteY9" fmla="*/ 0 h 4806775"/>
              <a:gd name="connsiteX10" fmla="*/ 5946877 w 8384968"/>
              <a:gd name="connsiteY10" fmla="*/ 0 h 4806775"/>
              <a:gd name="connsiteX11" fmla="*/ 6424175 w 8384968"/>
              <a:gd name="connsiteY11" fmla="*/ 0 h 4806775"/>
              <a:gd name="connsiteX12" fmla="*/ 7236872 w 8384968"/>
              <a:gd name="connsiteY12" fmla="*/ 0 h 4806775"/>
              <a:gd name="connsiteX13" fmla="*/ 8384968 w 8384968"/>
              <a:gd name="connsiteY13" fmla="*/ 0 h 4806775"/>
              <a:gd name="connsiteX14" fmla="*/ 8384968 w 8384968"/>
              <a:gd name="connsiteY14" fmla="*/ 686682 h 4806775"/>
              <a:gd name="connsiteX15" fmla="*/ 8384968 w 8384968"/>
              <a:gd name="connsiteY15" fmla="*/ 1229160 h 4806775"/>
              <a:gd name="connsiteX16" fmla="*/ 8384968 w 8384968"/>
              <a:gd name="connsiteY16" fmla="*/ 1819707 h 4806775"/>
              <a:gd name="connsiteX17" fmla="*/ 8384968 w 8384968"/>
              <a:gd name="connsiteY17" fmla="*/ 2506389 h 4806775"/>
              <a:gd name="connsiteX18" fmla="*/ 8384968 w 8384968"/>
              <a:gd name="connsiteY18" fmla="*/ 3096936 h 4806775"/>
              <a:gd name="connsiteX19" fmla="*/ 8384968 w 8384968"/>
              <a:gd name="connsiteY19" fmla="*/ 3879753 h 4806775"/>
              <a:gd name="connsiteX20" fmla="*/ 8384968 w 8384968"/>
              <a:gd name="connsiteY20" fmla="*/ 4806775 h 4806775"/>
              <a:gd name="connsiteX21" fmla="*/ 7739970 w 8384968"/>
              <a:gd name="connsiteY21" fmla="*/ 4806775 h 4806775"/>
              <a:gd name="connsiteX22" fmla="*/ 7346522 w 8384968"/>
              <a:gd name="connsiteY22" fmla="*/ 4806775 h 4806775"/>
              <a:gd name="connsiteX23" fmla="*/ 6533825 w 8384968"/>
              <a:gd name="connsiteY23" fmla="*/ 4806775 h 4806775"/>
              <a:gd name="connsiteX24" fmla="*/ 6140377 w 8384968"/>
              <a:gd name="connsiteY24" fmla="*/ 4806775 h 4806775"/>
              <a:gd name="connsiteX25" fmla="*/ 5327679 w 8384968"/>
              <a:gd name="connsiteY25" fmla="*/ 4806775 h 4806775"/>
              <a:gd name="connsiteX26" fmla="*/ 4766531 w 8384968"/>
              <a:gd name="connsiteY26" fmla="*/ 4806775 h 4806775"/>
              <a:gd name="connsiteX27" fmla="*/ 4289233 w 8384968"/>
              <a:gd name="connsiteY27" fmla="*/ 4806775 h 4806775"/>
              <a:gd name="connsiteX28" fmla="*/ 3560386 w 8384968"/>
              <a:gd name="connsiteY28" fmla="*/ 4806775 h 4806775"/>
              <a:gd name="connsiteX29" fmla="*/ 2999238 w 8384968"/>
              <a:gd name="connsiteY29" fmla="*/ 4806775 h 4806775"/>
              <a:gd name="connsiteX30" fmla="*/ 2521940 w 8384968"/>
              <a:gd name="connsiteY30" fmla="*/ 4806775 h 4806775"/>
              <a:gd name="connsiteX31" fmla="*/ 1793093 w 8384968"/>
              <a:gd name="connsiteY31" fmla="*/ 4806775 h 4806775"/>
              <a:gd name="connsiteX32" fmla="*/ 1399644 w 8384968"/>
              <a:gd name="connsiteY32" fmla="*/ 4806775 h 4806775"/>
              <a:gd name="connsiteX33" fmla="*/ 586947 w 8384968"/>
              <a:gd name="connsiteY33" fmla="*/ 4806775 h 4806775"/>
              <a:gd name="connsiteX34" fmla="*/ 0 w 8384968"/>
              <a:gd name="connsiteY34" fmla="*/ 4806775 h 4806775"/>
              <a:gd name="connsiteX35" fmla="*/ 0 w 8384968"/>
              <a:gd name="connsiteY35" fmla="*/ 4216228 h 4806775"/>
              <a:gd name="connsiteX36" fmla="*/ 0 w 8384968"/>
              <a:gd name="connsiteY36" fmla="*/ 3577614 h 4806775"/>
              <a:gd name="connsiteX37" fmla="*/ 0 w 8384968"/>
              <a:gd name="connsiteY37" fmla="*/ 2842864 h 4806775"/>
              <a:gd name="connsiteX38" fmla="*/ 0 w 8384968"/>
              <a:gd name="connsiteY38" fmla="*/ 2108114 h 4806775"/>
              <a:gd name="connsiteX39" fmla="*/ 0 w 8384968"/>
              <a:gd name="connsiteY39" fmla="*/ 1517567 h 4806775"/>
              <a:gd name="connsiteX40" fmla="*/ 0 w 8384968"/>
              <a:gd name="connsiteY40" fmla="*/ 927021 h 4806775"/>
              <a:gd name="connsiteX41" fmla="*/ 0 w 8384968"/>
              <a:gd name="connsiteY41" fmla="*/ 0 h 4806775"/>
              <a:gd name="connsiteX0" fmla="*/ 0 w 8384968"/>
              <a:gd name="connsiteY0" fmla="*/ 0 h 4806775"/>
              <a:gd name="connsiteX1" fmla="*/ 728846 w 8384968"/>
              <a:gd name="connsiteY1" fmla="*/ 0 h 4806775"/>
              <a:gd name="connsiteX2" fmla="*/ 1373845 w 8384968"/>
              <a:gd name="connsiteY2" fmla="*/ 0 h 4806775"/>
              <a:gd name="connsiteX3" fmla="*/ 1767293 w 8384968"/>
              <a:gd name="connsiteY3" fmla="*/ 0 h 4806775"/>
              <a:gd name="connsiteX4" fmla="*/ 2328441 w 8384968"/>
              <a:gd name="connsiteY4" fmla="*/ 0 h 4806775"/>
              <a:gd name="connsiteX5" fmla="*/ 2973438 w 8384968"/>
              <a:gd name="connsiteY5" fmla="*/ 0 h 4806775"/>
              <a:gd name="connsiteX6" fmla="*/ 3786135 w 8384968"/>
              <a:gd name="connsiteY6" fmla="*/ 0 h 4806775"/>
              <a:gd name="connsiteX7" fmla="*/ 4598832 w 8384968"/>
              <a:gd name="connsiteY7" fmla="*/ 0 h 4806775"/>
              <a:gd name="connsiteX8" fmla="*/ 5243830 w 8384968"/>
              <a:gd name="connsiteY8" fmla="*/ 0 h 4806775"/>
              <a:gd name="connsiteX9" fmla="*/ 5637278 w 8384968"/>
              <a:gd name="connsiteY9" fmla="*/ 0 h 4806775"/>
              <a:gd name="connsiteX10" fmla="*/ 6030726 w 8384968"/>
              <a:gd name="connsiteY10" fmla="*/ 0 h 4806775"/>
              <a:gd name="connsiteX11" fmla="*/ 6424175 w 8384968"/>
              <a:gd name="connsiteY11" fmla="*/ 0 h 4806775"/>
              <a:gd name="connsiteX12" fmla="*/ 7153022 w 8384968"/>
              <a:gd name="connsiteY12" fmla="*/ 0 h 4806775"/>
              <a:gd name="connsiteX13" fmla="*/ 8384968 w 8384968"/>
              <a:gd name="connsiteY13" fmla="*/ 0 h 4806775"/>
              <a:gd name="connsiteX14" fmla="*/ 8384968 w 8384968"/>
              <a:gd name="connsiteY14" fmla="*/ 542478 h 4806775"/>
              <a:gd name="connsiteX15" fmla="*/ 8384968 w 8384968"/>
              <a:gd name="connsiteY15" fmla="*/ 1084958 h 4806775"/>
              <a:gd name="connsiteX16" fmla="*/ 8384968 w 8384968"/>
              <a:gd name="connsiteY16" fmla="*/ 1627436 h 4806775"/>
              <a:gd name="connsiteX17" fmla="*/ 8384968 w 8384968"/>
              <a:gd name="connsiteY17" fmla="*/ 2266051 h 4806775"/>
              <a:gd name="connsiteX18" fmla="*/ 8384968 w 8384968"/>
              <a:gd name="connsiteY18" fmla="*/ 2856597 h 4806775"/>
              <a:gd name="connsiteX19" fmla="*/ 8384968 w 8384968"/>
              <a:gd name="connsiteY19" fmla="*/ 3591347 h 4806775"/>
              <a:gd name="connsiteX20" fmla="*/ 8384968 w 8384968"/>
              <a:gd name="connsiteY20" fmla="*/ 4806775 h 4806775"/>
              <a:gd name="connsiteX21" fmla="*/ 7991519 w 8384968"/>
              <a:gd name="connsiteY21" fmla="*/ 4806775 h 4806775"/>
              <a:gd name="connsiteX22" fmla="*/ 7346522 w 8384968"/>
              <a:gd name="connsiteY22" fmla="*/ 4806775 h 4806775"/>
              <a:gd name="connsiteX23" fmla="*/ 6533825 w 8384968"/>
              <a:gd name="connsiteY23" fmla="*/ 4806775 h 4806775"/>
              <a:gd name="connsiteX24" fmla="*/ 5972677 w 8384968"/>
              <a:gd name="connsiteY24" fmla="*/ 4806775 h 4806775"/>
              <a:gd name="connsiteX25" fmla="*/ 5579228 w 8384968"/>
              <a:gd name="connsiteY25" fmla="*/ 4806775 h 4806775"/>
              <a:gd name="connsiteX26" fmla="*/ 5185779 w 8384968"/>
              <a:gd name="connsiteY26" fmla="*/ 4806775 h 4806775"/>
              <a:gd name="connsiteX27" fmla="*/ 4540782 w 8384968"/>
              <a:gd name="connsiteY27" fmla="*/ 4806775 h 4806775"/>
              <a:gd name="connsiteX28" fmla="*/ 3728086 w 8384968"/>
              <a:gd name="connsiteY28" fmla="*/ 4806775 h 4806775"/>
              <a:gd name="connsiteX29" fmla="*/ 3083087 w 8384968"/>
              <a:gd name="connsiteY29" fmla="*/ 4806775 h 4806775"/>
              <a:gd name="connsiteX30" fmla="*/ 2270391 w 8384968"/>
              <a:gd name="connsiteY30" fmla="*/ 4806775 h 4806775"/>
              <a:gd name="connsiteX31" fmla="*/ 1709243 w 8384968"/>
              <a:gd name="connsiteY31" fmla="*/ 4806775 h 4806775"/>
              <a:gd name="connsiteX32" fmla="*/ 1148095 w 8384968"/>
              <a:gd name="connsiteY32" fmla="*/ 4806775 h 4806775"/>
              <a:gd name="connsiteX33" fmla="*/ 670797 w 8384968"/>
              <a:gd name="connsiteY33" fmla="*/ 4806775 h 4806775"/>
              <a:gd name="connsiteX34" fmla="*/ 0 w 8384968"/>
              <a:gd name="connsiteY34" fmla="*/ 4806775 h 4806775"/>
              <a:gd name="connsiteX35" fmla="*/ 0 w 8384968"/>
              <a:gd name="connsiteY35" fmla="*/ 4168160 h 4806775"/>
              <a:gd name="connsiteX36" fmla="*/ 0 w 8384968"/>
              <a:gd name="connsiteY36" fmla="*/ 3625682 h 4806775"/>
              <a:gd name="connsiteX37" fmla="*/ 0 w 8384968"/>
              <a:gd name="connsiteY37" fmla="*/ 3083202 h 4806775"/>
              <a:gd name="connsiteX38" fmla="*/ 0 w 8384968"/>
              <a:gd name="connsiteY38" fmla="*/ 2492655 h 4806775"/>
              <a:gd name="connsiteX39" fmla="*/ 0 w 8384968"/>
              <a:gd name="connsiteY39" fmla="*/ 1709838 h 4806775"/>
              <a:gd name="connsiteX40" fmla="*/ 0 w 8384968"/>
              <a:gd name="connsiteY40" fmla="*/ 927021 h 4806775"/>
              <a:gd name="connsiteX41" fmla="*/ 0 w 8384968"/>
              <a:gd name="connsiteY41" fmla="*/ 0 h 4806775"/>
              <a:gd name="connsiteX0" fmla="*/ 0 w 8384968"/>
              <a:gd name="connsiteY0" fmla="*/ 0 h 4806775"/>
              <a:gd name="connsiteX1" fmla="*/ 812697 w 8384968"/>
              <a:gd name="connsiteY1" fmla="*/ 0 h 4806775"/>
              <a:gd name="connsiteX2" fmla="*/ 1457694 w 8384968"/>
              <a:gd name="connsiteY2" fmla="*/ 0 h 4806775"/>
              <a:gd name="connsiteX3" fmla="*/ 2270391 w 8384968"/>
              <a:gd name="connsiteY3" fmla="*/ 0 h 4806775"/>
              <a:gd name="connsiteX4" fmla="*/ 2747689 w 8384968"/>
              <a:gd name="connsiteY4" fmla="*/ 0 h 4806775"/>
              <a:gd name="connsiteX5" fmla="*/ 3224987 w 8384968"/>
              <a:gd name="connsiteY5" fmla="*/ 0 h 4806775"/>
              <a:gd name="connsiteX6" fmla="*/ 3786135 w 8384968"/>
              <a:gd name="connsiteY6" fmla="*/ 0 h 4806775"/>
              <a:gd name="connsiteX7" fmla="*/ 4179584 w 8384968"/>
              <a:gd name="connsiteY7" fmla="*/ 0 h 4806775"/>
              <a:gd name="connsiteX8" fmla="*/ 4656881 w 8384968"/>
              <a:gd name="connsiteY8" fmla="*/ 0 h 4806775"/>
              <a:gd name="connsiteX9" fmla="*/ 5134180 w 8384968"/>
              <a:gd name="connsiteY9" fmla="*/ 0 h 4806775"/>
              <a:gd name="connsiteX10" fmla="*/ 5946877 w 8384968"/>
              <a:gd name="connsiteY10" fmla="*/ 0 h 4806775"/>
              <a:gd name="connsiteX11" fmla="*/ 6424175 w 8384968"/>
              <a:gd name="connsiteY11" fmla="*/ 0 h 4806775"/>
              <a:gd name="connsiteX12" fmla="*/ 7236872 w 8384968"/>
              <a:gd name="connsiteY12" fmla="*/ 0 h 4806775"/>
              <a:gd name="connsiteX13" fmla="*/ 8384968 w 8384968"/>
              <a:gd name="connsiteY13" fmla="*/ 0 h 4806775"/>
              <a:gd name="connsiteX14" fmla="*/ 8384968 w 8384968"/>
              <a:gd name="connsiteY14" fmla="*/ 686682 h 4806775"/>
              <a:gd name="connsiteX15" fmla="*/ 8384968 w 8384968"/>
              <a:gd name="connsiteY15" fmla="*/ 1229160 h 4806775"/>
              <a:gd name="connsiteX16" fmla="*/ 8384968 w 8384968"/>
              <a:gd name="connsiteY16" fmla="*/ 1819707 h 4806775"/>
              <a:gd name="connsiteX17" fmla="*/ 8384968 w 8384968"/>
              <a:gd name="connsiteY17" fmla="*/ 2506389 h 4806775"/>
              <a:gd name="connsiteX18" fmla="*/ 8384968 w 8384968"/>
              <a:gd name="connsiteY18" fmla="*/ 3096936 h 4806775"/>
              <a:gd name="connsiteX19" fmla="*/ 8384968 w 8384968"/>
              <a:gd name="connsiteY19" fmla="*/ 3879753 h 4806775"/>
              <a:gd name="connsiteX20" fmla="*/ 8384968 w 8384968"/>
              <a:gd name="connsiteY20" fmla="*/ 4806775 h 4806775"/>
              <a:gd name="connsiteX21" fmla="*/ 7739970 w 8384968"/>
              <a:gd name="connsiteY21" fmla="*/ 4806775 h 4806775"/>
              <a:gd name="connsiteX22" fmla="*/ 7346522 w 8384968"/>
              <a:gd name="connsiteY22" fmla="*/ 4806775 h 4806775"/>
              <a:gd name="connsiteX23" fmla="*/ 6533825 w 8384968"/>
              <a:gd name="connsiteY23" fmla="*/ 4806775 h 4806775"/>
              <a:gd name="connsiteX24" fmla="*/ 6140377 w 8384968"/>
              <a:gd name="connsiteY24" fmla="*/ 4806775 h 4806775"/>
              <a:gd name="connsiteX25" fmla="*/ 5327679 w 8384968"/>
              <a:gd name="connsiteY25" fmla="*/ 4806775 h 4806775"/>
              <a:gd name="connsiteX26" fmla="*/ 4766531 w 8384968"/>
              <a:gd name="connsiteY26" fmla="*/ 4806775 h 4806775"/>
              <a:gd name="connsiteX27" fmla="*/ 4289233 w 8384968"/>
              <a:gd name="connsiteY27" fmla="*/ 4806775 h 4806775"/>
              <a:gd name="connsiteX28" fmla="*/ 3560386 w 8384968"/>
              <a:gd name="connsiteY28" fmla="*/ 4806775 h 4806775"/>
              <a:gd name="connsiteX29" fmla="*/ 2999238 w 8384968"/>
              <a:gd name="connsiteY29" fmla="*/ 4806775 h 4806775"/>
              <a:gd name="connsiteX30" fmla="*/ 2521940 w 8384968"/>
              <a:gd name="connsiteY30" fmla="*/ 4806775 h 4806775"/>
              <a:gd name="connsiteX31" fmla="*/ 1793093 w 8384968"/>
              <a:gd name="connsiteY31" fmla="*/ 4806775 h 4806775"/>
              <a:gd name="connsiteX32" fmla="*/ 1399644 w 8384968"/>
              <a:gd name="connsiteY32" fmla="*/ 4806775 h 4806775"/>
              <a:gd name="connsiteX33" fmla="*/ 586947 w 8384968"/>
              <a:gd name="connsiteY33" fmla="*/ 4806775 h 4806775"/>
              <a:gd name="connsiteX34" fmla="*/ 0 w 8384968"/>
              <a:gd name="connsiteY34" fmla="*/ 4806775 h 4806775"/>
              <a:gd name="connsiteX35" fmla="*/ 0 w 8384968"/>
              <a:gd name="connsiteY35" fmla="*/ 4216228 h 4806775"/>
              <a:gd name="connsiteX36" fmla="*/ 0 w 8384968"/>
              <a:gd name="connsiteY36" fmla="*/ 3577614 h 4806775"/>
              <a:gd name="connsiteX37" fmla="*/ 0 w 8384968"/>
              <a:gd name="connsiteY37" fmla="*/ 2842864 h 4806775"/>
              <a:gd name="connsiteX38" fmla="*/ 0 w 8384968"/>
              <a:gd name="connsiteY38" fmla="*/ 2108114 h 4806775"/>
              <a:gd name="connsiteX39" fmla="*/ 0 w 8384968"/>
              <a:gd name="connsiteY39" fmla="*/ 1517567 h 4806775"/>
              <a:gd name="connsiteX40" fmla="*/ 0 w 8384968"/>
              <a:gd name="connsiteY40" fmla="*/ 927021 h 4806775"/>
              <a:gd name="connsiteX41" fmla="*/ 0 w 8384968"/>
              <a:gd name="connsiteY41" fmla="*/ 0 h 48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384968" h="4806775" fill="none" extrusionOk="0">
                <a:moveTo>
                  <a:pt x="0" y="0"/>
                </a:moveTo>
                <a:cubicBezTo>
                  <a:pt x="412625" y="-11052"/>
                  <a:pt x="495503" y="-856"/>
                  <a:pt x="812697" y="0"/>
                </a:cubicBezTo>
                <a:cubicBezTo>
                  <a:pt x="1060168" y="-33221"/>
                  <a:pt x="1124437" y="74555"/>
                  <a:pt x="1457694" y="0"/>
                </a:cubicBezTo>
                <a:cubicBezTo>
                  <a:pt x="1789269" y="-66705"/>
                  <a:pt x="1830128" y="24283"/>
                  <a:pt x="2270391" y="0"/>
                </a:cubicBezTo>
                <a:cubicBezTo>
                  <a:pt x="2646372" y="-14397"/>
                  <a:pt x="2564251" y="-10607"/>
                  <a:pt x="2747689" y="0"/>
                </a:cubicBezTo>
                <a:cubicBezTo>
                  <a:pt x="2944675" y="4979"/>
                  <a:pt x="2974295" y="21640"/>
                  <a:pt x="3224987" y="0"/>
                </a:cubicBezTo>
                <a:cubicBezTo>
                  <a:pt x="3420044" y="3009"/>
                  <a:pt x="3527356" y="78057"/>
                  <a:pt x="3786135" y="0"/>
                </a:cubicBezTo>
                <a:cubicBezTo>
                  <a:pt x="4034180" y="-42730"/>
                  <a:pt x="4071493" y="10640"/>
                  <a:pt x="4179584" y="0"/>
                </a:cubicBezTo>
                <a:cubicBezTo>
                  <a:pt x="4288010" y="-28135"/>
                  <a:pt x="4471073" y="-53548"/>
                  <a:pt x="4656881" y="0"/>
                </a:cubicBezTo>
                <a:cubicBezTo>
                  <a:pt x="4820016" y="15040"/>
                  <a:pt x="4899268" y="-7070"/>
                  <a:pt x="5134180" y="0"/>
                </a:cubicBezTo>
                <a:cubicBezTo>
                  <a:pt x="5426757" y="-94201"/>
                  <a:pt x="5682849" y="198433"/>
                  <a:pt x="5946877" y="0"/>
                </a:cubicBezTo>
                <a:cubicBezTo>
                  <a:pt x="6171542" y="-103956"/>
                  <a:pt x="6297818" y="-13882"/>
                  <a:pt x="6424175" y="0"/>
                </a:cubicBezTo>
                <a:cubicBezTo>
                  <a:pt x="6657283" y="42164"/>
                  <a:pt x="6847009" y="96405"/>
                  <a:pt x="7236872" y="0"/>
                </a:cubicBezTo>
                <a:cubicBezTo>
                  <a:pt x="7627181" y="-174575"/>
                  <a:pt x="8028155" y="165400"/>
                  <a:pt x="8384968" y="0"/>
                </a:cubicBezTo>
                <a:cubicBezTo>
                  <a:pt x="8420803" y="343548"/>
                  <a:pt x="8332933" y="388397"/>
                  <a:pt x="8384968" y="686682"/>
                </a:cubicBezTo>
                <a:cubicBezTo>
                  <a:pt x="8414922" y="962219"/>
                  <a:pt x="8347123" y="1044033"/>
                  <a:pt x="8384968" y="1229160"/>
                </a:cubicBezTo>
                <a:cubicBezTo>
                  <a:pt x="8359678" y="1375846"/>
                  <a:pt x="8375902" y="1577686"/>
                  <a:pt x="8384968" y="1819707"/>
                </a:cubicBezTo>
                <a:cubicBezTo>
                  <a:pt x="8458707" y="2160339"/>
                  <a:pt x="8346303" y="2290990"/>
                  <a:pt x="8384968" y="2506389"/>
                </a:cubicBezTo>
                <a:cubicBezTo>
                  <a:pt x="8425166" y="2730905"/>
                  <a:pt x="8323798" y="2903044"/>
                  <a:pt x="8384968" y="3096936"/>
                </a:cubicBezTo>
                <a:cubicBezTo>
                  <a:pt x="8399064" y="3435659"/>
                  <a:pt x="8286290" y="3537630"/>
                  <a:pt x="8384968" y="3879753"/>
                </a:cubicBezTo>
                <a:cubicBezTo>
                  <a:pt x="8327945" y="4172563"/>
                  <a:pt x="8391988" y="4391322"/>
                  <a:pt x="8384968" y="4806775"/>
                </a:cubicBezTo>
                <a:cubicBezTo>
                  <a:pt x="8225951" y="4919031"/>
                  <a:pt x="7953889" y="4852188"/>
                  <a:pt x="7739970" y="4806775"/>
                </a:cubicBezTo>
                <a:cubicBezTo>
                  <a:pt x="7472856" y="4849407"/>
                  <a:pt x="7486282" y="4785275"/>
                  <a:pt x="7346522" y="4806775"/>
                </a:cubicBezTo>
                <a:cubicBezTo>
                  <a:pt x="7295222" y="4749131"/>
                  <a:pt x="6806913" y="4742938"/>
                  <a:pt x="6533825" y="4806775"/>
                </a:cubicBezTo>
                <a:cubicBezTo>
                  <a:pt x="6266231" y="4895826"/>
                  <a:pt x="6368745" y="4691320"/>
                  <a:pt x="6140377" y="4806775"/>
                </a:cubicBezTo>
                <a:cubicBezTo>
                  <a:pt x="5903869" y="4854494"/>
                  <a:pt x="5513898" y="4814027"/>
                  <a:pt x="5327679" y="4806775"/>
                </a:cubicBezTo>
                <a:cubicBezTo>
                  <a:pt x="5186402" y="4926172"/>
                  <a:pt x="5026683" y="4716862"/>
                  <a:pt x="4766531" y="4806775"/>
                </a:cubicBezTo>
                <a:cubicBezTo>
                  <a:pt x="4521585" y="4855663"/>
                  <a:pt x="4480452" y="4831124"/>
                  <a:pt x="4289233" y="4806775"/>
                </a:cubicBezTo>
                <a:cubicBezTo>
                  <a:pt x="4186697" y="4750838"/>
                  <a:pt x="3723914" y="4703217"/>
                  <a:pt x="3560386" y="4806775"/>
                </a:cubicBezTo>
                <a:cubicBezTo>
                  <a:pt x="3440325" y="4859935"/>
                  <a:pt x="3168353" y="4812527"/>
                  <a:pt x="2999238" y="4806775"/>
                </a:cubicBezTo>
                <a:cubicBezTo>
                  <a:pt x="2823125" y="4878801"/>
                  <a:pt x="2747913" y="4828682"/>
                  <a:pt x="2521940" y="4806775"/>
                </a:cubicBezTo>
                <a:cubicBezTo>
                  <a:pt x="2318578" y="4883309"/>
                  <a:pt x="2104142" y="4806263"/>
                  <a:pt x="1793093" y="4806775"/>
                </a:cubicBezTo>
                <a:cubicBezTo>
                  <a:pt x="1453970" y="4825933"/>
                  <a:pt x="1500472" y="4799597"/>
                  <a:pt x="1399644" y="4806775"/>
                </a:cubicBezTo>
                <a:cubicBezTo>
                  <a:pt x="1254371" y="4919068"/>
                  <a:pt x="931293" y="4628234"/>
                  <a:pt x="586947" y="4806775"/>
                </a:cubicBezTo>
                <a:cubicBezTo>
                  <a:pt x="213204" y="4807407"/>
                  <a:pt x="80371" y="4763319"/>
                  <a:pt x="0" y="4806775"/>
                </a:cubicBezTo>
                <a:cubicBezTo>
                  <a:pt x="-22883" y="4600996"/>
                  <a:pt x="-27329" y="4451688"/>
                  <a:pt x="0" y="4216228"/>
                </a:cubicBezTo>
                <a:cubicBezTo>
                  <a:pt x="-39440" y="3970284"/>
                  <a:pt x="-12057" y="3759581"/>
                  <a:pt x="0" y="3577614"/>
                </a:cubicBezTo>
                <a:cubicBezTo>
                  <a:pt x="-69241" y="3375449"/>
                  <a:pt x="28942" y="3112661"/>
                  <a:pt x="0" y="2842864"/>
                </a:cubicBezTo>
                <a:cubicBezTo>
                  <a:pt x="-52591" y="2445602"/>
                  <a:pt x="102686" y="2491983"/>
                  <a:pt x="0" y="2108114"/>
                </a:cubicBezTo>
                <a:cubicBezTo>
                  <a:pt x="-63641" y="1723091"/>
                  <a:pt x="19223" y="1754700"/>
                  <a:pt x="0" y="1517567"/>
                </a:cubicBezTo>
                <a:cubicBezTo>
                  <a:pt x="-2682" y="1269955"/>
                  <a:pt x="27537" y="1202401"/>
                  <a:pt x="0" y="927021"/>
                </a:cubicBezTo>
                <a:cubicBezTo>
                  <a:pt x="-134415" y="681777"/>
                  <a:pt x="113329" y="333495"/>
                  <a:pt x="0" y="0"/>
                </a:cubicBezTo>
                <a:close/>
              </a:path>
              <a:path w="8384968" h="4806775" stroke="0" extrusionOk="0">
                <a:moveTo>
                  <a:pt x="0" y="0"/>
                </a:moveTo>
                <a:cubicBezTo>
                  <a:pt x="343415" y="-11542"/>
                  <a:pt x="399628" y="2491"/>
                  <a:pt x="728846" y="0"/>
                </a:cubicBezTo>
                <a:cubicBezTo>
                  <a:pt x="1007068" y="-10114"/>
                  <a:pt x="1135226" y="74493"/>
                  <a:pt x="1373845" y="0"/>
                </a:cubicBezTo>
                <a:cubicBezTo>
                  <a:pt x="1572165" y="-59576"/>
                  <a:pt x="1566212" y="19821"/>
                  <a:pt x="1767293" y="0"/>
                </a:cubicBezTo>
                <a:cubicBezTo>
                  <a:pt x="2018846" y="44327"/>
                  <a:pt x="2152331" y="24932"/>
                  <a:pt x="2328441" y="0"/>
                </a:cubicBezTo>
                <a:cubicBezTo>
                  <a:pt x="2480768" y="-23787"/>
                  <a:pt x="2734825" y="-28973"/>
                  <a:pt x="2973438" y="0"/>
                </a:cubicBezTo>
                <a:cubicBezTo>
                  <a:pt x="3143785" y="-10181"/>
                  <a:pt x="3593733" y="72190"/>
                  <a:pt x="3786135" y="0"/>
                </a:cubicBezTo>
                <a:cubicBezTo>
                  <a:pt x="4114874" y="-82518"/>
                  <a:pt x="4390045" y="-5354"/>
                  <a:pt x="4598832" y="0"/>
                </a:cubicBezTo>
                <a:cubicBezTo>
                  <a:pt x="4897107" y="-55550"/>
                  <a:pt x="5098415" y="67366"/>
                  <a:pt x="5243830" y="0"/>
                </a:cubicBezTo>
                <a:cubicBezTo>
                  <a:pt x="5372686" y="-51356"/>
                  <a:pt x="5519951" y="47034"/>
                  <a:pt x="5637278" y="0"/>
                </a:cubicBezTo>
                <a:cubicBezTo>
                  <a:pt x="5707175" y="-36886"/>
                  <a:pt x="5897115" y="-33872"/>
                  <a:pt x="6030726" y="0"/>
                </a:cubicBezTo>
                <a:cubicBezTo>
                  <a:pt x="6143992" y="-46186"/>
                  <a:pt x="6216099" y="68358"/>
                  <a:pt x="6424175" y="0"/>
                </a:cubicBezTo>
                <a:cubicBezTo>
                  <a:pt x="6610297" y="-132753"/>
                  <a:pt x="7027439" y="22932"/>
                  <a:pt x="7153022" y="0"/>
                </a:cubicBezTo>
                <a:cubicBezTo>
                  <a:pt x="7391804" y="-118026"/>
                  <a:pt x="7695636" y="37421"/>
                  <a:pt x="8384968" y="0"/>
                </a:cubicBezTo>
                <a:cubicBezTo>
                  <a:pt x="8412955" y="113395"/>
                  <a:pt x="8346027" y="298744"/>
                  <a:pt x="8384968" y="542478"/>
                </a:cubicBezTo>
                <a:cubicBezTo>
                  <a:pt x="8401731" y="824628"/>
                  <a:pt x="8372875" y="919051"/>
                  <a:pt x="8384968" y="1084958"/>
                </a:cubicBezTo>
                <a:cubicBezTo>
                  <a:pt x="8451342" y="1287625"/>
                  <a:pt x="8318726" y="1389065"/>
                  <a:pt x="8384968" y="1627436"/>
                </a:cubicBezTo>
                <a:cubicBezTo>
                  <a:pt x="8377349" y="1910977"/>
                  <a:pt x="8379625" y="1989845"/>
                  <a:pt x="8384968" y="2266051"/>
                </a:cubicBezTo>
                <a:cubicBezTo>
                  <a:pt x="8407266" y="2579803"/>
                  <a:pt x="8333497" y="2630985"/>
                  <a:pt x="8384968" y="2856597"/>
                </a:cubicBezTo>
                <a:cubicBezTo>
                  <a:pt x="8423745" y="3090492"/>
                  <a:pt x="8309306" y="3358552"/>
                  <a:pt x="8384968" y="3591347"/>
                </a:cubicBezTo>
                <a:cubicBezTo>
                  <a:pt x="8534031" y="3707786"/>
                  <a:pt x="8420737" y="4476203"/>
                  <a:pt x="8384968" y="4806775"/>
                </a:cubicBezTo>
                <a:cubicBezTo>
                  <a:pt x="8238342" y="4833757"/>
                  <a:pt x="8053444" y="4768056"/>
                  <a:pt x="7991519" y="4806775"/>
                </a:cubicBezTo>
                <a:cubicBezTo>
                  <a:pt x="7912654" y="4924216"/>
                  <a:pt x="7565901" y="4778530"/>
                  <a:pt x="7346522" y="4806775"/>
                </a:cubicBezTo>
                <a:cubicBezTo>
                  <a:pt x="7194304" y="4802125"/>
                  <a:pt x="6647606" y="4729032"/>
                  <a:pt x="6533825" y="4806775"/>
                </a:cubicBezTo>
                <a:cubicBezTo>
                  <a:pt x="6355831" y="4802421"/>
                  <a:pt x="6162866" y="4802276"/>
                  <a:pt x="5972677" y="4806775"/>
                </a:cubicBezTo>
                <a:cubicBezTo>
                  <a:pt x="5755296" y="4823954"/>
                  <a:pt x="5760791" y="4801039"/>
                  <a:pt x="5579228" y="4806775"/>
                </a:cubicBezTo>
                <a:cubicBezTo>
                  <a:pt x="5428026" y="4829612"/>
                  <a:pt x="5308695" y="4785155"/>
                  <a:pt x="5185779" y="4806775"/>
                </a:cubicBezTo>
                <a:cubicBezTo>
                  <a:pt x="5107645" y="4881445"/>
                  <a:pt x="4786710" y="4919486"/>
                  <a:pt x="4540782" y="4806775"/>
                </a:cubicBezTo>
                <a:cubicBezTo>
                  <a:pt x="4364451" y="4872482"/>
                  <a:pt x="4032984" y="4742001"/>
                  <a:pt x="3728086" y="4806775"/>
                </a:cubicBezTo>
                <a:cubicBezTo>
                  <a:pt x="3487830" y="4913401"/>
                  <a:pt x="3388300" y="4685083"/>
                  <a:pt x="3083087" y="4806775"/>
                </a:cubicBezTo>
                <a:cubicBezTo>
                  <a:pt x="2840489" y="4936374"/>
                  <a:pt x="2570667" y="4791860"/>
                  <a:pt x="2270391" y="4806775"/>
                </a:cubicBezTo>
                <a:cubicBezTo>
                  <a:pt x="2040433" y="4782542"/>
                  <a:pt x="1905855" y="4793806"/>
                  <a:pt x="1709243" y="4806775"/>
                </a:cubicBezTo>
                <a:cubicBezTo>
                  <a:pt x="1570072" y="4831173"/>
                  <a:pt x="1391450" y="4767526"/>
                  <a:pt x="1148095" y="4806775"/>
                </a:cubicBezTo>
                <a:cubicBezTo>
                  <a:pt x="890781" y="4854648"/>
                  <a:pt x="834238" y="4821455"/>
                  <a:pt x="670797" y="4806775"/>
                </a:cubicBezTo>
                <a:cubicBezTo>
                  <a:pt x="572927" y="4862335"/>
                  <a:pt x="227932" y="4775138"/>
                  <a:pt x="0" y="4806775"/>
                </a:cubicBezTo>
                <a:cubicBezTo>
                  <a:pt x="44056" y="4581206"/>
                  <a:pt x="68062" y="4301061"/>
                  <a:pt x="0" y="4168160"/>
                </a:cubicBezTo>
                <a:cubicBezTo>
                  <a:pt x="20354" y="4044066"/>
                  <a:pt x="45441" y="3915438"/>
                  <a:pt x="0" y="3625682"/>
                </a:cubicBezTo>
                <a:cubicBezTo>
                  <a:pt x="-52176" y="3387959"/>
                  <a:pt x="53612" y="3328585"/>
                  <a:pt x="0" y="3083202"/>
                </a:cubicBezTo>
                <a:cubicBezTo>
                  <a:pt x="-45917" y="2822181"/>
                  <a:pt x="61420" y="2802986"/>
                  <a:pt x="0" y="2492655"/>
                </a:cubicBezTo>
                <a:cubicBezTo>
                  <a:pt x="-34292" y="2170965"/>
                  <a:pt x="26006" y="2097801"/>
                  <a:pt x="0" y="1709838"/>
                </a:cubicBezTo>
                <a:cubicBezTo>
                  <a:pt x="-44297" y="1390591"/>
                  <a:pt x="79346" y="1240658"/>
                  <a:pt x="0" y="927021"/>
                </a:cubicBezTo>
                <a:cubicBezTo>
                  <a:pt x="-115339" y="658399"/>
                  <a:pt x="5202" y="452891"/>
                  <a:pt x="0" y="0"/>
                </a:cubicBezTo>
                <a:close/>
              </a:path>
              <a:path w="8384968" h="4806775" fill="none" stroke="0" extrusionOk="0">
                <a:moveTo>
                  <a:pt x="0" y="0"/>
                </a:moveTo>
                <a:cubicBezTo>
                  <a:pt x="371663" y="-82215"/>
                  <a:pt x="575765" y="35767"/>
                  <a:pt x="812697" y="0"/>
                </a:cubicBezTo>
                <a:cubicBezTo>
                  <a:pt x="1052349" y="30980"/>
                  <a:pt x="1176329" y="77650"/>
                  <a:pt x="1457694" y="0"/>
                </a:cubicBezTo>
                <a:cubicBezTo>
                  <a:pt x="1739554" y="-129320"/>
                  <a:pt x="1889984" y="141"/>
                  <a:pt x="2270391" y="0"/>
                </a:cubicBezTo>
                <a:cubicBezTo>
                  <a:pt x="2634380" y="-515"/>
                  <a:pt x="2574870" y="18847"/>
                  <a:pt x="2747689" y="0"/>
                </a:cubicBezTo>
                <a:cubicBezTo>
                  <a:pt x="2918516" y="700"/>
                  <a:pt x="2986267" y="21775"/>
                  <a:pt x="3224987" y="0"/>
                </a:cubicBezTo>
                <a:cubicBezTo>
                  <a:pt x="3413441" y="-11465"/>
                  <a:pt x="3569884" y="51408"/>
                  <a:pt x="3786135" y="0"/>
                </a:cubicBezTo>
                <a:cubicBezTo>
                  <a:pt x="4000545" y="-87090"/>
                  <a:pt x="4071045" y="51974"/>
                  <a:pt x="4179584" y="0"/>
                </a:cubicBezTo>
                <a:cubicBezTo>
                  <a:pt x="4366407" y="-123022"/>
                  <a:pt x="4469379" y="55952"/>
                  <a:pt x="4656881" y="0"/>
                </a:cubicBezTo>
                <a:cubicBezTo>
                  <a:pt x="4847153" y="-21944"/>
                  <a:pt x="4913583" y="632"/>
                  <a:pt x="5134180" y="0"/>
                </a:cubicBezTo>
                <a:cubicBezTo>
                  <a:pt x="5297531" y="10016"/>
                  <a:pt x="5762935" y="73320"/>
                  <a:pt x="5946877" y="0"/>
                </a:cubicBezTo>
                <a:cubicBezTo>
                  <a:pt x="6150671" y="-128155"/>
                  <a:pt x="6283077" y="101799"/>
                  <a:pt x="6424175" y="0"/>
                </a:cubicBezTo>
                <a:cubicBezTo>
                  <a:pt x="6510772" y="9368"/>
                  <a:pt x="6883910" y="40949"/>
                  <a:pt x="7236872" y="0"/>
                </a:cubicBezTo>
                <a:cubicBezTo>
                  <a:pt x="7597827" y="-34052"/>
                  <a:pt x="8084286" y="134301"/>
                  <a:pt x="8384968" y="0"/>
                </a:cubicBezTo>
                <a:cubicBezTo>
                  <a:pt x="8507670" y="232172"/>
                  <a:pt x="8342944" y="435905"/>
                  <a:pt x="8384968" y="686682"/>
                </a:cubicBezTo>
                <a:cubicBezTo>
                  <a:pt x="8450872" y="954488"/>
                  <a:pt x="8377249" y="1102130"/>
                  <a:pt x="8384968" y="1229160"/>
                </a:cubicBezTo>
                <a:cubicBezTo>
                  <a:pt x="8416922" y="1386329"/>
                  <a:pt x="8326527" y="1529013"/>
                  <a:pt x="8384968" y="1819707"/>
                </a:cubicBezTo>
                <a:cubicBezTo>
                  <a:pt x="8432819" y="2110052"/>
                  <a:pt x="8383877" y="2248788"/>
                  <a:pt x="8384968" y="2506389"/>
                </a:cubicBezTo>
                <a:cubicBezTo>
                  <a:pt x="8476697" y="2806878"/>
                  <a:pt x="8327050" y="2823096"/>
                  <a:pt x="8384968" y="3096936"/>
                </a:cubicBezTo>
                <a:cubicBezTo>
                  <a:pt x="8405369" y="3256027"/>
                  <a:pt x="8315690" y="3526179"/>
                  <a:pt x="8384968" y="3879753"/>
                </a:cubicBezTo>
                <a:cubicBezTo>
                  <a:pt x="8359285" y="4189776"/>
                  <a:pt x="8340840" y="4377752"/>
                  <a:pt x="8384968" y="4806775"/>
                </a:cubicBezTo>
                <a:cubicBezTo>
                  <a:pt x="8263734" y="4843450"/>
                  <a:pt x="8011516" y="4741906"/>
                  <a:pt x="7739970" y="4806775"/>
                </a:cubicBezTo>
                <a:cubicBezTo>
                  <a:pt x="7472473" y="4833592"/>
                  <a:pt x="7524811" y="4799165"/>
                  <a:pt x="7346522" y="4806775"/>
                </a:cubicBezTo>
                <a:cubicBezTo>
                  <a:pt x="7134812" y="4835342"/>
                  <a:pt x="6783410" y="4716450"/>
                  <a:pt x="6533825" y="4806775"/>
                </a:cubicBezTo>
                <a:cubicBezTo>
                  <a:pt x="6328226" y="4898622"/>
                  <a:pt x="6350141" y="4713085"/>
                  <a:pt x="6140377" y="4806775"/>
                </a:cubicBezTo>
                <a:cubicBezTo>
                  <a:pt x="5904483" y="4847603"/>
                  <a:pt x="5487031" y="4761570"/>
                  <a:pt x="5327679" y="4806775"/>
                </a:cubicBezTo>
                <a:cubicBezTo>
                  <a:pt x="5137972" y="4745007"/>
                  <a:pt x="4992605" y="4738288"/>
                  <a:pt x="4766531" y="4806775"/>
                </a:cubicBezTo>
                <a:cubicBezTo>
                  <a:pt x="4559531" y="4841386"/>
                  <a:pt x="4490639" y="4776787"/>
                  <a:pt x="4289233" y="4806775"/>
                </a:cubicBezTo>
                <a:cubicBezTo>
                  <a:pt x="4145135" y="4864353"/>
                  <a:pt x="3782404" y="4720804"/>
                  <a:pt x="3560386" y="4806775"/>
                </a:cubicBezTo>
                <a:cubicBezTo>
                  <a:pt x="3353681" y="4833461"/>
                  <a:pt x="3249416" y="4709884"/>
                  <a:pt x="2999238" y="4806775"/>
                </a:cubicBezTo>
                <a:cubicBezTo>
                  <a:pt x="2853160" y="4885776"/>
                  <a:pt x="2795897" y="4756300"/>
                  <a:pt x="2521940" y="4806775"/>
                </a:cubicBezTo>
                <a:cubicBezTo>
                  <a:pt x="2307771" y="4819020"/>
                  <a:pt x="2144612" y="4810391"/>
                  <a:pt x="1793093" y="4806775"/>
                </a:cubicBezTo>
                <a:cubicBezTo>
                  <a:pt x="1470610" y="4825001"/>
                  <a:pt x="1500601" y="4802813"/>
                  <a:pt x="1399644" y="4806775"/>
                </a:cubicBezTo>
                <a:cubicBezTo>
                  <a:pt x="1361674" y="4787582"/>
                  <a:pt x="888940" y="4665706"/>
                  <a:pt x="586947" y="4806775"/>
                </a:cubicBezTo>
                <a:cubicBezTo>
                  <a:pt x="193346" y="4889329"/>
                  <a:pt x="120455" y="4740939"/>
                  <a:pt x="0" y="4806775"/>
                </a:cubicBezTo>
                <a:cubicBezTo>
                  <a:pt x="-5593" y="4539437"/>
                  <a:pt x="-31814" y="4415989"/>
                  <a:pt x="0" y="4216228"/>
                </a:cubicBezTo>
                <a:cubicBezTo>
                  <a:pt x="-31527" y="4034504"/>
                  <a:pt x="-19066" y="3869679"/>
                  <a:pt x="0" y="3577614"/>
                </a:cubicBezTo>
                <a:cubicBezTo>
                  <a:pt x="-58089" y="3332408"/>
                  <a:pt x="69164" y="3199580"/>
                  <a:pt x="0" y="2842864"/>
                </a:cubicBezTo>
                <a:cubicBezTo>
                  <a:pt x="-62976" y="2512015"/>
                  <a:pt x="79832" y="2489295"/>
                  <a:pt x="0" y="2108114"/>
                </a:cubicBezTo>
                <a:cubicBezTo>
                  <a:pt x="-76240" y="1749864"/>
                  <a:pt x="42045" y="1721668"/>
                  <a:pt x="0" y="1517567"/>
                </a:cubicBezTo>
                <a:cubicBezTo>
                  <a:pt x="-12315" y="1330667"/>
                  <a:pt x="86002" y="1180386"/>
                  <a:pt x="0" y="927021"/>
                </a:cubicBezTo>
                <a:cubicBezTo>
                  <a:pt x="-29190" y="801669"/>
                  <a:pt x="12573" y="251496"/>
                  <a:pt x="0" y="0"/>
                </a:cubicBezTo>
                <a:close/>
              </a:path>
              <a:path w="8384968" h="4806775" fill="none" stroke="0" extrusionOk="0">
                <a:moveTo>
                  <a:pt x="0" y="0"/>
                </a:moveTo>
                <a:cubicBezTo>
                  <a:pt x="384696" y="14276"/>
                  <a:pt x="528430" y="37439"/>
                  <a:pt x="812697" y="0"/>
                </a:cubicBezTo>
                <a:cubicBezTo>
                  <a:pt x="1085036" y="4626"/>
                  <a:pt x="1131281" y="76505"/>
                  <a:pt x="1457694" y="0"/>
                </a:cubicBezTo>
                <a:cubicBezTo>
                  <a:pt x="1785474" y="-77709"/>
                  <a:pt x="1855186" y="21477"/>
                  <a:pt x="2270391" y="0"/>
                </a:cubicBezTo>
                <a:cubicBezTo>
                  <a:pt x="2642913" y="-21924"/>
                  <a:pt x="2571035" y="10417"/>
                  <a:pt x="2747689" y="0"/>
                </a:cubicBezTo>
                <a:cubicBezTo>
                  <a:pt x="2933259" y="8139"/>
                  <a:pt x="2997363" y="10562"/>
                  <a:pt x="3224987" y="0"/>
                </a:cubicBezTo>
                <a:cubicBezTo>
                  <a:pt x="3420267" y="24221"/>
                  <a:pt x="3585288" y="67022"/>
                  <a:pt x="3786135" y="0"/>
                </a:cubicBezTo>
                <a:cubicBezTo>
                  <a:pt x="4019158" y="-45237"/>
                  <a:pt x="4053331" y="22097"/>
                  <a:pt x="4179584" y="0"/>
                </a:cubicBezTo>
                <a:cubicBezTo>
                  <a:pt x="4305835" y="-54042"/>
                  <a:pt x="4498321" y="-3837"/>
                  <a:pt x="4656881" y="0"/>
                </a:cubicBezTo>
                <a:cubicBezTo>
                  <a:pt x="4829239" y="-8354"/>
                  <a:pt x="4907424" y="-12707"/>
                  <a:pt x="5134180" y="0"/>
                </a:cubicBezTo>
                <a:cubicBezTo>
                  <a:pt x="5356752" y="-56418"/>
                  <a:pt x="5716621" y="128672"/>
                  <a:pt x="5946877" y="0"/>
                </a:cubicBezTo>
                <a:cubicBezTo>
                  <a:pt x="6198168" y="-127870"/>
                  <a:pt x="6289239" y="9001"/>
                  <a:pt x="6424175" y="0"/>
                </a:cubicBezTo>
                <a:cubicBezTo>
                  <a:pt x="6631150" y="84099"/>
                  <a:pt x="6869298" y="52729"/>
                  <a:pt x="7236872" y="0"/>
                </a:cubicBezTo>
                <a:cubicBezTo>
                  <a:pt x="7589617" y="-110288"/>
                  <a:pt x="8082085" y="124663"/>
                  <a:pt x="8384968" y="0"/>
                </a:cubicBezTo>
                <a:cubicBezTo>
                  <a:pt x="8442700" y="301015"/>
                  <a:pt x="8355960" y="412629"/>
                  <a:pt x="8384968" y="686682"/>
                </a:cubicBezTo>
                <a:cubicBezTo>
                  <a:pt x="8417119" y="954531"/>
                  <a:pt x="8394490" y="1063831"/>
                  <a:pt x="8384968" y="1229160"/>
                </a:cubicBezTo>
                <a:cubicBezTo>
                  <a:pt x="8431773" y="1373220"/>
                  <a:pt x="8354757" y="1542402"/>
                  <a:pt x="8384968" y="1819707"/>
                </a:cubicBezTo>
                <a:cubicBezTo>
                  <a:pt x="8440788" y="2124057"/>
                  <a:pt x="8331046" y="2222880"/>
                  <a:pt x="8384968" y="2506389"/>
                </a:cubicBezTo>
                <a:cubicBezTo>
                  <a:pt x="8443338" y="2765736"/>
                  <a:pt x="8311967" y="2873407"/>
                  <a:pt x="8384968" y="3096936"/>
                </a:cubicBezTo>
                <a:cubicBezTo>
                  <a:pt x="8413671" y="3374684"/>
                  <a:pt x="8277107" y="3538517"/>
                  <a:pt x="8384968" y="3879753"/>
                </a:cubicBezTo>
                <a:cubicBezTo>
                  <a:pt x="8328782" y="4197867"/>
                  <a:pt x="8363045" y="4342201"/>
                  <a:pt x="8384968" y="4806775"/>
                </a:cubicBezTo>
                <a:cubicBezTo>
                  <a:pt x="8235578" y="4849982"/>
                  <a:pt x="8005270" y="4802564"/>
                  <a:pt x="7739970" y="4806775"/>
                </a:cubicBezTo>
                <a:cubicBezTo>
                  <a:pt x="7460292" y="4842061"/>
                  <a:pt x="7496676" y="4792015"/>
                  <a:pt x="7346522" y="4806775"/>
                </a:cubicBezTo>
                <a:cubicBezTo>
                  <a:pt x="7180365" y="4813732"/>
                  <a:pt x="6781478" y="4716553"/>
                  <a:pt x="6533825" y="4806775"/>
                </a:cubicBezTo>
                <a:cubicBezTo>
                  <a:pt x="6305458" y="4901978"/>
                  <a:pt x="6366614" y="4685633"/>
                  <a:pt x="6140377" y="4806775"/>
                </a:cubicBezTo>
                <a:cubicBezTo>
                  <a:pt x="5904741" y="4877859"/>
                  <a:pt x="5505218" y="4771881"/>
                  <a:pt x="5327679" y="4806775"/>
                </a:cubicBezTo>
                <a:cubicBezTo>
                  <a:pt x="5176385" y="4854928"/>
                  <a:pt x="4974709" y="4718605"/>
                  <a:pt x="4766531" y="4806775"/>
                </a:cubicBezTo>
                <a:cubicBezTo>
                  <a:pt x="4539882" y="4851513"/>
                  <a:pt x="4484044" y="4804156"/>
                  <a:pt x="4289233" y="4806775"/>
                </a:cubicBezTo>
                <a:cubicBezTo>
                  <a:pt x="4177452" y="4815512"/>
                  <a:pt x="3769026" y="4733576"/>
                  <a:pt x="3560386" y="4806775"/>
                </a:cubicBezTo>
                <a:cubicBezTo>
                  <a:pt x="3371143" y="4830975"/>
                  <a:pt x="3212202" y="4750574"/>
                  <a:pt x="2999238" y="4806775"/>
                </a:cubicBezTo>
                <a:cubicBezTo>
                  <a:pt x="2845617" y="4885692"/>
                  <a:pt x="2775416" y="4799873"/>
                  <a:pt x="2521940" y="4806775"/>
                </a:cubicBezTo>
                <a:cubicBezTo>
                  <a:pt x="2348068" y="4859331"/>
                  <a:pt x="2119128" y="4814227"/>
                  <a:pt x="1793093" y="4806775"/>
                </a:cubicBezTo>
                <a:cubicBezTo>
                  <a:pt x="1458613" y="4830403"/>
                  <a:pt x="1499838" y="4798103"/>
                  <a:pt x="1399644" y="4806775"/>
                </a:cubicBezTo>
                <a:cubicBezTo>
                  <a:pt x="1298357" y="4766646"/>
                  <a:pt x="897241" y="4711483"/>
                  <a:pt x="586947" y="4806775"/>
                </a:cubicBezTo>
                <a:cubicBezTo>
                  <a:pt x="204699" y="4846945"/>
                  <a:pt x="93721" y="4758890"/>
                  <a:pt x="0" y="4806775"/>
                </a:cubicBezTo>
                <a:cubicBezTo>
                  <a:pt x="-22653" y="4564398"/>
                  <a:pt x="-39838" y="4421099"/>
                  <a:pt x="0" y="4216228"/>
                </a:cubicBezTo>
                <a:cubicBezTo>
                  <a:pt x="-34501" y="3969447"/>
                  <a:pt x="-16473" y="3802070"/>
                  <a:pt x="0" y="3577614"/>
                </a:cubicBezTo>
                <a:cubicBezTo>
                  <a:pt x="-63881" y="3365088"/>
                  <a:pt x="12875" y="3168842"/>
                  <a:pt x="0" y="2842864"/>
                </a:cubicBezTo>
                <a:cubicBezTo>
                  <a:pt x="-45556" y="2487899"/>
                  <a:pt x="43737" y="2453958"/>
                  <a:pt x="0" y="2108114"/>
                </a:cubicBezTo>
                <a:cubicBezTo>
                  <a:pt x="-51296" y="1731215"/>
                  <a:pt x="38778" y="1746859"/>
                  <a:pt x="0" y="1517567"/>
                </a:cubicBezTo>
                <a:cubicBezTo>
                  <a:pt x="-8668" y="1278229"/>
                  <a:pt x="52001" y="1186747"/>
                  <a:pt x="0" y="927021"/>
                </a:cubicBezTo>
                <a:cubicBezTo>
                  <a:pt x="-88336" y="706907"/>
                  <a:pt x="-8356" y="32806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065186646">
                  <a:custGeom>
                    <a:avLst/>
                    <a:gdLst>
                      <a:gd name="connsiteX0" fmla="*/ 0 w 8384968"/>
                      <a:gd name="connsiteY0" fmla="*/ 0 h 4806775"/>
                      <a:gd name="connsiteX1" fmla="*/ 812697 w 8384968"/>
                      <a:gd name="connsiteY1" fmla="*/ 0 h 4806775"/>
                      <a:gd name="connsiteX2" fmla="*/ 1457694 w 8384968"/>
                      <a:gd name="connsiteY2" fmla="*/ 0 h 4806775"/>
                      <a:gd name="connsiteX3" fmla="*/ 2270391 w 8384968"/>
                      <a:gd name="connsiteY3" fmla="*/ 0 h 4806775"/>
                      <a:gd name="connsiteX4" fmla="*/ 2747689 w 8384968"/>
                      <a:gd name="connsiteY4" fmla="*/ 0 h 4806775"/>
                      <a:gd name="connsiteX5" fmla="*/ 3224987 w 8384968"/>
                      <a:gd name="connsiteY5" fmla="*/ 0 h 4806775"/>
                      <a:gd name="connsiteX6" fmla="*/ 3786135 w 8384968"/>
                      <a:gd name="connsiteY6" fmla="*/ 0 h 4806775"/>
                      <a:gd name="connsiteX7" fmla="*/ 4179584 w 8384968"/>
                      <a:gd name="connsiteY7" fmla="*/ 0 h 4806775"/>
                      <a:gd name="connsiteX8" fmla="*/ 4656881 w 8384968"/>
                      <a:gd name="connsiteY8" fmla="*/ 0 h 4806775"/>
                      <a:gd name="connsiteX9" fmla="*/ 5134180 w 8384968"/>
                      <a:gd name="connsiteY9" fmla="*/ 0 h 4806775"/>
                      <a:gd name="connsiteX10" fmla="*/ 5946877 w 8384968"/>
                      <a:gd name="connsiteY10" fmla="*/ 0 h 4806775"/>
                      <a:gd name="connsiteX11" fmla="*/ 6424175 w 8384968"/>
                      <a:gd name="connsiteY11" fmla="*/ 0 h 4806775"/>
                      <a:gd name="connsiteX12" fmla="*/ 7236872 w 8384968"/>
                      <a:gd name="connsiteY12" fmla="*/ 0 h 4806775"/>
                      <a:gd name="connsiteX13" fmla="*/ 8384968 w 8384968"/>
                      <a:gd name="connsiteY13" fmla="*/ 0 h 4806775"/>
                      <a:gd name="connsiteX14" fmla="*/ 8384968 w 8384968"/>
                      <a:gd name="connsiteY14" fmla="*/ 686682 h 4806775"/>
                      <a:gd name="connsiteX15" fmla="*/ 8384968 w 8384968"/>
                      <a:gd name="connsiteY15" fmla="*/ 1229160 h 4806775"/>
                      <a:gd name="connsiteX16" fmla="*/ 8384968 w 8384968"/>
                      <a:gd name="connsiteY16" fmla="*/ 1819707 h 4806775"/>
                      <a:gd name="connsiteX17" fmla="*/ 8384968 w 8384968"/>
                      <a:gd name="connsiteY17" fmla="*/ 2506389 h 4806775"/>
                      <a:gd name="connsiteX18" fmla="*/ 8384968 w 8384968"/>
                      <a:gd name="connsiteY18" fmla="*/ 3096936 h 4806775"/>
                      <a:gd name="connsiteX19" fmla="*/ 8384968 w 8384968"/>
                      <a:gd name="connsiteY19" fmla="*/ 3879753 h 4806775"/>
                      <a:gd name="connsiteX20" fmla="*/ 8384968 w 8384968"/>
                      <a:gd name="connsiteY20" fmla="*/ 4806775 h 4806775"/>
                      <a:gd name="connsiteX21" fmla="*/ 7739970 w 8384968"/>
                      <a:gd name="connsiteY21" fmla="*/ 4806775 h 4806775"/>
                      <a:gd name="connsiteX22" fmla="*/ 7346522 w 8384968"/>
                      <a:gd name="connsiteY22" fmla="*/ 4806775 h 4806775"/>
                      <a:gd name="connsiteX23" fmla="*/ 6533825 w 8384968"/>
                      <a:gd name="connsiteY23" fmla="*/ 4806775 h 4806775"/>
                      <a:gd name="connsiteX24" fmla="*/ 6140377 w 8384968"/>
                      <a:gd name="connsiteY24" fmla="*/ 4806775 h 4806775"/>
                      <a:gd name="connsiteX25" fmla="*/ 5327679 w 8384968"/>
                      <a:gd name="connsiteY25" fmla="*/ 4806775 h 4806775"/>
                      <a:gd name="connsiteX26" fmla="*/ 4766531 w 8384968"/>
                      <a:gd name="connsiteY26" fmla="*/ 4806775 h 4806775"/>
                      <a:gd name="connsiteX27" fmla="*/ 4289233 w 8384968"/>
                      <a:gd name="connsiteY27" fmla="*/ 4806775 h 4806775"/>
                      <a:gd name="connsiteX28" fmla="*/ 3560386 w 8384968"/>
                      <a:gd name="connsiteY28" fmla="*/ 4806775 h 4806775"/>
                      <a:gd name="connsiteX29" fmla="*/ 2999238 w 8384968"/>
                      <a:gd name="connsiteY29" fmla="*/ 4806775 h 4806775"/>
                      <a:gd name="connsiteX30" fmla="*/ 2521940 w 8384968"/>
                      <a:gd name="connsiteY30" fmla="*/ 4806775 h 4806775"/>
                      <a:gd name="connsiteX31" fmla="*/ 1793093 w 8384968"/>
                      <a:gd name="connsiteY31" fmla="*/ 4806775 h 4806775"/>
                      <a:gd name="connsiteX32" fmla="*/ 1399644 w 8384968"/>
                      <a:gd name="connsiteY32" fmla="*/ 4806775 h 4806775"/>
                      <a:gd name="connsiteX33" fmla="*/ 586947 w 8384968"/>
                      <a:gd name="connsiteY33" fmla="*/ 4806775 h 4806775"/>
                      <a:gd name="connsiteX34" fmla="*/ 0 w 8384968"/>
                      <a:gd name="connsiteY34" fmla="*/ 4806775 h 4806775"/>
                      <a:gd name="connsiteX35" fmla="*/ 0 w 8384968"/>
                      <a:gd name="connsiteY35" fmla="*/ 4216228 h 4806775"/>
                      <a:gd name="connsiteX36" fmla="*/ 0 w 8384968"/>
                      <a:gd name="connsiteY36" fmla="*/ 3577614 h 4806775"/>
                      <a:gd name="connsiteX37" fmla="*/ 0 w 8384968"/>
                      <a:gd name="connsiteY37" fmla="*/ 2842864 h 4806775"/>
                      <a:gd name="connsiteX38" fmla="*/ 0 w 8384968"/>
                      <a:gd name="connsiteY38" fmla="*/ 2108114 h 4806775"/>
                      <a:gd name="connsiteX39" fmla="*/ 0 w 8384968"/>
                      <a:gd name="connsiteY39" fmla="*/ 1517567 h 4806775"/>
                      <a:gd name="connsiteX40" fmla="*/ 0 w 8384968"/>
                      <a:gd name="connsiteY40" fmla="*/ 927021 h 4806775"/>
                      <a:gd name="connsiteX41" fmla="*/ 0 w 8384968"/>
                      <a:gd name="connsiteY41" fmla="*/ 0 h 4806775"/>
                      <a:gd name="connsiteX0" fmla="*/ 0 w 8384968"/>
                      <a:gd name="connsiteY0" fmla="*/ 0 h 4806775"/>
                      <a:gd name="connsiteX1" fmla="*/ 728846 w 8384968"/>
                      <a:gd name="connsiteY1" fmla="*/ 0 h 4806775"/>
                      <a:gd name="connsiteX2" fmla="*/ 1373845 w 8384968"/>
                      <a:gd name="connsiteY2" fmla="*/ 0 h 4806775"/>
                      <a:gd name="connsiteX3" fmla="*/ 1767293 w 8384968"/>
                      <a:gd name="connsiteY3" fmla="*/ 0 h 4806775"/>
                      <a:gd name="connsiteX4" fmla="*/ 2328441 w 8384968"/>
                      <a:gd name="connsiteY4" fmla="*/ 0 h 4806775"/>
                      <a:gd name="connsiteX5" fmla="*/ 2973438 w 8384968"/>
                      <a:gd name="connsiteY5" fmla="*/ 0 h 4806775"/>
                      <a:gd name="connsiteX6" fmla="*/ 3786135 w 8384968"/>
                      <a:gd name="connsiteY6" fmla="*/ 0 h 4806775"/>
                      <a:gd name="connsiteX7" fmla="*/ 4598832 w 8384968"/>
                      <a:gd name="connsiteY7" fmla="*/ 0 h 4806775"/>
                      <a:gd name="connsiteX8" fmla="*/ 5243830 w 8384968"/>
                      <a:gd name="connsiteY8" fmla="*/ 0 h 4806775"/>
                      <a:gd name="connsiteX9" fmla="*/ 5637278 w 8384968"/>
                      <a:gd name="connsiteY9" fmla="*/ 0 h 4806775"/>
                      <a:gd name="connsiteX10" fmla="*/ 6030726 w 8384968"/>
                      <a:gd name="connsiteY10" fmla="*/ 0 h 4806775"/>
                      <a:gd name="connsiteX11" fmla="*/ 6424175 w 8384968"/>
                      <a:gd name="connsiteY11" fmla="*/ 0 h 4806775"/>
                      <a:gd name="connsiteX12" fmla="*/ 7153022 w 8384968"/>
                      <a:gd name="connsiteY12" fmla="*/ 0 h 4806775"/>
                      <a:gd name="connsiteX13" fmla="*/ 8384968 w 8384968"/>
                      <a:gd name="connsiteY13" fmla="*/ 0 h 4806775"/>
                      <a:gd name="connsiteX14" fmla="*/ 8384968 w 8384968"/>
                      <a:gd name="connsiteY14" fmla="*/ 542478 h 4806775"/>
                      <a:gd name="connsiteX15" fmla="*/ 8384968 w 8384968"/>
                      <a:gd name="connsiteY15" fmla="*/ 1084958 h 4806775"/>
                      <a:gd name="connsiteX16" fmla="*/ 8384968 w 8384968"/>
                      <a:gd name="connsiteY16" fmla="*/ 1627436 h 4806775"/>
                      <a:gd name="connsiteX17" fmla="*/ 8384968 w 8384968"/>
                      <a:gd name="connsiteY17" fmla="*/ 2266051 h 4806775"/>
                      <a:gd name="connsiteX18" fmla="*/ 8384968 w 8384968"/>
                      <a:gd name="connsiteY18" fmla="*/ 2856597 h 4806775"/>
                      <a:gd name="connsiteX19" fmla="*/ 8384968 w 8384968"/>
                      <a:gd name="connsiteY19" fmla="*/ 3591347 h 4806775"/>
                      <a:gd name="connsiteX20" fmla="*/ 8384968 w 8384968"/>
                      <a:gd name="connsiteY20" fmla="*/ 4806775 h 4806775"/>
                      <a:gd name="connsiteX21" fmla="*/ 7991519 w 8384968"/>
                      <a:gd name="connsiteY21" fmla="*/ 4806775 h 4806775"/>
                      <a:gd name="connsiteX22" fmla="*/ 7346522 w 8384968"/>
                      <a:gd name="connsiteY22" fmla="*/ 4806775 h 4806775"/>
                      <a:gd name="connsiteX23" fmla="*/ 6533825 w 8384968"/>
                      <a:gd name="connsiteY23" fmla="*/ 4806775 h 4806775"/>
                      <a:gd name="connsiteX24" fmla="*/ 5972677 w 8384968"/>
                      <a:gd name="connsiteY24" fmla="*/ 4806775 h 4806775"/>
                      <a:gd name="connsiteX25" fmla="*/ 5579228 w 8384968"/>
                      <a:gd name="connsiteY25" fmla="*/ 4806775 h 4806775"/>
                      <a:gd name="connsiteX26" fmla="*/ 5185779 w 8384968"/>
                      <a:gd name="connsiteY26" fmla="*/ 4806775 h 4806775"/>
                      <a:gd name="connsiteX27" fmla="*/ 4540782 w 8384968"/>
                      <a:gd name="connsiteY27" fmla="*/ 4806775 h 4806775"/>
                      <a:gd name="connsiteX28" fmla="*/ 3728086 w 8384968"/>
                      <a:gd name="connsiteY28" fmla="*/ 4806775 h 4806775"/>
                      <a:gd name="connsiteX29" fmla="*/ 3083087 w 8384968"/>
                      <a:gd name="connsiteY29" fmla="*/ 4806775 h 4806775"/>
                      <a:gd name="connsiteX30" fmla="*/ 2270391 w 8384968"/>
                      <a:gd name="connsiteY30" fmla="*/ 4806775 h 4806775"/>
                      <a:gd name="connsiteX31" fmla="*/ 1709243 w 8384968"/>
                      <a:gd name="connsiteY31" fmla="*/ 4806775 h 4806775"/>
                      <a:gd name="connsiteX32" fmla="*/ 1148095 w 8384968"/>
                      <a:gd name="connsiteY32" fmla="*/ 4806775 h 4806775"/>
                      <a:gd name="connsiteX33" fmla="*/ 670797 w 8384968"/>
                      <a:gd name="connsiteY33" fmla="*/ 4806775 h 4806775"/>
                      <a:gd name="connsiteX34" fmla="*/ 0 w 8384968"/>
                      <a:gd name="connsiteY34" fmla="*/ 4806775 h 4806775"/>
                      <a:gd name="connsiteX35" fmla="*/ 0 w 8384968"/>
                      <a:gd name="connsiteY35" fmla="*/ 4168160 h 4806775"/>
                      <a:gd name="connsiteX36" fmla="*/ 0 w 8384968"/>
                      <a:gd name="connsiteY36" fmla="*/ 3625682 h 4806775"/>
                      <a:gd name="connsiteX37" fmla="*/ 0 w 8384968"/>
                      <a:gd name="connsiteY37" fmla="*/ 3083202 h 4806775"/>
                      <a:gd name="connsiteX38" fmla="*/ 0 w 8384968"/>
                      <a:gd name="connsiteY38" fmla="*/ 2492655 h 4806775"/>
                      <a:gd name="connsiteX39" fmla="*/ 0 w 8384968"/>
                      <a:gd name="connsiteY39" fmla="*/ 1709838 h 4806775"/>
                      <a:gd name="connsiteX40" fmla="*/ 0 w 8384968"/>
                      <a:gd name="connsiteY40" fmla="*/ 927021 h 4806775"/>
                      <a:gd name="connsiteX41" fmla="*/ 0 w 8384968"/>
                      <a:gd name="connsiteY41" fmla="*/ 0 h 4806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384968" h="4806775" fill="none" extrusionOk="0">
                        <a:moveTo>
                          <a:pt x="0" y="0"/>
                        </a:moveTo>
                        <a:cubicBezTo>
                          <a:pt x="387477" y="-20181"/>
                          <a:pt x="515962" y="1141"/>
                          <a:pt x="812697" y="0"/>
                        </a:cubicBezTo>
                        <a:cubicBezTo>
                          <a:pt x="1053248" y="-10981"/>
                          <a:pt x="1129955" y="78979"/>
                          <a:pt x="1457694" y="0"/>
                        </a:cubicBezTo>
                        <a:cubicBezTo>
                          <a:pt x="1787759" y="-68781"/>
                          <a:pt x="1861314" y="17842"/>
                          <a:pt x="2270391" y="0"/>
                        </a:cubicBezTo>
                        <a:cubicBezTo>
                          <a:pt x="2641763" y="-11814"/>
                          <a:pt x="2570026" y="157"/>
                          <a:pt x="2747689" y="0"/>
                        </a:cubicBezTo>
                        <a:cubicBezTo>
                          <a:pt x="2932106" y="-1147"/>
                          <a:pt x="2985089" y="15662"/>
                          <a:pt x="3224987" y="0"/>
                        </a:cubicBezTo>
                        <a:cubicBezTo>
                          <a:pt x="3428825" y="-74"/>
                          <a:pt x="3553301" y="78939"/>
                          <a:pt x="3786135" y="0"/>
                        </a:cubicBezTo>
                        <a:cubicBezTo>
                          <a:pt x="4028882" y="-51859"/>
                          <a:pt x="4067340" y="22599"/>
                          <a:pt x="4179584" y="0"/>
                        </a:cubicBezTo>
                        <a:cubicBezTo>
                          <a:pt x="4298646" y="-47127"/>
                          <a:pt x="4477269" y="-19812"/>
                          <a:pt x="4656881" y="0"/>
                        </a:cubicBezTo>
                        <a:cubicBezTo>
                          <a:pt x="4824530" y="-7277"/>
                          <a:pt x="4905282" y="-4882"/>
                          <a:pt x="5134180" y="0"/>
                        </a:cubicBezTo>
                        <a:cubicBezTo>
                          <a:pt x="5392305" y="-52985"/>
                          <a:pt x="5699833" y="135819"/>
                          <a:pt x="5946877" y="0"/>
                        </a:cubicBezTo>
                        <a:cubicBezTo>
                          <a:pt x="6180251" y="-106812"/>
                          <a:pt x="6290718" y="6365"/>
                          <a:pt x="6424175" y="0"/>
                        </a:cubicBezTo>
                        <a:cubicBezTo>
                          <a:pt x="6638817" y="27059"/>
                          <a:pt x="6856123" y="84881"/>
                          <a:pt x="7236872" y="0"/>
                        </a:cubicBezTo>
                        <a:cubicBezTo>
                          <a:pt x="7618626" y="-134888"/>
                          <a:pt x="8071013" y="125592"/>
                          <a:pt x="8384968" y="0"/>
                        </a:cubicBezTo>
                        <a:cubicBezTo>
                          <a:pt x="8435011" y="312596"/>
                          <a:pt x="8324981" y="404897"/>
                          <a:pt x="8384968" y="686682"/>
                        </a:cubicBezTo>
                        <a:cubicBezTo>
                          <a:pt x="8428355" y="962934"/>
                          <a:pt x="8365824" y="1071213"/>
                          <a:pt x="8384968" y="1229160"/>
                        </a:cubicBezTo>
                        <a:cubicBezTo>
                          <a:pt x="8381335" y="1373786"/>
                          <a:pt x="8369603" y="1557385"/>
                          <a:pt x="8384968" y="1819707"/>
                        </a:cubicBezTo>
                        <a:cubicBezTo>
                          <a:pt x="8431640" y="2132574"/>
                          <a:pt x="8338657" y="2256784"/>
                          <a:pt x="8384968" y="2506389"/>
                        </a:cubicBezTo>
                        <a:cubicBezTo>
                          <a:pt x="8433684" y="2766972"/>
                          <a:pt x="8339189" y="2877603"/>
                          <a:pt x="8384968" y="3096936"/>
                        </a:cubicBezTo>
                        <a:cubicBezTo>
                          <a:pt x="8406281" y="3393912"/>
                          <a:pt x="8327473" y="3543935"/>
                          <a:pt x="8384968" y="3879753"/>
                        </a:cubicBezTo>
                        <a:cubicBezTo>
                          <a:pt x="8365312" y="4192103"/>
                          <a:pt x="8371774" y="4366026"/>
                          <a:pt x="8384968" y="4806775"/>
                        </a:cubicBezTo>
                        <a:cubicBezTo>
                          <a:pt x="8227445" y="4877321"/>
                          <a:pt x="7999759" y="4812919"/>
                          <a:pt x="7739970" y="4806775"/>
                        </a:cubicBezTo>
                        <a:cubicBezTo>
                          <a:pt x="7458231" y="4841895"/>
                          <a:pt x="7493609" y="4792085"/>
                          <a:pt x="7346522" y="4806775"/>
                        </a:cubicBezTo>
                        <a:cubicBezTo>
                          <a:pt x="7244508" y="4779909"/>
                          <a:pt x="6772982" y="4717788"/>
                          <a:pt x="6533825" y="4806775"/>
                        </a:cubicBezTo>
                        <a:cubicBezTo>
                          <a:pt x="6287869" y="4904179"/>
                          <a:pt x="6346862" y="4722099"/>
                          <a:pt x="6140377" y="4806775"/>
                        </a:cubicBezTo>
                        <a:cubicBezTo>
                          <a:pt x="5951560" y="4858018"/>
                          <a:pt x="5507259" y="4805968"/>
                          <a:pt x="5327679" y="4806775"/>
                        </a:cubicBezTo>
                        <a:cubicBezTo>
                          <a:pt x="5171533" y="4868325"/>
                          <a:pt x="5011499" y="4728043"/>
                          <a:pt x="4766531" y="4806775"/>
                        </a:cubicBezTo>
                        <a:cubicBezTo>
                          <a:pt x="4534730" y="4858494"/>
                          <a:pt x="4469151" y="4816216"/>
                          <a:pt x="4289233" y="4806775"/>
                        </a:cubicBezTo>
                        <a:cubicBezTo>
                          <a:pt x="4158704" y="4791626"/>
                          <a:pt x="3737102" y="4728363"/>
                          <a:pt x="3560386" y="4806775"/>
                        </a:cubicBezTo>
                        <a:cubicBezTo>
                          <a:pt x="3391102" y="4863826"/>
                          <a:pt x="3166705" y="4768353"/>
                          <a:pt x="2999238" y="4806775"/>
                        </a:cubicBezTo>
                        <a:cubicBezTo>
                          <a:pt x="2828679" y="4879326"/>
                          <a:pt x="2752498" y="4805221"/>
                          <a:pt x="2521940" y="4806775"/>
                        </a:cubicBezTo>
                        <a:cubicBezTo>
                          <a:pt x="2302778" y="4865266"/>
                          <a:pt x="2107404" y="4797554"/>
                          <a:pt x="1793093" y="4806775"/>
                        </a:cubicBezTo>
                        <a:cubicBezTo>
                          <a:pt x="1467729" y="4823570"/>
                          <a:pt x="1510272" y="4803476"/>
                          <a:pt x="1399644" y="4806775"/>
                        </a:cubicBezTo>
                        <a:cubicBezTo>
                          <a:pt x="1273145" y="4840543"/>
                          <a:pt x="955121" y="4722706"/>
                          <a:pt x="586947" y="4806775"/>
                        </a:cubicBezTo>
                        <a:cubicBezTo>
                          <a:pt x="212641" y="4835448"/>
                          <a:pt x="87854" y="4759373"/>
                          <a:pt x="0" y="4806775"/>
                        </a:cubicBezTo>
                        <a:cubicBezTo>
                          <a:pt x="-30552" y="4573462"/>
                          <a:pt x="3618" y="4427054"/>
                          <a:pt x="0" y="4216228"/>
                        </a:cubicBezTo>
                        <a:cubicBezTo>
                          <a:pt x="-35714" y="3980240"/>
                          <a:pt x="-1614" y="3790083"/>
                          <a:pt x="0" y="3577614"/>
                        </a:cubicBezTo>
                        <a:cubicBezTo>
                          <a:pt x="-52264" y="3363075"/>
                          <a:pt x="46988" y="3137902"/>
                          <a:pt x="0" y="2842864"/>
                        </a:cubicBezTo>
                        <a:cubicBezTo>
                          <a:pt x="-60363" y="2479140"/>
                          <a:pt x="73405" y="2471581"/>
                          <a:pt x="0" y="2108114"/>
                        </a:cubicBezTo>
                        <a:cubicBezTo>
                          <a:pt x="-64081" y="1726212"/>
                          <a:pt x="20511" y="1740074"/>
                          <a:pt x="0" y="1517567"/>
                        </a:cubicBezTo>
                        <a:cubicBezTo>
                          <a:pt x="-3574" y="1272231"/>
                          <a:pt x="38805" y="1179123"/>
                          <a:pt x="0" y="927021"/>
                        </a:cubicBezTo>
                        <a:cubicBezTo>
                          <a:pt x="-85075" y="690022"/>
                          <a:pt x="63685" y="323569"/>
                          <a:pt x="0" y="0"/>
                        </a:cubicBezTo>
                        <a:close/>
                      </a:path>
                      <a:path w="8384968" h="4806775" stroke="0" extrusionOk="0">
                        <a:moveTo>
                          <a:pt x="0" y="0"/>
                        </a:moveTo>
                        <a:cubicBezTo>
                          <a:pt x="334208" y="-12178"/>
                          <a:pt x="409725" y="4454"/>
                          <a:pt x="728846" y="0"/>
                        </a:cubicBezTo>
                        <a:cubicBezTo>
                          <a:pt x="1015281" y="-9010"/>
                          <a:pt x="1153897" y="70606"/>
                          <a:pt x="1373845" y="0"/>
                        </a:cubicBezTo>
                        <a:cubicBezTo>
                          <a:pt x="1576694" y="-65871"/>
                          <a:pt x="1572625" y="10674"/>
                          <a:pt x="1767293" y="0"/>
                        </a:cubicBezTo>
                        <a:cubicBezTo>
                          <a:pt x="1997633" y="29218"/>
                          <a:pt x="2143903" y="29247"/>
                          <a:pt x="2328441" y="0"/>
                        </a:cubicBezTo>
                        <a:cubicBezTo>
                          <a:pt x="2508826" y="-30381"/>
                          <a:pt x="2743043" y="-6557"/>
                          <a:pt x="2973438" y="0"/>
                        </a:cubicBezTo>
                        <a:cubicBezTo>
                          <a:pt x="3169677" y="-10854"/>
                          <a:pt x="3567155" y="39512"/>
                          <a:pt x="3786135" y="0"/>
                        </a:cubicBezTo>
                        <a:cubicBezTo>
                          <a:pt x="4058522" y="-56266"/>
                          <a:pt x="4385860" y="11281"/>
                          <a:pt x="4598832" y="0"/>
                        </a:cubicBezTo>
                        <a:cubicBezTo>
                          <a:pt x="4864053" y="-64703"/>
                          <a:pt x="5093265" y="47543"/>
                          <a:pt x="5243830" y="0"/>
                        </a:cubicBezTo>
                        <a:cubicBezTo>
                          <a:pt x="5391484" y="-31227"/>
                          <a:pt x="5535382" y="36065"/>
                          <a:pt x="5637278" y="0"/>
                        </a:cubicBezTo>
                        <a:cubicBezTo>
                          <a:pt x="5717737" y="-36014"/>
                          <a:pt x="5905624" y="-15563"/>
                          <a:pt x="6030726" y="0"/>
                        </a:cubicBezTo>
                        <a:cubicBezTo>
                          <a:pt x="6143469" y="-26623"/>
                          <a:pt x="6222106" y="61471"/>
                          <a:pt x="6424175" y="0"/>
                        </a:cubicBezTo>
                        <a:cubicBezTo>
                          <a:pt x="6610333" y="-107186"/>
                          <a:pt x="6977513" y="27654"/>
                          <a:pt x="7153022" y="0"/>
                        </a:cubicBezTo>
                        <a:cubicBezTo>
                          <a:pt x="7381336" y="-55551"/>
                          <a:pt x="7816630" y="104280"/>
                          <a:pt x="8384968" y="0"/>
                        </a:cubicBezTo>
                        <a:cubicBezTo>
                          <a:pt x="8420271" y="145818"/>
                          <a:pt x="8340859" y="286216"/>
                          <a:pt x="8384968" y="542478"/>
                        </a:cubicBezTo>
                        <a:cubicBezTo>
                          <a:pt x="8406028" y="821513"/>
                          <a:pt x="8353765" y="909230"/>
                          <a:pt x="8384968" y="1084958"/>
                        </a:cubicBezTo>
                        <a:cubicBezTo>
                          <a:pt x="8440437" y="1278683"/>
                          <a:pt x="8341220" y="1373119"/>
                          <a:pt x="8384968" y="1627436"/>
                        </a:cubicBezTo>
                        <a:cubicBezTo>
                          <a:pt x="8390846" y="1903985"/>
                          <a:pt x="8377796" y="1988433"/>
                          <a:pt x="8384968" y="2266051"/>
                        </a:cubicBezTo>
                        <a:cubicBezTo>
                          <a:pt x="8402351" y="2557267"/>
                          <a:pt x="8347587" y="2652706"/>
                          <a:pt x="8384968" y="2856597"/>
                        </a:cubicBezTo>
                        <a:cubicBezTo>
                          <a:pt x="8416231" y="3061037"/>
                          <a:pt x="8342118" y="3402415"/>
                          <a:pt x="8384968" y="3591347"/>
                        </a:cubicBezTo>
                        <a:cubicBezTo>
                          <a:pt x="8487462" y="3730963"/>
                          <a:pt x="8387073" y="4473683"/>
                          <a:pt x="8384968" y="4806775"/>
                        </a:cubicBezTo>
                        <a:cubicBezTo>
                          <a:pt x="8225090" y="4832637"/>
                          <a:pt x="8070590" y="4762789"/>
                          <a:pt x="7991519" y="4806775"/>
                        </a:cubicBezTo>
                        <a:cubicBezTo>
                          <a:pt x="7904805" y="4891194"/>
                          <a:pt x="7553963" y="4772416"/>
                          <a:pt x="7346522" y="4806775"/>
                        </a:cubicBezTo>
                        <a:cubicBezTo>
                          <a:pt x="7185743" y="4814452"/>
                          <a:pt x="6658675" y="4728974"/>
                          <a:pt x="6533825" y="4806775"/>
                        </a:cubicBezTo>
                        <a:cubicBezTo>
                          <a:pt x="6364897" y="4852991"/>
                          <a:pt x="6167923" y="4800848"/>
                          <a:pt x="5972677" y="4806775"/>
                        </a:cubicBezTo>
                        <a:cubicBezTo>
                          <a:pt x="5753372" y="4822779"/>
                          <a:pt x="5757980" y="4800612"/>
                          <a:pt x="5579228" y="4806775"/>
                        </a:cubicBezTo>
                        <a:cubicBezTo>
                          <a:pt x="5413209" y="4819583"/>
                          <a:pt x="5327466" y="4791159"/>
                          <a:pt x="5185779" y="4806775"/>
                        </a:cubicBezTo>
                        <a:cubicBezTo>
                          <a:pt x="5065009" y="4845628"/>
                          <a:pt x="4786036" y="4846483"/>
                          <a:pt x="4540782" y="4806775"/>
                        </a:cubicBezTo>
                        <a:cubicBezTo>
                          <a:pt x="4313025" y="4828435"/>
                          <a:pt x="4028244" y="4750551"/>
                          <a:pt x="3728086" y="4806775"/>
                        </a:cubicBezTo>
                        <a:cubicBezTo>
                          <a:pt x="3452897" y="4866752"/>
                          <a:pt x="3345162" y="4701508"/>
                          <a:pt x="3083087" y="4806775"/>
                        </a:cubicBezTo>
                        <a:cubicBezTo>
                          <a:pt x="2847339" y="4916072"/>
                          <a:pt x="2521435" y="4777279"/>
                          <a:pt x="2270391" y="4806775"/>
                        </a:cubicBezTo>
                        <a:cubicBezTo>
                          <a:pt x="2050542" y="4815944"/>
                          <a:pt x="1910088" y="4776236"/>
                          <a:pt x="1709243" y="4806775"/>
                        </a:cubicBezTo>
                        <a:cubicBezTo>
                          <a:pt x="1533657" y="4848087"/>
                          <a:pt x="1389584" y="4764355"/>
                          <a:pt x="1148095" y="4806775"/>
                        </a:cubicBezTo>
                        <a:cubicBezTo>
                          <a:pt x="896282" y="4856165"/>
                          <a:pt x="838378" y="4804656"/>
                          <a:pt x="670797" y="4806775"/>
                        </a:cubicBezTo>
                        <a:cubicBezTo>
                          <a:pt x="530576" y="4835921"/>
                          <a:pt x="212697" y="4770729"/>
                          <a:pt x="0" y="4806775"/>
                        </a:cubicBezTo>
                        <a:cubicBezTo>
                          <a:pt x="12383" y="4610016"/>
                          <a:pt x="42235" y="4304663"/>
                          <a:pt x="0" y="4168160"/>
                        </a:cubicBezTo>
                        <a:cubicBezTo>
                          <a:pt x="-1497" y="4032231"/>
                          <a:pt x="40029" y="3873397"/>
                          <a:pt x="0" y="3625682"/>
                        </a:cubicBezTo>
                        <a:cubicBezTo>
                          <a:pt x="-47541" y="3390188"/>
                          <a:pt x="49384" y="3343100"/>
                          <a:pt x="0" y="3083202"/>
                        </a:cubicBezTo>
                        <a:cubicBezTo>
                          <a:pt x="-46765" y="2819842"/>
                          <a:pt x="55871" y="2770085"/>
                          <a:pt x="0" y="2492655"/>
                        </a:cubicBezTo>
                        <a:cubicBezTo>
                          <a:pt x="-37835" y="2183126"/>
                          <a:pt x="27903" y="2087140"/>
                          <a:pt x="0" y="1709838"/>
                        </a:cubicBezTo>
                        <a:cubicBezTo>
                          <a:pt x="-40342" y="1380347"/>
                          <a:pt x="60741" y="1248940"/>
                          <a:pt x="0" y="927021"/>
                        </a:cubicBezTo>
                        <a:cubicBezTo>
                          <a:pt x="-87853" y="634816"/>
                          <a:pt x="46505" y="436329"/>
                          <a:pt x="0" y="0"/>
                        </a:cubicBezTo>
                        <a:close/>
                      </a:path>
                      <a:path w="8384968" h="4806775" fill="none" stroke="0" extrusionOk="0">
                        <a:moveTo>
                          <a:pt x="0" y="0"/>
                        </a:moveTo>
                        <a:cubicBezTo>
                          <a:pt x="354681" y="-20772"/>
                          <a:pt x="576987" y="17020"/>
                          <a:pt x="812697" y="0"/>
                        </a:cubicBezTo>
                        <a:cubicBezTo>
                          <a:pt x="1057973" y="-3789"/>
                          <a:pt x="1146660" y="80391"/>
                          <a:pt x="1457694" y="0"/>
                        </a:cubicBezTo>
                        <a:cubicBezTo>
                          <a:pt x="1770944" y="-97662"/>
                          <a:pt x="1900764" y="10940"/>
                          <a:pt x="2270391" y="0"/>
                        </a:cubicBezTo>
                        <a:cubicBezTo>
                          <a:pt x="2637162" y="-12273"/>
                          <a:pt x="2574693" y="21789"/>
                          <a:pt x="2747689" y="0"/>
                        </a:cubicBezTo>
                        <a:cubicBezTo>
                          <a:pt x="2922792" y="-1526"/>
                          <a:pt x="3002684" y="6355"/>
                          <a:pt x="3224987" y="0"/>
                        </a:cubicBezTo>
                        <a:cubicBezTo>
                          <a:pt x="3446243" y="4272"/>
                          <a:pt x="3568000" y="75869"/>
                          <a:pt x="3786135" y="0"/>
                        </a:cubicBezTo>
                        <a:cubicBezTo>
                          <a:pt x="4003530" y="-72659"/>
                          <a:pt x="4042147" y="54606"/>
                          <a:pt x="4179584" y="0"/>
                        </a:cubicBezTo>
                        <a:cubicBezTo>
                          <a:pt x="4338932" y="-89558"/>
                          <a:pt x="4503058" y="38657"/>
                          <a:pt x="4656881" y="0"/>
                        </a:cubicBezTo>
                        <a:cubicBezTo>
                          <a:pt x="4844016" y="-29009"/>
                          <a:pt x="4924051" y="-14480"/>
                          <a:pt x="5134180" y="0"/>
                        </a:cubicBezTo>
                        <a:cubicBezTo>
                          <a:pt x="5320577" y="-3146"/>
                          <a:pt x="5755157" y="88454"/>
                          <a:pt x="5946877" y="0"/>
                        </a:cubicBezTo>
                        <a:cubicBezTo>
                          <a:pt x="6198651" y="-123042"/>
                          <a:pt x="6266329" y="59443"/>
                          <a:pt x="6424175" y="0"/>
                        </a:cubicBezTo>
                        <a:cubicBezTo>
                          <a:pt x="6559401" y="21710"/>
                          <a:pt x="6887732" y="23543"/>
                          <a:pt x="7236872" y="0"/>
                        </a:cubicBezTo>
                        <a:cubicBezTo>
                          <a:pt x="7569038" y="-38090"/>
                          <a:pt x="8122138" y="115336"/>
                          <a:pt x="8384968" y="0"/>
                        </a:cubicBezTo>
                        <a:cubicBezTo>
                          <a:pt x="8462874" y="265758"/>
                          <a:pt x="8351375" y="416563"/>
                          <a:pt x="8384968" y="686682"/>
                        </a:cubicBezTo>
                        <a:cubicBezTo>
                          <a:pt x="8436366" y="955877"/>
                          <a:pt x="8398299" y="1079964"/>
                          <a:pt x="8384968" y="1229160"/>
                        </a:cubicBezTo>
                        <a:cubicBezTo>
                          <a:pt x="8423502" y="1372241"/>
                          <a:pt x="8347385" y="1516393"/>
                          <a:pt x="8384968" y="1819707"/>
                        </a:cubicBezTo>
                        <a:cubicBezTo>
                          <a:pt x="8435380" y="2084242"/>
                          <a:pt x="8334425" y="2237866"/>
                          <a:pt x="8384968" y="2506389"/>
                        </a:cubicBezTo>
                        <a:cubicBezTo>
                          <a:pt x="8459233" y="2767529"/>
                          <a:pt x="8327802" y="2847908"/>
                          <a:pt x="8384968" y="3096936"/>
                        </a:cubicBezTo>
                        <a:cubicBezTo>
                          <a:pt x="8428880" y="3306456"/>
                          <a:pt x="8316501" y="3544833"/>
                          <a:pt x="8384968" y="3879753"/>
                        </a:cubicBezTo>
                        <a:cubicBezTo>
                          <a:pt x="8382480" y="4210848"/>
                          <a:pt x="8364089" y="4354067"/>
                          <a:pt x="8384968" y="4806775"/>
                        </a:cubicBezTo>
                        <a:cubicBezTo>
                          <a:pt x="8232310" y="4852764"/>
                          <a:pt x="8052436" y="4753177"/>
                          <a:pt x="7739970" y="4806775"/>
                        </a:cubicBezTo>
                        <a:cubicBezTo>
                          <a:pt x="7461992" y="4835088"/>
                          <a:pt x="7513107" y="4800441"/>
                          <a:pt x="7346522" y="4806775"/>
                        </a:cubicBezTo>
                        <a:cubicBezTo>
                          <a:pt x="7138157" y="4840311"/>
                          <a:pt x="6759313" y="4692210"/>
                          <a:pt x="6533825" y="4806775"/>
                        </a:cubicBezTo>
                        <a:cubicBezTo>
                          <a:pt x="6335680" y="4917564"/>
                          <a:pt x="6334935" y="4733802"/>
                          <a:pt x="6140377" y="4806775"/>
                        </a:cubicBezTo>
                        <a:cubicBezTo>
                          <a:pt x="5929004" y="4870461"/>
                          <a:pt x="5494098" y="4762200"/>
                          <a:pt x="5327679" y="4806775"/>
                        </a:cubicBezTo>
                        <a:cubicBezTo>
                          <a:pt x="5175108" y="4778194"/>
                          <a:pt x="4963979" y="4746991"/>
                          <a:pt x="4766531" y="4806775"/>
                        </a:cubicBezTo>
                        <a:cubicBezTo>
                          <a:pt x="4574981" y="4832527"/>
                          <a:pt x="4463227" y="4770205"/>
                          <a:pt x="4289233" y="4806775"/>
                        </a:cubicBezTo>
                        <a:cubicBezTo>
                          <a:pt x="4163691" y="4867688"/>
                          <a:pt x="3774249" y="4752667"/>
                          <a:pt x="3560386" y="4806775"/>
                        </a:cubicBezTo>
                        <a:cubicBezTo>
                          <a:pt x="3347614" y="4823112"/>
                          <a:pt x="3208687" y="4716900"/>
                          <a:pt x="2999238" y="4806775"/>
                        </a:cubicBezTo>
                        <a:cubicBezTo>
                          <a:pt x="2836389" y="4880991"/>
                          <a:pt x="2785206" y="4763315"/>
                          <a:pt x="2521940" y="4806775"/>
                        </a:cubicBezTo>
                        <a:cubicBezTo>
                          <a:pt x="2293677" y="4843020"/>
                          <a:pt x="2135299" y="4827922"/>
                          <a:pt x="1793093" y="4806775"/>
                        </a:cubicBezTo>
                        <a:cubicBezTo>
                          <a:pt x="1471829" y="4825570"/>
                          <a:pt x="1506807" y="4800757"/>
                          <a:pt x="1399644" y="4806775"/>
                        </a:cubicBezTo>
                        <a:cubicBezTo>
                          <a:pt x="1308560" y="4726691"/>
                          <a:pt x="923576" y="4741896"/>
                          <a:pt x="586947" y="4806775"/>
                        </a:cubicBezTo>
                        <a:cubicBezTo>
                          <a:pt x="200460" y="4881031"/>
                          <a:pt x="139169" y="4738819"/>
                          <a:pt x="0" y="4806775"/>
                        </a:cubicBezTo>
                        <a:cubicBezTo>
                          <a:pt x="-13083" y="4513814"/>
                          <a:pt x="-16455" y="4408001"/>
                          <a:pt x="0" y="4216228"/>
                        </a:cubicBezTo>
                        <a:cubicBezTo>
                          <a:pt x="-18198" y="3993558"/>
                          <a:pt x="-11392" y="3840191"/>
                          <a:pt x="0" y="3577614"/>
                        </a:cubicBezTo>
                        <a:cubicBezTo>
                          <a:pt x="-33794" y="3336233"/>
                          <a:pt x="41293" y="3194071"/>
                          <a:pt x="0" y="2842864"/>
                        </a:cubicBezTo>
                        <a:cubicBezTo>
                          <a:pt x="-60699" y="2521860"/>
                          <a:pt x="57242" y="2461351"/>
                          <a:pt x="0" y="2108114"/>
                        </a:cubicBezTo>
                        <a:cubicBezTo>
                          <a:pt x="-55167" y="1753655"/>
                          <a:pt x="49472" y="1723646"/>
                          <a:pt x="0" y="1517567"/>
                        </a:cubicBezTo>
                        <a:cubicBezTo>
                          <a:pt x="-34574" y="1335212"/>
                          <a:pt x="77784" y="1174609"/>
                          <a:pt x="0" y="927021"/>
                        </a:cubicBezTo>
                        <a:cubicBezTo>
                          <a:pt x="-57290" y="738804"/>
                          <a:pt x="-18631" y="3233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pPr algn="ctr"/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bg2"/>
                </a:solidFill>
                <a:latin typeface="Times New Roman"/>
                <a:cs typeface="Times New Roman"/>
              </a:rPr>
              <a:t>All Healthcare facilities </a:t>
            </a:r>
            <a:endParaRPr lang="en-US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Very Small Quantity Generators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Small Quantity And Large Quantity Generators </a:t>
            </a:r>
            <a:endParaRPr lang="en-US" sz="3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3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3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Reverse Distributors</a:t>
            </a:r>
            <a:endParaRPr lang="en-US" sz="3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A856AF-791A-BD28-CA9A-17C90B69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38" y="426816"/>
            <a:ext cx="9375046" cy="1149409"/>
          </a:xfrm>
          <a:custGeom>
            <a:avLst/>
            <a:gdLst>
              <a:gd name="connsiteX0" fmla="*/ 0 w 10839768"/>
              <a:gd name="connsiteY0" fmla="*/ 0 h 1407096"/>
              <a:gd name="connsiteX1" fmla="*/ 10839768 w 10839768"/>
              <a:gd name="connsiteY1" fmla="*/ 0 h 1407096"/>
              <a:gd name="connsiteX2" fmla="*/ 10839768 w 10839768"/>
              <a:gd name="connsiteY2" fmla="*/ 1407096 h 1407096"/>
              <a:gd name="connsiteX3" fmla="*/ 0 w 10839768"/>
              <a:gd name="connsiteY3" fmla="*/ 1407096 h 1407096"/>
              <a:gd name="connsiteX4" fmla="*/ 0 w 10839768"/>
              <a:gd name="connsiteY4" fmla="*/ 0 h 1407096"/>
              <a:gd name="connsiteX0" fmla="*/ 0 w 10839768"/>
              <a:gd name="connsiteY0" fmla="*/ 0 h 1407096"/>
              <a:gd name="connsiteX1" fmla="*/ 10839768 w 10839768"/>
              <a:gd name="connsiteY1" fmla="*/ 0 h 1407096"/>
              <a:gd name="connsiteX2" fmla="*/ 10839768 w 10839768"/>
              <a:gd name="connsiteY2" fmla="*/ 1407096 h 1407096"/>
              <a:gd name="connsiteX3" fmla="*/ 0 w 10839768"/>
              <a:gd name="connsiteY3" fmla="*/ 1407096 h 1407096"/>
              <a:gd name="connsiteX4" fmla="*/ 0 w 10839768"/>
              <a:gd name="connsiteY4" fmla="*/ 0 h 14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407096" fill="none" extrusionOk="0">
                <a:moveTo>
                  <a:pt x="0" y="0"/>
                </a:moveTo>
                <a:cubicBezTo>
                  <a:pt x="656536" y="-275947"/>
                  <a:pt x="6347686" y="-571660"/>
                  <a:pt x="10839768" y="0"/>
                </a:cubicBezTo>
                <a:cubicBezTo>
                  <a:pt x="10817799" y="690006"/>
                  <a:pt x="10921041" y="1067278"/>
                  <a:pt x="10839768" y="1407096"/>
                </a:cubicBezTo>
                <a:cubicBezTo>
                  <a:pt x="9172519" y="1225582"/>
                  <a:pt x="1222707" y="1605436"/>
                  <a:pt x="0" y="1407096"/>
                </a:cubicBezTo>
                <a:cubicBezTo>
                  <a:pt x="115298" y="772644"/>
                  <a:pt x="64331" y="585193"/>
                  <a:pt x="0" y="0"/>
                </a:cubicBezTo>
                <a:close/>
              </a:path>
              <a:path w="10839768" h="1407096" stroke="0" extrusionOk="0">
                <a:moveTo>
                  <a:pt x="0" y="0"/>
                </a:moveTo>
                <a:cubicBezTo>
                  <a:pt x="4269241" y="111171"/>
                  <a:pt x="6988289" y="248677"/>
                  <a:pt x="10839768" y="0"/>
                </a:cubicBezTo>
                <a:cubicBezTo>
                  <a:pt x="10867444" y="364714"/>
                  <a:pt x="10853211" y="698106"/>
                  <a:pt x="10839768" y="1407096"/>
                </a:cubicBezTo>
                <a:cubicBezTo>
                  <a:pt x="7501267" y="1229291"/>
                  <a:pt x="1882573" y="1614942"/>
                  <a:pt x="0" y="1407096"/>
                </a:cubicBezTo>
                <a:cubicBezTo>
                  <a:pt x="-19814" y="1139932"/>
                  <a:pt x="24154" y="285067"/>
                  <a:pt x="0" y="0"/>
                </a:cubicBezTo>
                <a:close/>
              </a:path>
              <a:path w="10839768" h="1407096" fill="none" stroke="0" extrusionOk="0">
                <a:moveTo>
                  <a:pt x="0" y="0"/>
                </a:moveTo>
                <a:cubicBezTo>
                  <a:pt x="742790" y="625617"/>
                  <a:pt x="6818951" y="192330"/>
                  <a:pt x="10839768" y="0"/>
                </a:cubicBezTo>
                <a:cubicBezTo>
                  <a:pt x="10836797" y="684419"/>
                  <a:pt x="10883249" y="1024247"/>
                  <a:pt x="10839768" y="1407096"/>
                </a:cubicBezTo>
                <a:cubicBezTo>
                  <a:pt x="9393501" y="1216929"/>
                  <a:pt x="1136890" y="1723431"/>
                  <a:pt x="0" y="1407096"/>
                </a:cubicBezTo>
                <a:cubicBezTo>
                  <a:pt x="123447" y="782341"/>
                  <a:pt x="65440" y="595301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380591307">
                  <a:custGeom>
                    <a:avLst/>
                    <a:gdLst>
                      <a:gd name="connsiteX0" fmla="*/ 0 w 9375046"/>
                      <a:gd name="connsiteY0" fmla="*/ 0 h 1149409"/>
                      <a:gd name="connsiteX1" fmla="*/ 9375046 w 9375046"/>
                      <a:gd name="connsiteY1" fmla="*/ 0 h 1149409"/>
                      <a:gd name="connsiteX2" fmla="*/ 9375046 w 9375046"/>
                      <a:gd name="connsiteY2" fmla="*/ 1149409 h 1149409"/>
                      <a:gd name="connsiteX3" fmla="*/ 0 w 9375046"/>
                      <a:gd name="connsiteY3" fmla="*/ 1149409 h 1149409"/>
                      <a:gd name="connsiteX4" fmla="*/ 0 w 9375046"/>
                      <a:gd name="connsiteY4" fmla="*/ 0 h 1149409"/>
                      <a:gd name="connsiteX0" fmla="*/ 0 w 9375046"/>
                      <a:gd name="connsiteY0" fmla="*/ 0 h 1149409"/>
                      <a:gd name="connsiteX1" fmla="*/ 9375046 w 9375046"/>
                      <a:gd name="connsiteY1" fmla="*/ 0 h 1149409"/>
                      <a:gd name="connsiteX2" fmla="*/ 9375046 w 9375046"/>
                      <a:gd name="connsiteY2" fmla="*/ 1149409 h 1149409"/>
                      <a:gd name="connsiteX3" fmla="*/ 0 w 9375046"/>
                      <a:gd name="connsiteY3" fmla="*/ 1149409 h 1149409"/>
                      <a:gd name="connsiteX4" fmla="*/ 0 w 9375046"/>
                      <a:gd name="connsiteY4" fmla="*/ 0 h 1149409"/>
                      <a:gd name="connsiteX0" fmla="*/ 0 w 9375046"/>
                      <a:gd name="connsiteY0" fmla="*/ 0 h 1149409"/>
                      <a:gd name="connsiteX1" fmla="*/ 9375046 w 9375046"/>
                      <a:gd name="connsiteY1" fmla="*/ 0 h 1149409"/>
                      <a:gd name="connsiteX2" fmla="*/ 9375046 w 9375046"/>
                      <a:gd name="connsiteY2" fmla="*/ 1149409 h 1149409"/>
                      <a:gd name="connsiteX3" fmla="*/ 0 w 9375046"/>
                      <a:gd name="connsiteY3" fmla="*/ 1149409 h 1149409"/>
                      <a:gd name="connsiteX4" fmla="*/ 0 w 9375046"/>
                      <a:gd name="connsiteY4" fmla="*/ 0 h 1149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5046" h="1149409" fill="none" extrusionOk="0">
                        <a:moveTo>
                          <a:pt x="0" y="0"/>
                        </a:moveTo>
                        <a:cubicBezTo>
                          <a:pt x="248288" y="-472075"/>
                          <a:pt x="5366825" y="-607324"/>
                          <a:pt x="9375046" y="0"/>
                        </a:cubicBezTo>
                        <a:cubicBezTo>
                          <a:pt x="9330580" y="515463"/>
                          <a:pt x="9400863" y="886334"/>
                          <a:pt x="9375046" y="1149409"/>
                        </a:cubicBezTo>
                        <a:cubicBezTo>
                          <a:pt x="7838267" y="922702"/>
                          <a:pt x="1044864" y="1354722"/>
                          <a:pt x="0" y="1149409"/>
                        </a:cubicBezTo>
                        <a:cubicBezTo>
                          <a:pt x="126022" y="623494"/>
                          <a:pt x="40894" y="494633"/>
                          <a:pt x="0" y="0"/>
                        </a:cubicBezTo>
                        <a:close/>
                      </a:path>
                      <a:path w="9375046" h="1149409" stroke="0" extrusionOk="0">
                        <a:moveTo>
                          <a:pt x="0" y="0"/>
                        </a:moveTo>
                        <a:cubicBezTo>
                          <a:pt x="3659520" y="88527"/>
                          <a:pt x="5738238" y="423363"/>
                          <a:pt x="9375046" y="0"/>
                        </a:cubicBezTo>
                        <a:cubicBezTo>
                          <a:pt x="9422443" y="297637"/>
                          <a:pt x="9389793" y="566874"/>
                          <a:pt x="9375046" y="1149409"/>
                        </a:cubicBezTo>
                        <a:cubicBezTo>
                          <a:pt x="6598441" y="861949"/>
                          <a:pt x="1592513" y="1416761"/>
                          <a:pt x="0" y="1149409"/>
                        </a:cubicBezTo>
                        <a:cubicBezTo>
                          <a:pt x="-16252" y="935137"/>
                          <a:pt x="12132" y="257813"/>
                          <a:pt x="0" y="0"/>
                        </a:cubicBezTo>
                        <a:close/>
                      </a:path>
                      <a:path w="9375046" h="1149409" fill="none" stroke="0" extrusionOk="0">
                        <a:moveTo>
                          <a:pt x="0" y="0"/>
                        </a:moveTo>
                        <a:cubicBezTo>
                          <a:pt x="881798" y="606798"/>
                          <a:pt x="6029617" y="-444460"/>
                          <a:pt x="9375046" y="0"/>
                        </a:cubicBezTo>
                        <a:cubicBezTo>
                          <a:pt x="9402062" y="529065"/>
                          <a:pt x="9417383" y="830255"/>
                          <a:pt x="9375046" y="1149409"/>
                        </a:cubicBezTo>
                        <a:cubicBezTo>
                          <a:pt x="8161399" y="929637"/>
                          <a:pt x="1023031" y="1553761"/>
                          <a:pt x="0" y="1149409"/>
                        </a:cubicBezTo>
                        <a:cubicBezTo>
                          <a:pt x="115210" y="623873"/>
                          <a:pt x="61890" y="481042"/>
                          <a:pt x="0" y="0"/>
                        </a:cubicBezTo>
                        <a:close/>
                      </a:path>
                      <a:path w="9375046" h="1149409" fill="none" stroke="0" extrusionOk="0">
                        <a:moveTo>
                          <a:pt x="0" y="0"/>
                        </a:moveTo>
                        <a:cubicBezTo>
                          <a:pt x="120262" y="235298"/>
                          <a:pt x="5454179" y="-140790"/>
                          <a:pt x="9375046" y="0"/>
                        </a:cubicBezTo>
                        <a:cubicBezTo>
                          <a:pt x="9378539" y="537263"/>
                          <a:pt x="9436901" y="866953"/>
                          <a:pt x="9375046" y="1149409"/>
                        </a:cubicBezTo>
                        <a:cubicBezTo>
                          <a:pt x="8042509" y="959329"/>
                          <a:pt x="999943" y="1409195"/>
                          <a:pt x="0" y="1149409"/>
                        </a:cubicBezTo>
                        <a:cubicBezTo>
                          <a:pt x="116866" y="641333"/>
                          <a:pt x="52054" y="48572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 that are affected by 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subpart - 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E4D3E-118E-DA5B-15CB-07837E58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27" y="1663252"/>
            <a:ext cx="2095500" cy="15811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B03A8B-15A6-0065-90B2-31C069AE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073" y="1390746"/>
            <a:ext cx="1981200" cy="15430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21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59F0AD-6DE8-4564-8344-D24442E02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506" y="1504336"/>
            <a:ext cx="7799417" cy="4490064"/>
          </a:xfrm>
          <a:custGeom>
            <a:avLst/>
            <a:gdLst>
              <a:gd name="connsiteX0" fmla="*/ 0 w 7799417"/>
              <a:gd name="connsiteY0" fmla="*/ 0 h 4490064"/>
              <a:gd name="connsiteX1" fmla="*/ 755943 w 7799417"/>
              <a:gd name="connsiteY1" fmla="*/ 0 h 4490064"/>
              <a:gd name="connsiteX2" fmla="*/ 1199910 w 7799417"/>
              <a:gd name="connsiteY2" fmla="*/ 0 h 4490064"/>
              <a:gd name="connsiteX3" fmla="*/ 1799865 w 7799417"/>
              <a:gd name="connsiteY3" fmla="*/ 0 h 4490064"/>
              <a:gd name="connsiteX4" fmla="*/ 2243832 w 7799417"/>
              <a:gd name="connsiteY4" fmla="*/ 0 h 4490064"/>
              <a:gd name="connsiteX5" fmla="*/ 2687799 w 7799417"/>
              <a:gd name="connsiteY5" fmla="*/ 0 h 4490064"/>
              <a:gd name="connsiteX6" fmla="*/ 3131766 w 7799417"/>
              <a:gd name="connsiteY6" fmla="*/ 0 h 4490064"/>
              <a:gd name="connsiteX7" fmla="*/ 3809715 w 7799417"/>
              <a:gd name="connsiteY7" fmla="*/ 0 h 4490064"/>
              <a:gd name="connsiteX8" fmla="*/ 4175688 w 7799417"/>
              <a:gd name="connsiteY8" fmla="*/ 0 h 4490064"/>
              <a:gd name="connsiteX9" fmla="*/ 4775643 w 7799417"/>
              <a:gd name="connsiteY9" fmla="*/ 0 h 4490064"/>
              <a:gd name="connsiteX10" fmla="*/ 5453592 w 7799417"/>
              <a:gd name="connsiteY10" fmla="*/ 0 h 4490064"/>
              <a:gd name="connsiteX11" fmla="*/ 6053548 w 7799417"/>
              <a:gd name="connsiteY11" fmla="*/ 0 h 4490064"/>
              <a:gd name="connsiteX12" fmla="*/ 6419520 w 7799417"/>
              <a:gd name="connsiteY12" fmla="*/ 0 h 4490064"/>
              <a:gd name="connsiteX13" fmla="*/ 6785493 w 7799417"/>
              <a:gd name="connsiteY13" fmla="*/ 0 h 4490064"/>
              <a:gd name="connsiteX14" fmla="*/ 7151465 w 7799417"/>
              <a:gd name="connsiteY14" fmla="*/ 0 h 4490064"/>
              <a:gd name="connsiteX15" fmla="*/ 7799417 w 7799417"/>
              <a:gd name="connsiteY15" fmla="*/ 0 h 4490064"/>
              <a:gd name="connsiteX16" fmla="*/ 7799417 w 7799417"/>
              <a:gd name="connsiteY16" fmla="*/ 471457 h 4490064"/>
              <a:gd name="connsiteX17" fmla="*/ 7799417 w 7799417"/>
              <a:gd name="connsiteY17" fmla="*/ 1077615 h 4490064"/>
              <a:gd name="connsiteX18" fmla="*/ 7799417 w 7799417"/>
              <a:gd name="connsiteY18" fmla="*/ 1504171 h 4490064"/>
              <a:gd name="connsiteX19" fmla="*/ 7799417 w 7799417"/>
              <a:gd name="connsiteY19" fmla="*/ 2065429 h 4490064"/>
              <a:gd name="connsiteX20" fmla="*/ 7799417 w 7799417"/>
              <a:gd name="connsiteY20" fmla="*/ 2581787 h 4490064"/>
              <a:gd name="connsiteX21" fmla="*/ 7799417 w 7799417"/>
              <a:gd name="connsiteY21" fmla="*/ 3008343 h 4490064"/>
              <a:gd name="connsiteX22" fmla="*/ 7799417 w 7799417"/>
              <a:gd name="connsiteY22" fmla="*/ 3614502 h 4490064"/>
              <a:gd name="connsiteX23" fmla="*/ 7799417 w 7799417"/>
              <a:gd name="connsiteY23" fmla="*/ 4490064 h 4490064"/>
              <a:gd name="connsiteX24" fmla="*/ 7121468 w 7799417"/>
              <a:gd name="connsiteY24" fmla="*/ 4490064 h 4490064"/>
              <a:gd name="connsiteX25" fmla="*/ 6677501 w 7799417"/>
              <a:gd name="connsiteY25" fmla="*/ 4490064 h 4490064"/>
              <a:gd name="connsiteX26" fmla="*/ 5999552 w 7799417"/>
              <a:gd name="connsiteY26" fmla="*/ 4490064 h 4490064"/>
              <a:gd name="connsiteX27" fmla="*/ 5477591 w 7799417"/>
              <a:gd name="connsiteY27" fmla="*/ 4490064 h 4490064"/>
              <a:gd name="connsiteX28" fmla="*/ 5033624 w 7799417"/>
              <a:gd name="connsiteY28" fmla="*/ 4490064 h 4490064"/>
              <a:gd name="connsiteX29" fmla="*/ 4355674 w 7799417"/>
              <a:gd name="connsiteY29" fmla="*/ 4490064 h 4490064"/>
              <a:gd name="connsiteX30" fmla="*/ 3911708 w 7799417"/>
              <a:gd name="connsiteY30" fmla="*/ 4490064 h 4490064"/>
              <a:gd name="connsiteX31" fmla="*/ 3467741 w 7799417"/>
              <a:gd name="connsiteY31" fmla="*/ 4490064 h 4490064"/>
              <a:gd name="connsiteX32" fmla="*/ 3101768 w 7799417"/>
              <a:gd name="connsiteY32" fmla="*/ 4490064 h 4490064"/>
              <a:gd name="connsiteX33" fmla="*/ 2657801 w 7799417"/>
              <a:gd name="connsiteY33" fmla="*/ 4490064 h 4490064"/>
              <a:gd name="connsiteX34" fmla="*/ 2213835 w 7799417"/>
              <a:gd name="connsiteY34" fmla="*/ 4490064 h 4490064"/>
              <a:gd name="connsiteX35" fmla="*/ 1457891 w 7799417"/>
              <a:gd name="connsiteY35" fmla="*/ 4490064 h 4490064"/>
              <a:gd name="connsiteX36" fmla="*/ 1013924 w 7799417"/>
              <a:gd name="connsiteY36" fmla="*/ 4490064 h 4490064"/>
              <a:gd name="connsiteX37" fmla="*/ 647952 w 7799417"/>
              <a:gd name="connsiteY37" fmla="*/ 4490064 h 4490064"/>
              <a:gd name="connsiteX38" fmla="*/ 0 w 7799417"/>
              <a:gd name="connsiteY38" fmla="*/ 4490064 h 4490064"/>
              <a:gd name="connsiteX39" fmla="*/ 0 w 7799417"/>
              <a:gd name="connsiteY39" fmla="*/ 3883905 h 4490064"/>
              <a:gd name="connsiteX40" fmla="*/ 0 w 7799417"/>
              <a:gd name="connsiteY40" fmla="*/ 3412449 h 4490064"/>
              <a:gd name="connsiteX41" fmla="*/ 0 w 7799417"/>
              <a:gd name="connsiteY41" fmla="*/ 2940992 h 4490064"/>
              <a:gd name="connsiteX42" fmla="*/ 0 w 7799417"/>
              <a:gd name="connsiteY42" fmla="*/ 2379734 h 4490064"/>
              <a:gd name="connsiteX43" fmla="*/ 0 w 7799417"/>
              <a:gd name="connsiteY43" fmla="*/ 1773575 h 4490064"/>
              <a:gd name="connsiteX44" fmla="*/ 0 w 7799417"/>
              <a:gd name="connsiteY44" fmla="*/ 1122516 h 4490064"/>
              <a:gd name="connsiteX45" fmla="*/ 0 w 7799417"/>
              <a:gd name="connsiteY45" fmla="*/ 561258 h 4490064"/>
              <a:gd name="connsiteX46" fmla="*/ 0 w 7799417"/>
              <a:gd name="connsiteY46" fmla="*/ 0 h 449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799417" h="4490064" fill="none" extrusionOk="0">
                <a:moveTo>
                  <a:pt x="0" y="0"/>
                </a:moveTo>
                <a:cubicBezTo>
                  <a:pt x="312524" y="-42753"/>
                  <a:pt x="538202" y="44506"/>
                  <a:pt x="755943" y="0"/>
                </a:cubicBezTo>
                <a:cubicBezTo>
                  <a:pt x="973684" y="-44506"/>
                  <a:pt x="1089366" y="9856"/>
                  <a:pt x="1199910" y="0"/>
                </a:cubicBezTo>
                <a:cubicBezTo>
                  <a:pt x="1310454" y="-9856"/>
                  <a:pt x="1547374" y="63831"/>
                  <a:pt x="1799865" y="0"/>
                </a:cubicBezTo>
                <a:cubicBezTo>
                  <a:pt x="2052356" y="-63831"/>
                  <a:pt x="2126188" y="15019"/>
                  <a:pt x="2243832" y="0"/>
                </a:cubicBezTo>
                <a:cubicBezTo>
                  <a:pt x="2361476" y="-15019"/>
                  <a:pt x="2467432" y="31348"/>
                  <a:pt x="2687799" y="0"/>
                </a:cubicBezTo>
                <a:cubicBezTo>
                  <a:pt x="2908166" y="-31348"/>
                  <a:pt x="2925826" y="50595"/>
                  <a:pt x="3131766" y="0"/>
                </a:cubicBezTo>
                <a:cubicBezTo>
                  <a:pt x="3337706" y="-50595"/>
                  <a:pt x="3534235" y="43250"/>
                  <a:pt x="3809715" y="0"/>
                </a:cubicBezTo>
                <a:cubicBezTo>
                  <a:pt x="4085195" y="-43250"/>
                  <a:pt x="4049842" y="37991"/>
                  <a:pt x="4175688" y="0"/>
                </a:cubicBezTo>
                <a:cubicBezTo>
                  <a:pt x="4301534" y="-37991"/>
                  <a:pt x="4625960" y="37097"/>
                  <a:pt x="4775643" y="0"/>
                </a:cubicBezTo>
                <a:cubicBezTo>
                  <a:pt x="4925326" y="-37097"/>
                  <a:pt x="5195603" y="18576"/>
                  <a:pt x="5453592" y="0"/>
                </a:cubicBezTo>
                <a:cubicBezTo>
                  <a:pt x="5711581" y="-18576"/>
                  <a:pt x="5904159" y="41829"/>
                  <a:pt x="6053548" y="0"/>
                </a:cubicBezTo>
                <a:cubicBezTo>
                  <a:pt x="6202937" y="-41829"/>
                  <a:pt x="6314847" y="16503"/>
                  <a:pt x="6419520" y="0"/>
                </a:cubicBezTo>
                <a:cubicBezTo>
                  <a:pt x="6524193" y="-16503"/>
                  <a:pt x="6615970" y="1034"/>
                  <a:pt x="6785493" y="0"/>
                </a:cubicBezTo>
                <a:cubicBezTo>
                  <a:pt x="6955016" y="-1034"/>
                  <a:pt x="7045868" y="34090"/>
                  <a:pt x="7151465" y="0"/>
                </a:cubicBezTo>
                <a:cubicBezTo>
                  <a:pt x="7257062" y="-34090"/>
                  <a:pt x="7488774" y="15966"/>
                  <a:pt x="7799417" y="0"/>
                </a:cubicBezTo>
                <a:cubicBezTo>
                  <a:pt x="7818545" y="219453"/>
                  <a:pt x="7775507" y="286917"/>
                  <a:pt x="7799417" y="471457"/>
                </a:cubicBezTo>
                <a:cubicBezTo>
                  <a:pt x="7823327" y="655997"/>
                  <a:pt x="7745862" y="828137"/>
                  <a:pt x="7799417" y="1077615"/>
                </a:cubicBezTo>
                <a:cubicBezTo>
                  <a:pt x="7852972" y="1327093"/>
                  <a:pt x="7795464" y="1339873"/>
                  <a:pt x="7799417" y="1504171"/>
                </a:cubicBezTo>
                <a:cubicBezTo>
                  <a:pt x="7803370" y="1668469"/>
                  <a:pt x="7763106" y="1813149"/>
                  <a:pt x="7799417" y="2065429"/>
                </a:cubicBezTo>
                <a:cubicBezTo>
                  <a:pt x="7835728" y="2317709"/>
                  <a:pt x="7749928" y="2344516"/>
                  <a:pt x="7799417" y="2581787"/>
                </a:cubicBezTo>
                <a:cubicBezTo>
                  <a:pt x="7848906" y="2819058"/>
                  <a:pt x="7771190" y="2881675"/>
                  <a:pt x="7799417" y="3008343"/>
                </a:cubicBezTo>
                <a:cubicBezTo>
                  <a:pt x="7827644" y="3135011"/>
                  <a:pt x="7733522" y="3469412"/>
                  <a:pt x="7799417" y="3614502"/>
                </a:cubicBezTo>
                <a:cubicBezTo>
                  <a:pt x="7865312" y="3759592"/>
                  <a:pt x="7754103" y="4132823"/>
                  <a:pt x="7799417" y="4490064"/>
                </a:cubicBezTo>
                <a:cubicBezTo>
                  <a:pt x="7499171" y="4542014"/>
                  <a:pt x="7352932" y="4466778"/>
                  <a:pt x="7121468" y="4490064"/>
                </a:cubicBezTo>
                <a:cubicBezTo>
                  <a:pt x="6890004" y="4513350"/>
                  <a:pt x="6837617" y="4487470"/>
                  <a:pt x="6677501" y="4490064"/>
                </a:cubicBezTo>
                <a:cubicBezTo>
                  <a:pt x="6517385" y="4492658"/>
                  <a:pt x="6258052" y="4437128"/>
                  <a:pt x="5999552" y="4490064"/>
                </a:cubicBezTo>
                <a:cubicBezTo>
                  <a:pt x="5741052" y="4543000"/>
                  <a:pt x="5596397" y="4457260"/>
                  <a:pt x="5477591" y="4490064"/>
                </a:cubicBezTo>
                <a:cubicBezTo>
                  <a:pt x="5358785" y="4522868"/>
                  <a:pt x="5229084" y="4466083"/>
                  <a:pt x="5033624" y="4490064"/>
                </a:cubicBezTo>
                <a:cubicBezTo>
                  <a:pt x="4838164" y="4514045"/>
                  <a:pt x="4534565" y="4458975"/>
                  <a:pt x="4355674" y="4490064"/>
                </a:cubicBezTo>
                <a:cubicBezTo>
                  <a:pt x="4176783" y="4521153"/>
                  <a:pt x="4064483" y="4436890"/>
                  <a:pt x="3911708" y="4490064"/>
                </a:cubicBezTo>
                <a:cubicBezTo>
                  <a:pt x="3758933" y="4543238"/>
                  <a:pt x="3570321" y="4468431"/>
                  <a:pt x="3467741" y="4490064"/>
                </a:cubicBezTo>
                <a:cubicBezTo>
                  <a:pt x="3365161" y="4511697"/>
                  <a:pt x="3255629" y="4450961"/>
                  <a:pt x="3101768" y="4490064"/>
                </a:cubicBezTo>
                <a:cubicBezTo>
                  <a:pt x="2947907" y="4529167"/>
                  <a:pt x="2829745" y="4453708"/>
                  <a:pt x="2657801" y="4490064"/>
                </a:cubicBezTo>
                <a:cubicBezTo>
                  <a:pt x="2485857" y="4526420"/>
                  <a:pt x="2394413" y="4473089"/>
                  <a:pt x="2213835" y="4490064"/>
                </a:cubicBezTo>
                <a:cubicBezTo>
                  <a:pt x="2033257" y="4507039"/>
                  <a:pt x="1654727" y="4479036"/>
                  <a:pt x="1457891" y="4490064"/>
                </a:cubicBezTo>
                <a:cubicBezTo>
                  <a:pt x="1261055" y="4501092"/>
                  <a:pt x="1215215" y="4441581"/>
                  <a:pt x="1013924" y="4490064"/>
                </a:cubicBezTo>
                <a:cubicBezTo>
                  <a:pt x="812633" y="4538547"/>
                  <a:pt x="826199" y="4460512"/>
                  <a:pt x="647952" y="4490064"/>
                </a:cubicBezTo>
                <a:cubicBezTo>
                  <a:pt x="469705" y="4519616"/>
                  <a:pt x="294954" y="4489465"/>
                  <a:pt x="0" y="4490064"/>
                </a:cubicBezTo>
                <a:cubicBezTo>
                  <a:pt x="-1073" y="4261236"/>
                  <a:pt x="59742" y="4151179"/>
                  <a:pt x="0" y="3883905"/>
                </a:cubicBezTo>
                <a:cubicBezTo>
                  <a:pt x="-59742" y="3616631"/>
                  <a:pt x="24421" y="3567322"/>
                  <a:pt x="0" y="3412449"/>
                </a:cubicBezTo>
                <a:cubicBezTo>
                  <a:pt x="-24421" y="3257576"/>
                  <a:pt x="176" y="3115225"/>
                  <a:pt x="0" y="2940992"/>
                </a:cubicBezTo>
                <a:cubicBezTo>
                  <a:pt x="-176" y="2766759"/>
                  <a:pt x="66708" y="2606631"/>
                  <a:pt x="0" y="2379734"/>
                </a:cubicBezTo>
                <a:cubicBezTo>
                  <a:pt x="-66708" y="2152837"/>
                  <a:pt x="12690" y="2075662"/>
                  <a:pt x="0" y="1773575"/>
                </a:cubicBezTo>
                <a:cubicBezTo>
                  <a:pt x="-12690" y="1471488"/>
                  <a:pt x="32062" y="1262537"/>
                  <a:pt x="0" y="1122516"/>
                </a:cubicBezTo>
                <a:cubicBezTo>
                  <a:pt x="-32062" y="982495"/>
                  <a:pt x="27951" y="765369"/>
                  <a:pt x="0" y="561258"/>
                </a:cubicBezTo>
                <a:cubicBezTo>
                  <a:pt x="-27951" y="357147"/>
                  <a:pt x="295" y="161545"/>
                  <a:pt x="0" y="0"/>
                </a:cubicBezTo>
                <a:close/>
              </a:path>
              <a:path w="7799417" h="4490064" stroke="0" extrusionOk="0">
                <a:moveTo>
                  <a:pt x="0" y="0"/>
                </a:moveTo>
                <a:cubicBezTo>
                  <a:pt x="83654" y="-39392"/>
                  <a:pt x="242877" y="25121"/>
                  <a:pt x="365973" y="0"/>
                </a:cubicBezTo>
                <a:cubicBezTo>
                  <a:pt x="489069" y="-25121"/>
                  <a:pt x="825853" y="83248"/>
                  <a:pt x="1121916" y="0"/>
                </a:cubicBezTo>
                <a:cubicBezTo>
                  <a:pt x="1417979" y="-83248"/>
                  <a:pt x="1524731" y="57572"/>
                  <a:pt x="1643877" y="0"/>
                </a:cubicBezTo>
                <a:cubicBezTo>
                  <a:pt x="1763023" y="-57572"/>
                  <a:pt x="2000183" y="2723"/>
                  <a:pt x="2165838" y="0"/>
                </a:cubicBezTo>
                <a:cubicBezTo>
                  <a:pt x="2331493" y="-2723"/>
                  <a:pt x="2497078" y="42406"/>
                  <a:pt x="2765793" y="0"/>
                </a:cubicBezTo>
                <a:cubicBezTo>
                  <a:pt x="3034509" y="-42406"/>
                  <a:pt x="3030442" y="30177"/>
                  <a:pt x="3131766" y="0"/>
                </a:cubicBezTo>
                <a:cubicBezTo>
                  <a:pt x="3233090" y="-30177"/>
                  <a:pt x="3382591" y="41406"/>
                  <a:pt x="3575733" y="0"/>
                </a:cubicBezTo>
                <a:cubicBezTo>
                  <a:pt x="3768875" y="-41406"/>
                  <a:pt x="3928797" y="69953"/>
                  <a:pt x="4175688" y="0"/>
                </a:cubicBezTo>
                <a:cubicBezTo>
                  <a:pt x="4422580" y="-69953"/>
                  <a:pt x="4397523" y="14894"/>
                  <a:pt x="4541661" y="0"/>
                </a:cubicBezTo>
                <a:cubicBezTo>
                  <a:pt x="4685799" y="-14894"/>
                  <a:pt x="4941020" y="34055"/>
                  <a:pt x="5141616" y="0"/>
                </a:cubicBezTo>
                <a:cubicBezTo>
                  <a:pt x="5342212" y="-34055"/>
                  <a:pt x="5589723" y="63441"/>
                  <a:pt x="5897559" y="0"/>
                </a:cubicBezTo>
                <a:cubicBezTo>
                  <a:pt x="6205395" y="-63441"/>
                  <a:pt x="6439787" y="23604"/>
                  <a:pt x="6653503" y="0"/>
                </a:cubicBezTo>
                <a:cubicBezTo>
                  <a:pt x="6867219" y="-23604"/>
                  <a:pt x="6863159" y="19415"/>
                  <a:pt x="7019475" y="0"/>
                </a:cubicBezTo>
                <a:cubicBezTo>
                  <a:pt x="7175791" y="-19415"/>
                  <a:pt x="7433985" y="7964"/>
                  <a:pt x="7799417" y="0"/>
                </a:cubicBezTo>
                <a:cubicBezTo>
                  <a:pt x="7819991" y="187515"/>
                  <a:pt x="7773535" y="365870"/>
                  <a:pt x="7799417" y="471457"/>
                </a:cubicBezTo>
                <a:cubicBezTo>
                  <a:pt x="7825299" y="577044"/>
                  <a:pt x="7733621" y="788721"/>
                  <a:pt x="7799417" y="1032715"/>
                </a:cubicBezTo>
                <a:cubicBezTo>
                  <a:pt x="7865213" y="1276709"/>
                  <a:pt x="7789158" y="1454152"/>
                  <a:pt x="7799417" y="1638873"/>
                </a:cubicBezTo>
                <a:cubicBezTo>
                  <a:pt x="7809676" y="1823594"/>
                  <a:pt x="7746486" y="1982188"/>
                  <a:pt x="7799417" y="2200131"/>
                </a:cubicBezTo>
                <a:cubicBezTo>
                  <a:pt x="7852348" y="2418074"/>
                  <a:pt x="7765736" y="2645022"/>
                  <a:pt x="7799417" y="2761389"/>
                </a:cubicBezTo>
                <a:cubicBezTo>
                  <a:pt x="7833098" y="2877756"/>
                  <a:pt x="7749537" y="3078225"/>
                  <a:pt x="7799417" y="3322647"/>
                </a:cubicBezTo>
                <a:cubicBezTo>
                  <a:pt x="7849297" y="3567069"/>
                  <a:pt x="7781564" y="3586345"/>
                  <a:pt x="7799417" y="3794104"/>
                </a:cubicBezTo>
                <a:cubicBezTo>
                  <a:pt x="7817270" y="4001863"/>
                  <a:pt x="7784115" y="4161350"/>
                  <a:pt x="7799417" y="4490064"/>
                </a:cubicBezTo>
                <a:cubicBezTo>
                  <a:pt x="7603271" y="4530299"/>
                  <a:pt x="7572986" y="4488903"/>
                  <a:pt x="7355450" y="4490064"/>
                </a:cubicBezTo>
                <a:cubicBezTo>
                  <a:pt x="7137914" y="4491225"/>
                  <a:pt x="7086643" y="4455916"/>
                  <a:pt x="6989478" y="4490064"/>
                </a:cubicBezTo>
                <a:cubicBezTo>
                  <a:pt x="6892313" y="4524212"/>
                  <a:pt x="6525743" y="4442912"/>
                  <a:pt x="6311528" y="4490064"/>
                </a:cubicBezTo>
                <a:cubicBezTo>
                  <a:pt x="6097313" y="4537216"/>
                  <a:pt x="5949018" y="4433673"/>
                  <a:pt x="5789567" y="4490064"/>
                </a:cubicBezTo>
                <a:cubicBezTo>
                  <a:pt x="5630116" y="4546455"/>
                  <a:pt x="5401895" y="4429039"/>
                  <a:pt x="5189612" y="4490064"/>
                </a:cubicBezTo>
                <a:cubicBezTo>
                  <a:pt x="4977330" y="4551089"/>
                  <a:pt x="4909491" y="4460765"/>
                  <a:pt x="4745645" y="4490064"/>
                </a:cubicBezTo>
                <a:cubicBezTo>
                  <a:pt x="4581799" y="4519363"/>
                  <a:pt x="4478025" y="4454677"/>
                  <a:pt x="4301678" y="4490064"/>
                </a:cubicBezTo>
                <a:cubicBezTo>
                  <a:pt x="4125331" y="4525451"/>
                  <a:pt x="3901422" y="4434345"/>
                  <a:pt x="3779717" y="4490064"/>
                </a:cubicBezTo>
                <a:cubicBezTo>
                  <a:pt x="3658012" y="4545783"/>
                  <a:pt x="3244981" y="4486616"/>
                  <a:pt x="3101768" y="4490064"/>
                </a:cubicBezTo>
                <a:cubicBezTo>
                  <a:pt x="2958555" y="4493512"/>
                  <a:pt x="2710548" y="4444077"/>
                  <a:pt x="2579807" y="4490064"/>
                </a:cubicBezTo>
                <a:cubicBezTo>
                  <a:pt x="2449066" y="4536051"/>
                  <a:pt x="2234869" y="4465814"/>
                  <a:pt x="1901858" y="4490064"/>
                </a:cubicBezTo>
                <a:cubicBezTo>
                  <a:pt x="1568847" y="4514314"/>
                  <a:pt x="1572909" y="4418886"/>
                  <a:pt x="1301903" y="4490064"/>
                </a:cubicBezTo>
                <a:cubicBezTo>
                  <a:pt x="1030897" y="4561242"/>
                  <a:pt x="802393" y="4456594"/>
                  <a:pt x="545959" y="4490064"/>
                </a:cubicBezTo>
                <a:cubicBezTo>
                  <a:pt x="289525" y="4523534"/>
                  <a:pt x="259359" y="4454890"/>
                  <a:pt x="0" y="4490064"/>
                </a:cubicBezTo>
                <a:cubicBezTo>
                  <a:pt x="-13043" y="4330410"/>
                  <a:pt x="1449" y="4107314"/>
                  <a:pt x="0" y="3883905"/>
                </a:cubicBezTo>
                <a:cubicBezTo>
                  <a:pt x="-1449" y="3660496"/>
                  <a:pt x="46297" y="3422784"/>
                  <a:pt x="0" y="3232846"/>
                </a:cubicBezTo>
                <a:cubicBezTo>
                  <a:pt x="-46297" y="3042908"/>
                  <a:pt x="35990" y="2941440"/>
                  <a:pt x="0" y="2671588"/>
                </a:cubicBezTo>
                <a:cubicBezTo>
                  <a:pt x="-35990" y="2401736"/>
                  <a:pt x="26455" y="2246042"/>
                  <a:pt x="0" y="2065429"/>
                </a:cubicBezTo>
                <a:cubicBezTo>
                  <a:pt x="-26455" y="1884816"/>
                  <a:pt x="53974" y="1615374"/>
                  <a:pt x="0" y="1459271"/>
                </a:cubicBezTo>
                <a:cubicBezTo>
                  <a:pt x="-53974" y="1303168"/>
                  <a:pt x="21383" y="1055193"/>
                  <a:pt x="0" y="942913"/>
                </a:cubicBezTo>
                <a:cubicBezTo>
                  <a:pt x="-21383" y="830633"/>
                  <a:pt x="44148" y="42550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900929069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All healthcare facilities 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are prohibited from discharging </a:t>
            </a:r>
          </a:p>
          <a:p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Hazardous Waste Pharmaceuticals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 to a sewer system that passes through to publicly-owned treatment works (</a:t>
            </a:r>
            <a:r>
              <a:rPr lang="en-US" sz="2000" b="1" dirty="0">
                <a:solidFill>
                  <a:schemeClr val="bg1"/>
                </a:solidFill>
                <a:latin typeface="Times New Roman"/>
                <a:cs typeface="Times New Roman"/>
              </a:rPr>
              <a:t>POTW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) including:</a:t>
            </a:r>
          </a:p>
          <a:p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VSQGs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Reverse distributors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SQGs and LQGs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3672B7-6B9E-4DE0-8541-75D6CAE5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6"/>
            <a:ext cx="10839768" cy="1183660"/>
          </a:xfrm>
          <a:custGeom>
            <a:avLst/>
            <a:gdLst>
              <a:gd name="connsiteX0" fmla="*/ 0 w 10839768"/>
              <a:gd name="connsiteY0" fmla="*/ 0 h 1183660"/>
              <a:gd name="connsiteX1" fmla="*/ 10839768 w 10839768"/>
              <a:gd name="connsiteY1" fmla="*/ 0 h 1183660"/>
              <a:gd name="connsiteX2" fmla="*/ 10839768 w 10839768"/>
              <a:gd name="connsiteY2" fmla="*/ 1183660 h 1183660"/>
              <a:gd name="connsiteX3" fmla="*/ 0 w 10839768"/>
              <a:gd name="connsiteY3" fmla="*/ 1183660 h 1183660"/>
              <a:gd name="connsiteX4" fmla="*/ 0 w 10839768"/>
              <a:gd name="connsiteY4" fmla="*/ 0 h 11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183660" fill="none" extrusionOk="0">
                <a:moveTo>
                  <a:pt x="0" y="0"/>
                </a:moveTo>
                <a:cubicBezTo>
                  <a:pt x="3570430" y="55742"/>
                  <a:pt x="8793645" y="-47521"/>
                  <a:pt x="10839768" y="0"/>
                </a:cubicBezTo>
                <a:cubicBezTo>
                  <a:pt x="10893583" y="296401"/>
                  <a:pt x="10855749" y="1024928"/>
                  <a:pt x="10839768" y="1183660"/>
                </a:cubicBezTo>
                <a:cubicBezTo>
                  <a:pt x="7749685" y="1105692"/>
                  <a:pt x="2356811" y="1077611"/>
                  <a:pt x="0" y="1183660"/>
                </a:cubicBezTo>
                <a:cubicBezTo>
                  <a:pt x="-33660" y="1061390"/>
                  <a:pt x="-16376" y="195897"/>
                  <a:pt x="0" y="0"/>
                </a:cubicBezTo>
                <a:close/>
              </a:path>
              <a:path w="10839768" h="1183660" stroke="0" extrusionOk="0">
                <a:moveTo>
                  <a:pt x="0" y="0"/>
                </a:moveTo>
                <a:cubicBezTo>
                  <a:pt x="3345099" y="-108900"/>
                  <a:pt x="9462230" y="67392"/>
                  <a:pt x="10839768" y="0"/>
                </a:cubicBezTo>
                <a:cubicBezTo>
                  <a:pt x="10836323" y="249777"/>
                  <a:pt x="10882697" y="899633"/>
                  <a:pt x="10839768" y="1183660"/>
                </a:cubicBezTo>
                <a:cubicBezTo>
                  <a:pt x="9321651" y="1144030"/>
                  <a:pt x="1670079" y="1225862"/>
                  <a:pt x="0" y="1183660"/>
                </a:cubicBezTo>
                <a:cubicBezTo>
                  <a:pt x="-71691" y="1001598"/>
                  <a:pt x="15224" y="497535"/>
                  <a:pt x="0" y="0"/>
                </a:cubicBezTo>
                <a:close/>
              </a:path>
            </a:pathLst>
          </a:custGeom>
          <a:ln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2705567147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Sewering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prohibition 266.505</a:t>
            </a:r>
          </a:p>
        </p:txBody>
      </p:sp>
      <p:pic>
        <p:nvPicPr>
          <p:cNvPr id="6146" name="Picture 2" descr="Image result for potw wastewater treatment">
            <a:extLst>
              <a:ext uri="{FF2B5EF4-FFF2-40B4-BE49-F238E27FC236}">
                <a16:creationId xmlns:a16="http://schemas.microsoft.com/office/drawing/2014/main" id="{B2D68F4C-F752-2905-B9FD-DEE294A0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17" y="1726409"/>
            <a:ext cx="3361801" cy="189101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potw wastewater treatment">
            <a:extLst>
              <a:ext uri="{FF2B5EF4-FFF2-40B4-BE49-F238E27FC236}">
                <a16:creationId xmlns:a16="http://schemas.microsoft.com/office/drawing/2014/main" id="{A93BFDE0-50CA-A40B-D28B-EE3B959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01" y="3617422"/>
            <a:ext cx="3467797" cy="27866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2CAC-661A-8CA8-9041-264484874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07" y="235468"/>
            <a:ext cx="10712742" cy="1065060"/>
          </a:xfrm>
          <a:custGeom>
            <a:avLst/>
            <a:gdLst>
              <a:gd name="connsiteX0" fmla="*/ 0 w 10712742"/>
              <a:gd name="connsiteY0" fmla="*/ 0 h 1065060"/>
              <a:gd name="connsiteX1" fmla="*/ 10712742 w 10712742"/>
              <a:gd name="connsiteY1" fmla="*/ 0 h 1065060"/>
              <a:gd name="connsiteX2" fmla="*/ 10712742 w 10712742"/>
              <a:gd name="connsiteY2" fmla="*/ 1065060 h 1065060"/>
              <a:gd name="connsiteX3" fmla="*/ 0 w 10712742"/>
              <a:gd name="connsiteY3" fmla="*/ 1065060 h 1065060"/>
              <a:gd name="connsiteX4" fmla="*/ 0 w 10712742"/>
              <a:gd name="connsiteY4" fmla="*/ 0 h 106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2742" h="1065060" fill="none" extrusionOk="0">
                <a:moveTo>
                  <a:pt x="0" y="0"/>
                </a:moveTo>
                <a:cubicBezTo>
                  <a:pt x="2833070" y="-42721"/>
                  <a:pt x="6249699" y="-165083"/>
                  <a:pt x="10712742" y="0"/>
                </a:cubicBezTo>
                <a:cubicBezTo>
                  <a:pt x="10769430" y="117550"/>
                  <a:pt x="10697962" y="914088"/>
                  <a:pt x="10712742" y="1065060"/>
                </a:cubicBezTo>
                <a:cubicBezTo>
                  <a:pt x="6194953" y="938660"/>
                  <a:pt x="3814759" y="1232593"/>
                  <a:pt x="0" y="1065060"/>
                </a:cubicBezTo>
                <a:cubicBezTo>
                  <a:pt x="79373" y="762816"/>
                  <a:pt x="15894" y="509883"/>
                  <a:pt x="0" y="0"/>
                </a:cubicBezTo>
                <a:close/>
              </a:path>
              <a:path w="10712742" h="1065060" stroke="0" extrusionOk="0">
                <a:moveTo>
                  <a:pt x="0" y="0"/>
                </a:moveTo>
                <a:cubicBezTo>
                  <a:pt x="4211761" y="113885"/>
                  <a:pt x="9371809" y="-72959"/>
                  <a:pt x="10712742" y="0"/>
                </a:cubicBezTo>
                <a:cubicBezTo>
                  <a:pt x="10731684" y="160672"/>
                  <a:pt x="10776448" y="540438"/>
                  <a:pt x="10712742" y="1065060"/>
                </a:cubicBezTo>
                <a:cubicBezTo>
                  <a:pt x="7739810" y="1124131"/>
                  <a:pt x="4028742" y="979518"/>
                  <a:pt x="0" y="1065060"/>
                </a:cubicBezTo>
                <a:cubicBezTo>
                  <a:pt x="-78005" y="761968"/>
                  <a:pt x="82341" y="370930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047407549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the rule </a:t>
            </a:r>
            <a:r>
              <a:rPr lang="en-US" sz="400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appies</a:t>
            </a:r>
            <a:r>
              <a:rPr lang="en-US" sz="40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Very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small quantity generator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266.501(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a)(b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61BFF-8663-220F-7C86-A8B65C55D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1800013"/>
            <a:ext cx="8896669" cy="39911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B4995-A948-2412-539B-BBD1A883B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1" y="1800013"/>
            <a:ext cx="3667125" cy="3324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909E0-0B43-7A0A-AC13-01E28E7CF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179" y="1800013"/>
            <a:ext cx="4381500" cy="30480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35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469F96-7E7C-43B2-9E42-DC73ACB5D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627465"/>
            <a:ext cx="10338922" cy="5293452"/>
          </a:xfrm>
          <a:custGeom>
            <a:avLst/>
            <a:gdLst>
              <a:gd name="connsiteX0" fmla="*/ 0 w 10338922"/>
              <a:gd name="connsiteY0" fmla="*/ 0 h 5293452"/>
              <a:gd name="connsiteX1" fmla="*/ 264217 w 10338922"/>
              <a:gd name="connsiteY1" fmla="*/ 0 h 5293452"/>
              <a:gd name="connsiteX2" fmla="*/ 941991 w 10338922"/>
              <a:gd name="connsiteY2" fmla="*/ 0 h 5293452"/>
              <a:gd name="connsiteX3" fmla="*/ 1309597 w 10338922"/>
              <a:gd name="connsiteY3" fmla="*/ 0 h 5293452"/>
              <a:gd name="connsiteX4" fmla="*/ 1677203 w 10338922"/>
              <a:gd name="connsiteY4" fmla="*/ 0 h 5293452"/>
              <a:gd name="connsiteX5" fmla="*/ 2458366 w 10338922"/>
              <a:gd name="connsiteY5" fmla="*/ 0 h 5293452"/>
              <a:gd name="connsiteX6" fmla="*/ 2722583 w 10338922"/>
              <a:gd name="connsiteY6" fmla="*/ 0 h 5293452"/>
              <a:gd name="connsiteX7" fmla="*/ 3296967 w 10338922"/>
              <a:gd name="connsiteY7" fmla="*/ 0 h 5293452"/>
              <a:gd name="connsiteX8" fmla="*/ 3664573 w 10338922"/>
              <a:gd name="connsiteY8" fmla="*/ 0 h 5293452"/>
              <a:gd name="connsiteX9" fmla="*/ 4032180 w 10338922"/>
              <a:gd name="connsiteY9" fmla="*/ 0 h 5293452"/>
              <a:gd name="connsiteX10" fmla="*/ 4813343 w 10338922"/>
              <a:gd name="connsiteY10" fmla="*/ 0 h 5293452"/>
              <a:gd name="connsiteX11" fmla="*/ 5077559 w 10338922"/>
              <a:gd name="connsiteY11" fmla="*/ 0 h 5293452"/>
              <a:gd name="connsiteX12" fmla="*/ 5445166 w 10338922"/>
              <a:gd name="connsiteY12" fmla="*/ 0 h 5293452"/>
              <a:gd name="connsiteX13" fmla="*/ 5709382 w 10338922"/>
              <a:gd name="connsiteY13" fmla="*/ 0 h 5293452"/>
              <a:gd name="connsiteX14" fmla="*/ 6180378 w 10338922"/>
              <a:gd name="connsiteY14" fmla="*/ 0 h 5293452"/>
              <a:gd name="connsiteX15" fmla="*/ 6754762 w 10338922"/>
              <a:gd name="connsiteY15" fmla="*/ 0 h 5293452"/>
              <a:gd name="connsiteX16" fmla="*/ 7018979 w 10338922"/>
              <a:gd name="connsiteY16" fmla="*/ 0 h 5293452"/>
              <a:gd name="connsiteX17" fmla="*/ 7283196 w 10338922"/>
              <a:gd name="connsiteY17" fmla="*/ 0 h 5293452"/>
              <a:gd name="connsiteX18" fmla="*/ 7960970 w 10338922"/>
              <a:gd name="connsiteY18" fmla="*/ 0 h 5293452"/>
              <a:gd name="connsiteX19" fmla="*/ 8225187 w 10338922"/>
              <a:gd name="connsiteY19" fmla="*/ 0 h 5293452"/>
              <a:gd name="connsiteX20" fmla="*/ 9006350 w 10338922"/>
              <a:gd name="connsiteY20" fmla="*/ 0 h 5293452"/>
              <a:gd name="connsiteX21" fmla="*/ 9477345 w 10338922"/>
              <a:gd name="connsiteY21" fmla="*/ 0 h 5293452"/>
              <a:gd name="connsiteX22" fmla="*/ 10338922 w 10338922"/>
              <a:gd name="connsiteY22" fmla="*/ 0 h 5293452"/>
              <a:gd name="connsiteX23" fmla="*/ 10338922 w 10338922"/>
              <a:gd name="connsiteY23" fmla="*/ 588161 h 5293452"/>
              <a:gd name="connsiteX24" fmla="*/ 10338922 w 10338922"/>
              <a:gd name="connsiteY24" fmla="*/ 1229257 h 5293452"/>
              <a:gd name="connsiteX25" fmla="*/ 10338922 w 10338922"/>
              <a:gd name="connsiteY25" fmla="*/ 1658615 h 5293452"/>
              <a:gd name="connsiteX26" fmla="*/ 10338922 w 10338922"/>
              <a:gd name="connsiteY26" fmla="*/ 2193842 h 5293452"/>
              <a:gd name="connsiteX27" fmla="*/ 10338922 w 10338922"/>
              <a:gd name="connsiteY27" fmla="*/ 2834938 h 5293452"/>
              <a:gd name="connsiteX28" fmla="*/ 10338922 w 10338922"/>
              <a:gd name="connsiteY28" fmla="*/ 3264295 h 5293452"/>
              <a:gd name="connsiteX29" fmla="*/ 10338922 w 10338922"/>
              <a:gd name="connsiteY29" fmla="*/ 3958326 h 5293452"/>
              <a:gd name="connsiteX30" fmla="*/ 10338922 w 10338922"/>
              <a:gd name="connsiteY30" fmla="*/ 4440618 h 5293452"/>
              <a:gd name="connsiteX31" fmla="*/ 10338922 w 10338922"/>
              <a:gd name="connsiteY31" fmla="*/ 5293452 h 5293452"/>
              <a:gd name="connsiteX32" fmla="*/ 9557759 w 10338922"/>
              <a:gd name="connsiteY32" fmla="*/ 5293452 h 5293452"/>
              <a:gd name="connsiteX33" fmla="*/ 8776596 w 10338922"/>
              <a:gd name="connsiteY33" fmla="*/ 5293452 h 5293452"/>
              <a:gd name="connsiteX34" fmla="*/ 7995433 w 10338922"/>
              <a:gd name="connsiteY34" fmla="*/ 5293452 h 5293452"/>
              <a:gd name="connsiteX35" fmla="*/ 7421048 w 10338922"/>
              <a:gd name="connsiteY35" fmla="*/ 5293452 h 5293452"/>
              <a:gd name="connsiteX36" fmla="*/ 6846664 w 10338922"/>
              <a:gd name="connsiteY36" fmla="*/ 5293452 h 5293452"/>
              <a:gd name="connsiteX37" fmla="*/ 6375669 w 10338922"/>
              <a:gd name="connsiteY37" fmla="*/ 5293452 h 5293452"/>
              <a:gd name="connsiteX38" fmla="*/ 5697895 w 10338922"/>
              <a:gd name="connsiteY38" fmla="*/ 5293452 h 5293452"/>
              <a:gd name="connsiteX39" fmla="*/ 5226899 w 10338922"/>
              <a:gd name="connsiteY39" fmla="*/ 5293452 h 5293452"/>
              <a:gd name="connsiteX40" fmla="*/ 4859293 w 10338922"/>
              <a:gd name="connsiteY40" fmla="*/ 5293452 h 5293452"/>
              <a:gd name="connsiteX41" fmla="*/ 4491687 w 10338922"/>
              <a:gd name="connsiteY41" fmla="*/ 5293452 h 5293452"/>
              <a:gd name="connsiteX42" fmla="*/ 3813913 w 10338922"/>
              <a:gd name="connsiteY42" fmla="*/ 5293452 h 5293452"/>
              <a:gd name="connsiteX43" fmla="*/ 3446307 w 10338922"/>
              <a:gd name="connsiteY43" fmla="*/ 5293452 h 5293452"/>
              <a:gd name="connsiteX44" fmla="*/ 2975312 w 10338922"/>
              <a:gd name="connsiteY44" fmla="*/ 5293452 h 5293452"/>
              <a:gd name="connsiteX45" fmla="*/ 2400927 w 10338922"/>
              <a:gd name="connsiteY45" fmla="*/ 5293452 h 5293452"/>
              <a:gd name="connsiteX46" fmla="*/ 1619764 w 10338922"/>
              <a:gd name="connsiteY46" fmla="*/ 5293452 h 5293452"/>
              <a:gd name="connsiteX47" fmla="*/ 1355548 w 10338922"/>
              <a:gd name="connsiteY47" fmla="*/ 5293452 h 5293452"/>
              <a:gd name="connsiteX48" fmla="*/ 677774 w 10338922"/>
              <a:gd name="connsiteY48" fmla="*/ 5293452 h 5293452"/>
              <a:gd name="connsiteX49" fmla="*/ 0 w 10338922"/>
              <a:gd name="connsiteY49" fmla="*/ 5293452 h 5293452"/>
              <a:gd name="connsiteX50" fmla="*/ 0 w 10338922"/>
              <a:gd name="connsiteY50" fmla="*/ 4705291 h 5293452"/>
              <a:gd name="connsiteX51" fmla="*/ 0 w 10338922"/>
              <a:gd name="connsiteY51" fmla="*/ 4117129 h 5293452"/>
              <a:gd name="connsiteX52" fmla="*/ 0 w 10338922"/>
              <a:gd name="connsiteY52" fmla="*/ 3634837 h 5293452"/>
              <a:gd name="connsiteX53" fmla="*/ 0 w 10338922"/>
              <a:gd name="connsiteY53" fmla="*/ 3205479 h 5293452"/>
              <a:gd name="connsiteX54" fmla="*/ 0 w 10338922"/>
              <a:gd name="connsiteY54" fmla="*/ 2511449 h 5293452"/>
              <a:gd name="connsiteX55" fmla="*/ 0 w 10338922"/>
              <a:gd name="connsiteY55" fmla="*/ 1870353 h 5293452"/>
              <a:gd name="connsiteX56" fmla="*/ 0 w 10338922"/>
              <a:gd name="connsiteY56" fmla="*/ 1335126 h 5293452"/>
              <a:gd name="connsiteX57" fmla="*/ 0 w 10338922"/>
              <a:gd name="connsiteY57" fmla="*/ 641096 h 5293452"/>
              <a:gd name="connsiteX58" fmla="*/ 0 w 10338922"/>
              <a:gd name="connsiteY58" fmla="*/ 0 h 529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0338922" h="5293452" fill="none" extrusionOk="0">
                <a:moveTo>
                  <a:pt x="0" y="0"/>
                </a:moveTo>
                <a:cubicBezTo>
                  <a:pt x="126959" y="-10699"/>
                  <a:pt x="174588" y="5305"/>
                  <a:pt x="264217" y="0"/>
                </a:cubicBezTo>
                <a:cubicBezTo>
                  <a:pt x="353846" y="-5305"/>
                  <a:pt x="800964" y="13548"/>
                  <a:pt x="941991" y="0"/>
                </a:cubicBezTo>
                <a:cubicBezTo>
                  <a:pt x="1083018" y="-13548"/>
                  <a:pt x="1192683" y="17287"/>
                  <a:pt x="1309597" y="0"/>
                </a:cubicBezTo>
                <a:cubicBezTo>
                  <a:pt x="1426511" y="-17287"/>
                  <a:pt x="1532644" y="8312"/>
                  <a:pt x="1677203" y="0"/>
                </a:cubicBezTo>
                <a:cubicBezTo>
                  <a:pt x="1821762" y="-8312"/>
                  <a:pt x="2258917" y="7852"/>
                  <a:pt x="2458366" y="0"/>
                </a:cubicBezTo>
                <a:cubicBezTo>
                  <a:pt x="2657815" y="-7852"/>
                  <a:pt x="2618209" y="8490"/>
                  <a:pt x="2722583" y="0"/>
                </a:cubicBezTo>
                <a:cubicBezTo>
                  <a:pt x="2826957" y="-8490"/>
                  <a:pt x="3052721" y="51841"/>
                  <a:pt x="3296967" y="0"/>
                </a:cubicBezTo>
                <a:cubicBezTo>
                  <a:pt x="3541213" y="-51841"/>
                  <a:pt x="3521496" y="31805"/>
                  <a:pt x="3664573" y="0"/>
                </a:cubicBezTo>
                <a:cubicBezTo>
                  <a:pt x="3807650" y="-31805"/>
                  <a:pt x="3896397" y="44013"/>
                  <a:pt x="4032180" y="0"/>
                </a:cubicBezTo>
                <a:cubicBezTo>
                  <a:pt x="4167963" y="-44013"/>
                  <a:pt x="4566655" y="7630"/>
                  <a:pt x="4813343" y="0"/>
                </a:cubicBezTo>
                <a:cubicBezTo>
                  <a:pt x="5060031" y="-7630"/>
                  <a:pt x="5017431" y="17852"/>
                  <a:pt x="5077559" y="0"/>
                </a:cubicBezTo>
                <a:cubicBezTo>
                  <a:pt x="5137687" y="-17852"/>
                  <a:pt x="5317730" y="24113"/>
                  <a:pt x="5445166" y="0"/>
                </a:cubicBezTo>
                <a:cubicBezTo>
                  <a:pt x="5572602" y="-24113"/>
                  <a:pt x="5609035" y="24882"/>
                  <a:pt x="5709382" y="0"/>
                </a:cubicBezTo>
                <a:cubicBezTo>
                  <a:pt x="5809729" y="-24882"/>
                  <a:pt x="6033182" y="41458"/>
                  <a:pt x="6180378" y="0"/>
                </a:cubicBezTo>
                <a:cubicBezTo>
                  <a:pt x="6327574" y="-41458"/>
                  <a:pt x="6545550" y="17680"/>
                  <a:pt x="6754762" y="0"/>
                </a:cubicBezTo>
                <a:cubicBezTo>
                  <a:pt x="6963974" y="-17680"/>
                  <a:pt x="6910122" y="22595"/>
                  <a:pt x="7018979" y="0"/>
                </a:cubicBezTo>
                <a:cubicBezTo>
                  <a:pt x="7127836" y="-22595"/>
                  <a:pt x="7196716" y="6896"/>
                  <a:pt x="7283196" y="0"/>
                </a:cubicBezTo>
                <a:cubicBezTo>
                  <a:pt x="7369676" y="-6896"/>
                  <a:pt x="7747480" y="36755"/>
                  <a:pt x="7960970" y="0"/>
                </a:cubicBezTo>
                <a:cubicBezTo>
                  <a:pt x="8174460" y="-36755"/>
                  <a:pt x="8128443" y="1422"/>
                  <a:pt x="8225187" y="0"/>
                </a:cubicBezTo>
                <a:cubicBezTo>
                  <a:pt x="8321931" y="-1422"/>
                  <a:pt x="8730590" y="35316"/>
                  <a:pt x="9006350" y="0"/>
                </a:cubicBezTo>
                <a:cubicBezTo>
                  <a:pt x="9282110" y="-35316"/>
                  <a:pt x="9358053" y="19878"/>
                  <a:pt x="9477345" y="0"/>
                </a:cubicBezTo>
                <a:cubicBezTo>
                  <a:pt x="9596637" y="-19878"/>
                  <a:pt x="10084014" y="76789"/>
                  <a:pt x="10338922" y="0"/>
                </a:cubicBezTo>
                <a:cubicBezTo>
                  <a:pt x="10403181" y="159398"/>
                  <a:pt x="10319383" y="400144"/>
                  <a:pt x="10338922" y="588161"/>
                </a:cubicBezTo>
                <a:cubicBezTo>
                  <a:pt x="10358461" y="776178"/>
                  <a:pt x="10269942" y="1042066"/>
                  <a:pt x="10338922" y="1229257"/>
                </a:cubicBezTo>
                <a:cubicBezTo>
                  <a:pt x="10407902" y="1416448"/>
                  <a:pt x="10289938" y="1535763"/>
                  <a:pt x="10338922" y="1658615"/>
                </a:cubicBezTo>
                <a:cubicBezTo>
                  <a:pt x="10387906" y="1781467"/>
                  <a:pt x="10318698" y="1973831"/>
                  <a:pt x="10338922" y="2193842"/>
                </a:cubicBezTo>
                <a:cubicBezTo>
                  <a:pt x="10359146" y="2413853"/>
                  <a:pt x="10270874" y="2523205"/>
                  <a:pt x="10338922" y="2834938"/>
                </a:cubicBezTo>
                <a:cubicBezTo>
                  <a:pt x="10406970" y="3146671"/>
                  <a:pt x="10331000" y="3095153"/>
                  <a:pt x="10338922" y="3264295"/>
                </a:cubicBezTo>
                <a:cubicBezTo>
                  <a:pt x="10346844" y="3433437"/>
                  <a:pt x="10274937" y="3808937"/>
                  <a:pt x="10338922" y="3958326"/>
                </a:cubicBezTo>
                <a:cubicBezTo>
                  <a:pt x="10402907" y="4107715"/>
                  <a:pt x="10301952" y="4236473"/>
                  <a:pt x="10338922" y="4440618"/>
                </a:cubicBezTo>
                <a:cubicBezTo>
                  <a:pt x="10375892" y="4644763"/>
                  <a:pt x="10238205" y="5031456"/>
                  <a:pt x="10338922" y="5293452"/>
                </a:cubicBezTo>
                <a:cubicBezTo>
                  <a:pt x="9981770" y="5321774"/>
                  <a:pt x="9938118" y="5226637"/>
                  <a:pt x="9557759" y="5293452"/>
                </a:cubicBezTo>
                <a:cubicBezTo>
                  <a:pt x="9177400" y="5360267"/>
                  <a:pt x="9101968" y="5230090"/>
                  <a:pt x="8776596" y="5293452"/>
                </a:cubicBezTo>
                <a:cubicBezTo>
                  <a:pt x="8451224" y="5356814"/>
                  <a:pt x="8293830" y="5287095"/>
                  <a:pt x="7995433" y="5293452"/>
                </a:cubicBezTo>
                <a:cubicBezTo>
                  <a:pt x="7697036" y="5299809"/>
                  <a:pt x="7551377" y="5262688"/>
                  <a:pt x="7421048" y="5293452"/>
                </a:cubicBezTo>
                <a:cubicBezTo>
                  <a:pt x="7290720" y="5324216"/>
                  <a:pt x="7071232" y="5235334"/>
                  <a:pt x="6846664" y="5293452"/>
                </a:cubicBezTo>
                <a:cubicBezTo>
                  <a:pt x="6622096" y="5351570"/>
                  <a:pt x="6581651" y="5287265"/>
                  <a:pt x="6375669" y="5293452"/>
                </a:cubicBezTo>
                <a:cubicBezTo>
                  <a:pt x="6169688" y="5299639"/>
                  <a:pt x="5854946" y="5260941"/>
                  <a:pt x="5697895" y="5293452"/>
                </a:cubicBezTo>
                <a:cubicBezTo>
                  <a:pt x="5540844" y="5325963"/>
                  <a:pt x="5381840" y="5267846"/>
                  <a:pt x="5226899" y="5293452"/>
                </a:cubicBezTo>
                <a:cubicBezTo>
                  <a:pt x="5071958" y="5319058"/>
                  <a:pt x="5025886" y="5282328"/>
                  <a:pt x="4859293" y="5293452"/>
                </a:cubicBezTo>
                <a:cubicBezTo>
                  <a:pt x="4692700" y="5304576"/>
                  <a:pt x="4584104" y="5267971"/>
                  <a:pt x="4491687" y="5293452"/>
                </a:cubicBezTo>
                <a:cubicBezTo>
                  <a:pt x="4399270" y="5318933"/>
                  <a:pt x="4107718" y="5248042"/>
                  <a:pt x="3813913" y="5293452"/>
                </a:cubicBezTo>
                <a:cubicBezTo>
                  <a:pt x="3520108" y="5338862"/>
                  <a:pt x="3590313" y="5283723"/>
                  <a:pt x="3446307" y="5293452"/>
                </a:cubicBezTo>
                <a:cubicBezTo>
                  <a:pt x="3302301" y="5303181"/>
                  <a:pt x="3146995" y="5251053"/>
                  <a:pt x="2975312" y="5293452"/>
                </a:cubicBezTo>
                <a:cubicBezTo>
                  <a:pt x="2803630" y="5335851"/>
                  <a:pt x="2541975" y="5271061"/>
                  <a:pt x="2400927" y="5293452"/>
                </a:cubicBezTo>
                <a:cubicBezTo>
                  <a:pt x="2259880" y="5315843"/>
                  <a:pt x="1909574" y="5223160"/>
                  <a:pt x="1619764" y="5293452"/>
                </a:cubicBezTo>
                <a:cubicBezTo>
                  <a:pt x="1329954" y="5363744"/>
                  <a:pt x="1472368" y="5280626"/>
                  <a:pt x="1355548" y="5293452"/>
                </a:cubicBezTo>
                <a:cubicBezTo>
                  <a:pt x="1238728" y="5306278"/>
                  <a:pt x="941737" y="5271710"/>
                  <a:pt x="677774" y="5293452"/>
                </a:cubicBezTo>
                <a:cubicBezTo>
                  <a:pt x="413811" y="5315194"/>
                  <a:pt x="168733" y="5255431"/>
                  <a:pt x="0" y="5293452"/>
                </a:cubicBezTo>
                <a:cubicBezTo>
                  <a:pt x="-153" y="5138827"/>
                  <a:pt x="12274" y="4853121"/>
                  <a:pt x="0" y="4705291"/>
                </a:cubicBezTo>
                <a:cubicBezTo>
                  <a:pt x="-12274" y="4557461"/>
                  <a:pt x="8804" y="4239234"/>
                  <a:pt x="0" y="4117129"/>
                </a:cubicBezTo>
                <a:cubicBezTo>
                  <a:pt x="-8804" y="3995024"/>
                  <a:pt x="13671" y="3771662"/>
                  <a:pt x="0" y="3634837"/>
                </a:cubicBezTo>
                <a:cubicBezTo>
                  <a:pt x="-13671" y="3498012"/>
                  <a:pt x="16680" y="3313682"/>
                  <a:pt x="0" y="3205479"/>
                </a:cubicBezTo>
                <a:cubicBezTo>
                  <a:pt x="-16680" y="3097276"/>
                  <a:pt x="36808" y="2698531"/>
                  <a:pt x="0" y="2511449"/>
                </a:cubicBezTo>
                <a:cubicBezTo>
                  <a:pt x="-36808" y="2324367"/>
                  <a:pt x="23501" y="2133247"/>
                  <a:pt x="0" y="1870353"/>
                </a:cubicBezTo>
                <a:cubicBezTo>
                  <a:pt x="-23501" y="1607459"/>
                  <a:pt x="40035" y="1545131"/>
                  <a:pt x="0" y="1335126"/>
                </a:cubicBezTo>
                <a:cubicBezTo>
                  <a:pt x="-40035" y="1125121"/>
                  <a:pt x="12529" y="783660"/>
                  <a:pt x="0" y="641096"/>
                </a:cubicBezTo>
                <a:cubicBezTo>
                  <a:pt x="-12529" y="498532"/>
                  <a:pt x="12593" y="200309"/>
                  <a:pt x="0" y="0"/>
                </a:cubicBezTo>
                <a:close/>
              </a:path>
              <a:path w="10338922" h="5293452" stroke="0" extrusionOk="0">
                <a:moveTo>
                  <a:pt x="0" y="0"/>
                </a:moveTo>
                <a:cubicBezTo>
                  <a:pt x="261814" y="-58696"/>
                  <a:pt x="408825" y="19539"/>
                  <a:pt x="574385" y="0"/>
                </a:cubicBezTo>
                <a:cubicBezTo>
                  <a:pt x="739946" y="-19539"/>
                  <a:pt x="746630" y="1219"/>
                  <a:pt x="838601" y="0"/>
                </a:cubicBezTo>
                <a:cubicBezTo>
                  <a:pt x="930572" y="-1219"/>
                  <a:pt x="1130528" y="15107"/>
                  <a:pt x="1206208" y="0"/>
                </a:cubicBezTo>
                <a:cubicBezTo>
                  <a:pt x="1281888" y="-15107"/>
                  <a:pt x="1600238" y="43757"/>
                  <a:pt x="1780592" y="0"/>
                </a:cubicBezTo>
                <a:cubicBezTo>
                  <a:pt x="1960946" y="-43757"/>
                  <a:pt x="2056950" y="16691"/>
                  <a:pt x="2251587" y="0"/>
                </a:cubicBezTo>
                <a:cubicBezTo>
                  <a:pt x="2446225" y="-16691"/>
                  <a:pt x="2734412" y="20175"/>
                  <a:pt x="3032750" y="0"/>
                </a:cubicBezTo>
                <a:cubicBezTo>
                  <a:pt x="3331088" y="-20175"/>
                  <a:pt x="3468749" y="52076"/>
                  <a:pt x="3813913" y="0"/>
                </a:cubicBezTo>
                <a:cubicBezTo>
                  <a:pt x="4159077" y="-52076"/>
                  <a:pt x="4054560" y="47110"/>
                  <a:pt x="4284909" y="0"/>
                </a:cubicBezTo>
                <a:cubicBezTo>
                  <a:pt x="4515258" y="-47110"/>
                  <a:pt x="4471345" y="31282"/>
                  <a:pt x="4652515" y="0"/>
                </a:cubicBezTo>
                <a:cubicBezTo>
                  <a:pt x="4833685" y="-31282"/>
                  <a:pt x="4827665" y="862"/>
                  <a:pt x="4916732" y="0"/>
                </a:cubicBezTo>
                <a:cubicBezTo>
                  <a:pt x="5005799" y="-862"/>
                  <a:pt x="5155321" y="24612"/>
                  <a:pt x="5387727" y="0"/>
                </a:cubicBezTo>
                <a:cubicBezTo>
                  <a:pt x="5620134" y="-24612"/>
                  <a:pt x="5638741" y="229"/>
                  <a:pt x="5858722" y="0"/>
                </a:cubicBezTo>
                <a:cubicBezTo>
                  <a:pt x="6078703" y="-229"/>
                  <a:pt x="6205942" y="20094"/>
                  <a:pt x="6433107" y="0"/>
                </a:cubicBezTo>
                <a:cubicBezTo>
                  <a:pt x="6660273" y="-20094"/>
                  <a:pt x="6710578" y="18169"/>
                  <a:pt x="6800713" y="0"/>
                </a:cubicBezTo>
                <a:cubicBezTo>
                  <a:pt x="6890848" y="-18169"/>
                  <a:pt x="7244582" y="63561"/>
                  <a:pt x="7581876" y="0"/>
                </a:cubicBezTo>
                <a:cubicBezTo>
                  <a:pt x="7919170" y="-63561"/>
                  <a:pt x="7820673" y="26089"/>
                  <a:pt x="8052871" y="0"/>
                </a:cubicBezTo>
                <a:cubicBezTo>
                  <a:pt x="8285070" y="-26089"/>
                  <a:pt x="8422311" y="28598"/>
                  <a:pt x="8523867" y="0"/>
                </a:cubicBezTo>
                <a:cubicBezTo>
                  <a:pt x="8625423" y="-28598"/>
                  <a:pt x="8952691" y="64482"/>
                  <a:pt x="9201641" y="0"/>
                </a:cubicBezTo>
                <a:cubicBezTo>
                  <a:pt x="9450591" y="-64482"/>
                  <a:pt x="9937306" y="97729"/>
                  <a:pt x="10338922" y="0"/>
                </a:cubicBezTo>
                <a:cubicBezTo>
                  <a:pt x="10339659" y="216508"/>
                  <a:pt x="10311871" y="369196"/>
                  <a:pt x="10338922" y="588161"/>
                </a:cubicBezTo>
                <a:cubicBezTo>
                  <a:pt x="10365973" y="807126"/>
                  <a:pt x="10265935" y="1090704"/>
                  <a:pt x="10338922" y="1229257"/>
                </a:cubicBezTo>
                <a:cubicBezTo>
                  <a:pt x="10411909" y="1367810"/>
                  <a:pt x="10327292" y="1732195"/>
                  <a:pt x="10338922" y="1923288"/>
                </a:cubicBezTo>
                <a:cubicBezTo>
                  <a:pt x="10350552" y="2114381"/>
                  <a:pt x="10311188" y="2161678"/>
                  <a:pt x="10338922" y="2352645"/>
                </a:cubicBezTo>
                <a:cubicBezTo>
                  <a:pt x="10366656" y="2543612"/>
                  <a:pt x="10285383" y="2800812"/>
                  <a:pt x="10338922" y="2993741"/>
                </a:cubicBezTo>
                <a:cubicBezTo>
                  <a:pt x="10392461" y="3186670"/>
                  <a:pt x="10301063" y="3361278"/>
                  <a:pt x="10338922" y="3528968"/>
                </a:cubicBezTo>
                <a:cubicBezTo>
                  <a:pt x="10376781" y="3696658"/>
                  <a:pt x="10295946" y="4078237"/>
                  <a:pt x="10338922" y="4222998"/>
                </a:cubicBezTo>
                <a:cubicBezTo>
                  <a:pt x="10381898" y="4367759"/>
                  <a:pt x="10293041" y="4642079"/>
                  <a:pt x="10338922" y="4758225"/>
                </a:cubicBezTo>
                <a:cubicBezTo>
                  <a:pt x="10384803" y="4874371"/>
                  <a:pt x="10307232" y="5172694"/>
                  <a:pt x="10338922" y="5293452"/>
                </a:cubicBezTo>
                <a:cubicBezTo>
                  <a:pt x="10256025" y="5321062"/>
                  <a:pt x="10175489" y="5287264"/>
                  <a:pt x="10074705" y="5293452"/>
                </a:cubicBezTo>
                <a:cubicBezTo>
                  <a:pt x="9973921" y="5299640"/>
                  <a:pt x="9867362" y="5266613"/>
                  <a:pt x="9707099" y="5293452"/>
                </a:cubicBezTo>
                <a:cubicBezTo>
                  <a:pt x="9546836" y="5320291"/>
                  <a:pt x="9354350" y="5270248"/>
                  <a:pt x="9029325" y="5293452"/>
                </a:cubicBezTo>
                <a:cubicBezTo>
                  <a:pt x="8704300" y="5316656"/>
                  <a:pt x="8516926" y="5211293"/>
                  <a:pt x="8248162" y="5293452"/>
                </a:cubicBezTo>
                <a:cubicBezTo>
                  <a:pt x="7979398" y="5375611"/>
                  <a:pt x="7674166" y="5212151"/>
                  <a:pt x="7466999" y="5293452"/>
                </a:cubicBezTo>
                <a:cubicBezTo>
                  <a:pt x="7259832" y="5374753"/>
                  <a:pt x="6946203" y="5282964"/>
                  <a:pt x="6789225" y="5293452"/>
                </a:cubicBezTo>
                <a:cubicBezTo>
                  <a:pt x="6632247" y="5303940"/>
                  <a:pt x="6398654" y="5272722"/>
                  <a:pt x="6111452" y="5293452"/>
                </a:cubicBezTo>
                <a:cubicBezTo>
                  <a:pt x="5824250" y="5314182"/>
                  <a:pt x="5874857" y="5254186"/>
                  <a:pt x="5743846" y="5293452"/>
                </a:cubicBezTo>
                <a:cubicBezTo>
                  <a:pt x="5612835" y="5332718"/>
                  <a:pt x="5587458" y="5262607"/>
                  <a:pt x="5479629" y="5293452"/>
                </a:cubicBezTo>
                <a:cubicBezTo>
                  <a:pt x="5371800" y="5324297"/>
                  <a:pt x="5333429" y="5273841"/>
                  <a:pt x="5215412" y="5293452"/>
                </a:cubicBezTo>
                <a:cubicBezTo>
                  <a:pt x="5097395" y="5313063"/>
                  <a:pt x="4977654" y="5272569"/>
                  <a:pt x="4847806" y="5293452"/>
                </a:cubicBezTo>
                <a:cubicBezTo>
                  <a:pt x="4717958" y="5314335"/>
                  <a:pt x="4345396" y="5284276"/>
                  <a:pt x="4170032" y="5293452"/>
                </a:cubicBezTo>
                <a:cubicBezTo>
                  <a:pt x="3994668" y="5302628"/>
                  <a:pt x="3819816" y="5235278"/>
                  <a:pt x="3492258" y="5293452"/>
                </a:cubicBezTo>
                <a:cubicBezTo>
                  <a:pt x="3164700" y="5351626"/>
                  <a:pt x="2982608" y="5259349"/>
                  <a:pt x="2711095" y="5293452"/>
                </a:cubicBezTo>
                <a:cubicBezTo>
                  <a:pt x="2439582" y="5327555"/>
                  <a:pt x="2420656" y="5242898"/>
                  <a:pt x="2136711" y="5293452"/>
                </a:cubicBezTo>
                <a:cubicBezTo>
                  <a:pt x="1852766" y="5344006"/>
                  <a:pt x="1754088" y="5237388"/>
                  <a:pt x="1458937" y="5293452"/>
                </a:cubicBezTo>
                <a:cubicBezTo>
                  <a:pt x="1163786" y="5349516"/>
                  <a:pt x="1324960" y="5285702"/>
                  <a:pt x="1194720" y="5293452"/>
                </a:cubicBezTo>
                <a:cubicBezTo>
                  <a:pt x="1064480" y="5301202"/>
                  <a:pt x="747206" y="5280384"/>
                  <a:pt x="516946" y="5293452"/>
                </a:cubicBezTo>
                <a:cubicBezTo>
                  <a:pt x="286686" y="5306520"/>
                  <a:pt x="247616" y="5293248"/>
                  <a:pt x="0" y="5293452"/>
                </a:cubicBezTo>
                <a:cubicBezTo>
                  <a:pt x="-47571" y="5125674"/>
                  <a:pt x="25878" y="4985254"/>
                  <a:pt x="0" y="4758225"/>
                </a:cubicBezTo>
                <a:cubicBezTo>
                  <a:pt x="-25878" y="4531196"/>
                  <a:pt x="49746" y="4352870"/>
                  <a:pt x="0" y="4064195"/>
                </a:cubicBezTo>
                <a:cubicBezTo>
                  <a:pt x="-49746" y="3775520"/>
                  <a:pt x="38834" y="3791421"/>
                  <a:pt x="0" y="3581903"/>
                </a:cubicBezTo>
                <a:cubicBezTo>
                  <a:pt x="-38834" y="3372385"/>
                  <a:pt x="71256" y="3178616"/>
                  <a:pt x="0" y="2940807"/>
                </a:cubicBezTo>
                <a:cubicBezTo>
                  <a:pt x="-71256" y="2702998"/>
                  <a:pt x="60031" y="2555715"/>
                  <a:pt x="0" y="2246776"/>
                </a:cubicBezTo>
                <a:cubicBezTo>
                  <a:pt x="-60031" y="1937837"/>
                  <a:pt x="38527" y="1899320"/>
                  <a:pt x="0" y="1552746"/>
                </a:cubicBezTo>
                <a:cubicBezTo>
                  <a:pt x="-38527" y="1206172"/>
                  <a:pt x="59264" y="1077534"/>
                  <a:pt x="0" y="911650"/>
                </a:cubicBezTo>
                <a:cubicBezTo>
                  <a:pt x="-59264" y="745766"/>
                  <a:pt x="94522" y="416656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136017751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healthcare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facility considered a VSQG for </a:t>
            </a:r>
            <a:r>
              <a:rPr lang="en-US" sz="20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Non-pharmaceutical hazardous waste 	management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-Generates less than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non-acute hazardous waste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calendar month (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261.31 or 261.33). </a:t>
            </a:r>
            <a:endParaRPr lang="en-US" sz="2000" b="0" i="0" u="none" strike="noStrike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-Generates less than 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0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hazardous waste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listed in 261.31 or 261.33 per a calendar month.  </a:t>
            </a:r>
          </a:p>
          <a:p>
            <a:pPr algn="ctr"/>
            <a:endParaRPr lang="en-US" sz="2000" b="1" i="1" u="sng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0F78DD-4084-4D02-A1BF-BE86104F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6"/>
            <a:ext cx="10839768" cy="1248066"/>
          </a:xfrm>
          <a:custGeom>
            <a:avLst/>
            <a:gdLst>
              <a:gd name="connsiteX0" fmla="*/ 0 w 10839768"/>
              <a:gd name="connsiteY0" fmla="*/ 0 h 1248066"/>
              <a:gd name="connsiteX1" fmla="*/ 10839768 w 10839768"/>
              <a:gd name="connsiteY1" fmla="*/ 0 h 1248066"/>
              <a:gd name="connsiteX2" fmla="*/ 10839768 w 10839768"/>
              <a:gd name="connsiteY2" fmla="*/ 1248066 h 1248066"/>
              <a:gd name="connsiteX3" fmla="*/ 0 w 10839768"/>
              <a:gd name="connsiteY3" fmla="*/ 1248066 h 1248066"/>
              <a:gd name="connsiteX4" fmla="*/ 0 w 10839768"/>
              <a:gd name="connsiteY4" fmla="*/ 0 h 124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248066" fill="none" extrusionOk="0">
                <a:moveTo>
                  <a:pt x="0" y="0"/>
                </a:moveTo>
                <a:cubicBezTo>
                  <a:pt x="4103817" y="32290"/>
                  <a:pt x="6174947" y="-169202"/>
                  <a:pt x="10839768" y="0"/>
                </a:cubicBezTo>
                <a:cubicBezTo>
                  <a:pt x="10760585" y="320510"/>
                  <a:pt x="10848036" y="979662"/>
                  <a:pt x="10839768" y="1248066"/>
                </a:cubicBezTo>
                <a:cubicBezTo>
                  <a:pt x="7879275" y="1406161"/>
                  <a:pt x="5138977" y="1328892"/>
                  <a:pt x="0" y="1248066"/>
                </a:cubicBezTo>
                <a:cubicBezTo>
                  <a:pt x="17286" y="930861"/>
                  <a:pt x="56443" y="415362"/>
                  <a:pt x="0" y="0"/>
                </a:cubicBezTo>
                <a:close/>
              </a:path>
              <a:path w="10839768" h="1248066" stroke="0" extrusionOk="0">
                <a:moveTo>
                  <a:pt x="0" y="0"/>
                </a:moveTo>
                <a:cubicBezTo>
                  <a:pt x="3865343" y="61596"/>
                  <a:pt x="8587714" y="-154845"/>
                  <a:pt x="10839768" y="0"/>
                </a:cubicBezTo>
                <a:cubicBezTo>
                  <a:pt x="10832699" y="445663"/>
                  <a:pt x="10851707" y="651845"/>
                  <a:pt x="10839768" y="1248066"/>
                </a:cubicBezTo>
                <a:cubicBezTo>
                  <a:pt x="9285502" y="1169125"/>
                  <a:pt x="5335865" y="1320507"/>
                  <a:pt x="0" y="1248066"/>
                </a:cubicBezTo>
                <a:cubicBezTo>
                  <a:pt x="57898" y="846647"/>
                  <a:pt x="102530" y="266678"/>
                  <a:pt x="0" y="0"/>
                </a:cubicBezTo>
                <a:close/>
              </a:path>
            </a:pathLst>
          </a:custGeom>
          <a:ln>
            <a:solidFill>
              <a:srgbClr val="2C89AA"/>
            </a:solidFill>
            <a:extLst>
              <a:ext uri="{C807C97D-BFC1-408E-A445-0C87EB9F89A2}">
                <ask:lineSketchStyleProps xmlns:ask="http://schemas.microsoft.com/office/drawing/2018/sketchyshapes" xmlns="" sd="3272004723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a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first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D50D8-608D-FE57-1EA6-9BDA84E6B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81" y="4102079"/>
            <a:ext cx="2209647" cy="225691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9E1203-99BA-96B2-03B8-235F03E7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753" y="4815941"/>
            <a:ext cx="2642266" cy="15430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6716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CAC0-91E1-4553-B05C-0401ED57F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83" y="157079"/>
            <a:ext cx="10870248" cy="1507067"/>
          </a:xfrm>
          <a:custGeom>
            <a:avLst/>
            <a:gdLst>
              <a:gd name="connsiteX0" fmla="*/ 0 w 10870248"/>
              <a:gd name="connsiteY0" fmla="*/ 0 h 1507067"/>
              <a:gd name="connsiteX1" fmla="*/ 10870248 w 10870248"/>
              <a:gd name="connsiteY1" fmla="*/ 0 h 1507067"/>
              <a:gd name="connsiteX2" fmla="*/ 10870248 w 10870248"/>
              <a:gd name="connsiteY2" fmla="*/ 1507067 h 1507067"/>
              <a:gd name="connsiteX3" fmla="*/ 0 w 10870248"/>
              <a:gd name="connsiteY3" fmla="*/ 1507067 h 1507067"/>
              <a:gd name="connsiteX4" fmla="*/ 0 w 1087024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0248" h="1507067" fill="none" extrusionOk="0">
                <a:moveTo>
                  <a:pt x="0" y="0"/>
                </a:moveTo>
                <a:cubicBezTo>
                  <a:pt x="1409168" y="-50276"/>
                  <a:pt x="7132122" y="168436"/>
                  <a:pt x="10870248" y="0"/>
                </a:cubicBezTo>
                <a:cubicBezTo>
                  <a:pt x="10950848" y="742599"/>
                  <a:pt x="10876149" y="1350323"/>
                  <a:pt x="10870248" y="1507067"/>
                </a:cubicBezTo>
                <a:cubicBezTo>
                  <a:pt x="8049257" y="1643799"/>
                  <a:pt x="1821565" y="1521613"/>
                  <a:pt x="0" y="1507067"/>
                </a:cubicBezTo>
                <a:cubicBezTo>
                  <a:pt x="-104702" y="1103377"/>
                  <a:pt x="101951" y="286613"/>
                  <a:pt x="0" y="0"/>
                </a:cubicBezTo>
                <a:close/>
              </a:path>
              <a:path w="10870248" h="1507067" stroke="0" extrusionOk="0">
                <a:moveTo>
                  <a:pt x="0" y="0"/>
                </a:moveTo>
                <a:cubicBezTo>
                  <a:pt x="1372968" y="125591"/>
                  <a:pt x="6154185" y="122790"/>
                  <a:pt x="10870248" y="0"/>
                </a:cubicBezTo>
                <a:cubicBezTo>
                  <a:pt x="10771013" y="479505"/>
                  <a:pt x="10947084" y="1297114"/>
                  <a:pt x="10870248" y="1507067"/>
                </a:cubicBezTo>
                <a:cubicBezTo>
                  <a:pt x="6016644" y="1373645"/>
                  <a:pt x="3132584" y="1665350"/>
                  <a:pt x="0" y="1507067"/>
                </a:cubicBezTo>
                <a:cubicBezTo>
                  <a:pt x="66589" y="1245520"/>
                  <a:pt x="-58078" y="581885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127344956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VSQG</a:t>
            </a:r>
            <a:r>
              <a:rPr lang="en-US" cap="none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s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 </a:t>
            </a:r>
            <a:r>
              <a:rPr lang="en-US" i="1" u="sng" dirty="0">
                <a:solidFill>
                  <a:schemeClr val="bg2"/>
                </a:solidFill>
                <a:highlight>
                  <a:srgbClr val="FFFF00"/>
                </a:highlight>
                <a:latin typeface="Times New Roman"/>
                <a:ea typeface="Verdana"/>
                <a:cs typeface="Times New Roman"/>
              </a:rPr>
              <a:t>are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 subject to 40 CFR 262.14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9353B-D2B0-4F09-997B-01C36DD55B2C}"/>
              </a:ext>
            </a:extLst>
          </p:cNvPr>
          <p:cNvSpPr txBox="1"/>
          <p:nvPr/>
        </p:nvSpPr>
        <p:spPr>
          <a:xfrm>
            <a:off x="658310" y="1908643"/>
            <a:ext cx="7001017" cy="1631216"/>
          </a:xfrm>
          <a:custGeom>
            <a:avLst/>
            <a:gdLst>
              <a:gd name="connsiteX0" fmla="*/ 0 w 7001017"/>
              <a:gd name="connsiteY0" fmla="*/ 0 h 1631216"/>
              <a:gd name="connsiteX1" fmla="*/ 583418 w 7001017"/>
              <a:gd name="connsiteY1" fmla="*/ 0 h 1631216"/>
              <a:gd name="connsiteX2" fmla="*/ 956806 w 7001017"/>
              <a:gd name="connsiteY2" fmla="*/ 0 h 1631216"/>
              <a:gd name="connsiteX3" fmla="*/ 1680244 w 7001017"/>
              <a:gd name="connsiteY3" fmla="*/ 0 h 1631216"/>
              <a:gd name="connsiteX4" fmla="*/ 2263662 w 7001017"/>
              <a:gd name="connsiteY4" fmla="*/ 0 h 1631216"/>
              <a:gd name="connsiteX5" fmla="*/ 2917090 w 7001017"/>
              <a:gd name="connsiteY5" fmla="*/ 0 h 1631216"/>
              <a:gd name="connsiteX6" fmla="*/ 3360488 w 7001017"/>
              <a:gd name="connsiteY6" fmla="*/ 0 h 1631216"/>
              <a:gd name="connsiteX7" fmla="*/ 4013916 w 7001017"/>
              <a:gd name="connsiteY7" fmla="*/ 0 h 1631216"/>
              <a:gd name="connsiteX8" fmla="*/ 4667345 w 7001017"/>
              <a:gd name="connsiteY8" fmla="*/ 0 h 1631216"/>
              <a:gd name="connsiteX9" fmla="*/ 5250763 w 7001017"/>
              <a:gd name="connsiteY9" fmla="*/ 0 h 1631216"/>
              <a:gd name="connsiteX10" fmla="*/ 5624150 w 7001017"/>
              <a:gd name="connsiteY10" fmla="*/ 0 h 1631216"/>
              <a:gd name="connsiteX11" fmla="*/ 6347589 w 7001017"/>
              <a:gd name="connsiteY11" fmla="*/ 0 h 1631216"/>
              <a:gd name="connsiteX12" fmla="*/ 7001017 w 7001017"/>
              <a:gd name="connsiteY12" fmla="*/ 0 h 1631216"/>
              <a:gd name="connsiteX13" fmla="*/ 7001017 w 7001017"/>
              <a:gd name="connsiteY13" fmla="*/ 576363 h 1631216"/>
              <a:gd name="connsiteX14" fmla="*/ 7001017 w 7001017"/>
              <a:gd name="connsiteY14" fmla="*/ 1087477 h 1631216"/>
              <a:gd name="connsiteX15" fmla="*/ 7001017 w 7001017"/>
              <a:gd name="connsiteY15" fmla="*/ 1631216 h 1631216"/>
              <a:gd name="connsiteX16" fmla="*/ 6557619 w 7001017"/>
              <a:gd name="connsiteY16" fmla="*/ 1631216 h 1631216"/>
              <a:gd name="connsiteX17" fmla="*/ 5974201 w 7001017"/>
              <a:gd name="connsiteY17" fmla="*/ 1631216 h 1631216"/>
              <a:gd name="connsiteX18" fmla="*/ 5530803 w 7001017"/>
              <a:gd name="connsiteY18" fmla="*/ 1631216 h 1631216"/>
              <a:gd name="connsiteX19" fmla="*/ 4947385 w 7001017"/>
              <a:gd name="connsiteY19" fmla="*/ 1631216 h 1631216"/>
              <a:gd name="connsiteX20" fmla="*/ 4363967 w 7001017"/>
              <a:gd name="connsiteY20" fmla="*/ 1631216 h 1631216"/>
              <a:gd name="connsiteX21" fmla="*/ 3640529 w 7001017"/>
              <a:gd name="connsiteY21" fmla="*/ 1631216 h 1631216"/>
              <a:gd name="connsiteX22" fmla="*/ 2917090 w 7001017"/>
              <a:gd name="connsiteY22" fmla="*/ 1631216 h 1631216"/>
              <a:gd name="connsiteX23" fmla="*/ 2543703 w 7001017"/>
              <a:gd name="connsiteY23" fmla="*/ 1631216 h 1631216"/>
              <a:gd name="connsiteX24" fmla="*/ 1960285 w 7001017"/>
              <a:gd name="connsiteY24" fmla="*/ 1631216 h 1631216"/>
              <a:gd name="connsiteX25" fmla="*/ 1376867 w 7001017"/>
              <a:gd name="connsiteY25" fmla="*/ 1631216 h 1631216"/>
              <a:gd name="connsiteX26" fmla="*/ 793449 w 7001017"/>
              <a:gd name="connsiteY26" fmla="*/ 1631216 h 1631216"/>
              <a:gd name="connsiteX27" fmla="*/ 0 w 7001017"/>
              <a:gd name="connsiteY27" fmla="*/ 1631216 h 1631216"/>
              <a:gd name="connsiteX28" fmla="*/ 0 w 7001017"/>
              <a:gd name="connsiteY28" fmla="*/ 1136414 h 1631216"/>
              <a:gd name="connsiteX29" fmla="*/ 0 w 7001017"/>
              <a:gd name="connsiteY29" fmla="*/ 592675 h 1631216"/>
              <a:gd name="connsiteX30" fmla="*/ 0 w 7001017"/>
              <a:gd name="connsiteY30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01017" h="1631216" fill="none" extrusionOk="0">
                <a:moveTo>
                  <a:pt x="0" y="0"/>
                </a:moveTo>
                <a:cubicBezTo>
                  <a:pt x="216113" y="-25211"/>
                  <a:pt x="454767" y="465"/>
                  <a:pt x="583418" y="0"/>
                </a:cubicBezTo>
                <a:cubicBezTo>
                  <a:pt x="712069" y="-465"/>
                  <a:pt x="788217" y="13061"/>
                  <a:pt x="956806" y="0"/>
                </a:cubicBezTo>
                <a:cubicBezTo>
                  <a:pt x="1125395" y="-13061"/>
                  <a:pt x="1440158" y="70620"/>
                  <a:pt x="1680244" y="0"/>
                </a:cubicBezTo>
                <a:cubicBezTo>
                  <a:pt x="1920330" y="-70620"/>
                  <a:pt x="1975097" y="5535"/>
                  <a:pt x="2263662" y="0"/>
                </a:cubicBezTo>
                <a:cubicBezTo>
                  <a:pt x="2552227" y="-5535"/>
                  <a:pt x="2673560" y="74713"/>
                  <a:pt x="2917090" y="0"/>
                </a:cubicBezTo>
                <a:cubicBezTo>
                  <a:pt x="3160620" y="-74713"/>
                  <a:pt x="3147184" y="38022"/>
                  <a:pt x="3360488" y="0"/>
                </a:cubicBezTo>
                <a:cubicBezTo>
                  <a:pt x="3573792" y="-38022"/>
                  <a:pt x="3782839" y="41403"/>
                  <a:pt x="4013916" y="0"/>
                </a:cubicBezTo>
                <a:cubicBezTo>
                  <a:pt x="4244993" y="-41403"/>
                  <a:pt x="4394134" y="59832"/>
                  <a:pt x="4667345" y="0"/>
                </a:cubicBezTo>
                <a:cubicBezTo>
                  <a:pt x="4940556" y="-59832"/>
                  <a:pt x="4982399" y="36311"/>
                  <a:pt x="5250763" y="0"/>
                </a:cubicBezTo>
                <a:cubicBezTo>
                  <a:pt x="5519127" y="-36311"/>
                  <a:pt x="5490678" y="43448"/>
                  <a:pt x="5624150" y="0"/>
                </a:cubicBezTo>
                <a:cubicBezTo>
                  <a:pt x="5757622" y="-43448"/>
                  <a:pt x="6018373" y="53330"/>
                  <a:pt x="6347589" y="0"/>
                </a:cubicBezTo>
                <a:cubicBezTo>
                  <a:pt x="6676805" y="-53330"/>
                  <a:pt x="6756231" y="56265"/>
                  <a:pt x="7001017" y="0"/>
                </a:cubicBezTo>
                <a:cubicBezTo>
                  <a:pt x="7052293" y="210194"/>
                  <a:pt x="6990787" y="290352"/>
                  <a:pt x="7001017" y="576363"/>
                </a:cubicBezTo>
                <a:cubicBezTo>
                  <a:pt x="7011247" y="862374"/>
                  <a:pt x="6945886" y="927047"/>
                  <a:pt x="7001017" y="1087477"/>
                </a:cubicBezTo>
                <a:cubicBezTo>
                  <a:pt x="7056148" y="1247907"/>
                  <a:pt x="6952651" y="1508970"/>
                  <a:pt x="7001017" y="1631216"/>
                </a:cubicBezTo>
                <a:cubicBezTo>
                  <a:pt x="6881267" y="1666250"/>
                  <a:pt x="6763006" y="1593287"/>
                  <a:pt x="6557619" y="1631216"/>
                </a:cubicBezTo>
                <a:cubicBezTo>
                  <a:pt x="6352232" y="1669145"/>
                  <a:pt x="6113065" y="1571910"/>
                  <a:pt x="5974201" y="1631216"/>
                </a:cubicBezTo>
                <a:cubicBezTo>
                  <a:pt x="5835337" y="1690522"/>
                  <a:pt x="5745816" y="1607797"/>
                  <a:pt x="5530803" y="1631216"/>
                </a:cubicBezTo>
                <a:cubicBezTo>
                  <a:pt x="5315790" y="1654635"/>
                  <a:pt x="5084064" y="1583664"/>
                  <a:pt x="4947385" y="1631216"/>
                </a:cubicBezTo>
                <a:cubicBezTo>
                  <a:pt x="4810706" y="1678768"/>
                  <a:pt x="4636074" y="1619672"/>
                  <a:pt x="4363967" y="1631216"/>
                </a:cubicBezTo>
                <a:cubicBezTo>
                  <a:pt x="4091860" y="1642760"/>
                  <a:pt x="3899021" y="1545130"/>
                  <a:pt x="3640529" y="1631216"/>
                </a:cubicBezTo>
                <a:cubicBezTo>
                  <a:pt x="3382037" y="1717302"/>
                  <a:pt x="3076628" y="1620993"/>
                  <a:pt x="2917090" y="1631216"/>
                </a:cubicBezTo>
                <a:cubicBezTo>
                  <a:pt x="2757552" y="1641439"/>
                  <a:pt x="2632335" y="1607580"/>
                  <a:pt x="2543703" y="1631216"/>
                </a:cubicBezTo>
                <a:cubicBezTo>
                  <a:pt x="2455071" y="1654852"/>
                  <a:pt x="2228783" y="1623061"/>
                  <a:pt x="1960285" y="1631216"/>
                </a:cubicBezTo>
                <a:cubicBezTo>
                  <a:pt x="1691787" y="1639371"/>
                  <a:pt x="1519111" y="1600441"/>
                  <a:pt x="1376867" y="1631216"/>
                </a:cubicBezTo>
                <a:cubicBezTo>
                  <a:pt x="1234623" y="1661991"/>
                  <a:pt x="1010392" y="1578201"/>
                  <a:pt x="793449" y="1631216"/>
                </a:cubicBezTo>
                <a:cubicBezTo>
                  <a:pt x="576506" y="1684231"/>
                  <a:pt x="185936" y="1555025"/>
                  <a:pt x="0" y="1631216"/>
                </a:cubicBezTo>
                <a:cubicBezTo>
                  <a:pt x="-48155" y="1488001"/>
                  <a:pt x="10634" y="1346139"/>
                  <a:pt x="0" y="1136414"/>
                </a:cubicBezTo>
                <a:cubicBezTo>
                  <a:pt x="-10634" y="926689"/>
                  <a:pt x="25253" y="711452"/>
                  <a:pt x="0" y="592675"/>
                </a:cubicBezTo>
                <a:cubicBezTo>
                  <a:pt x="-25253" y="473898"/>
                  <a:pt x="54597" y="149349"/>
                  <a:pt x="0" y="0"/>
                </a:cubicBezTo>
                <a:close/>
              </a:path>
              <a:path w="7001017" h="1631216" stroke="0" extrusionOk="0">
                <a:moveTo>
                  <a:pt x="0" y="0"/>
                </a:moveTo>
                <a:cubicBezTo>
                  <a:pt x="145611" y="-28167"/>
                  <a:pt x="345101" y="9184"/>
                  <a:pt x="583418" y="0"/>
                </a:cubicBezTo>
                <a:cubicBezTo>
                  <a:pt x="821735" y="-9184"/>
                  <a:pt x="1086221" y="12851"/>
                  <a:pt x="1306857" y="0"/>
                </a:cubicBezTo>
                <a:cubicBezTo>
                  <a:pt x="1527493" y="-12851"/>
                  <a:pt x="1814741" y="24798"/>
                  <a:pt x="2030295" y="0"/>
                </a:cubicBezTo>
                <a:cubicBezTo>
                  <a:pt x="2245849" y="-24798"/>
                  <a:pt x="2334869" y="18135"/>
                  <a:pt x="2473693" y="0"/>
                </a:cubicBezTo>
                <a:cubicBezTo>
                  <a:pt x="2612517" y="-18135"/>
                  <a:pt x="2806644" y="44636"/>
                  <a:pt x="3057111" y="0"/>
                </a:cubicBezTo>
                <a:cubicBezTo>
                  <a:pt x="3307578" y="-44636"/>
                  <a:pt x="3478504" y="4810"/>
                  <a:pt x="3640529" y="0"/>
                </a:cubicBezTo>
                <a:cubicBezTo>
                  <a:pt x="3802554" y="-4810"/>
                  <a:pt x="3879044" y="2936"/>
                  <a:pt x="4013916" y="0"/>
                </a:cubicBezTo>
                <a:cubicBezTo>
                  <a:pt x="4148788" y="-2936"/>
                  <a:pt x="4420194" y="11570"/>
                  <a:pt x="4527324" y="0"/>
                </a:cubicBezTo>
                <a:cubicBezTo>
                  <a:pt x="4634454" y="-11570"/>
                  <a:pt x="4988567" y="68211"/>
                  <a:pt x="5250763" y="0"/>
                </a:cubicBezTo>
                <a:cubicBezTo>
                  <a:pt x="5512959" y="-68211"/>
                  <a:pt x="5786498" y="7517"/>
                  <a:pt x="5974201" y="0"/>
                </a:cubicBezTo>
                <a:cubicBezTo>
                  <a:pt x="6161904" y="-7517"/>
                  <a:pt x="6266861" y="58584"/>
                  <a:pt x="6487609" y="0"/>
                </a:cubicBezTo>
                <a:cubicBezTo>
                  <a:pt x="6708357" y="-58584"/>
                  <a:pt x="6771263" y="31873"/>
                  <a:pt x="7001017" y="0"/>
                </a:cubicBezTo>
                <a:cubicBezTo>
                  <a:pt x="7057622" y="276854"/>
                  <a:pt x="6978006" y="337640"/>
                  <a:pt x="7001017" y="560051"/>
                </a:cubicBezTo>
                <a:cubicBezTo>
                  <a:pt x="7024028" y="782462"/>
                  <a:pt x="6972245" y="838954"/>
                  <a:pt x="7001017" y="1071165"/>
                </a:cubicBezTo>
                <a:cubicBezTo>
                  <a:pt x="7029789" y="1303376"/>
                  <a:pt x="6993643" y="1502469"/>
                  <a:pt x="7001017" y="1631216"/>
                </a:cubicBezTo>
                <a:cubicBezTo>
                  <a:pt x="6875325" y="1635167"/>
                  <a:pt x="6619008" y="1616835"/>
                  <a:pt x="6417599" y="1631216"/>
                </a:cubicBezTo>
                <a:cubicBezTo>
                  <a:pt x="6216190" y="1645597"/>
                  <a:pt x="6134080" y="1596683"/>
                  <a:pt x="5974201" y="1631216"/>
                </a:cubicBezTo>
                <a:cubicBezTo>
                  <a:pt x="5814322" y="1665749"/>
                  <a:pt x="5518055" y="1622454"/>
                  <a:pt x="5320773" y="1631216"/>
                </a:cubicBezTo>
                <a:cubicBezTo>
                  <a:pt x="5123491" y="1639978"/>
                  <a:pt x="4822571" y="1572702"/>
                  <a:pt x="4597334" y="1631216"/>
                </a:cubicBezTo>
                <a:cubicBezTo>
                  <a:pt x="4372097" y="1689730"/>
                  <a:pt x="4363351" y="1627733"/>
                  <a:pt x="4153937" y="1631216"/>
                </a:cubicBezTo>
                <a:cubicBezTo>
                  <a:pt x="3944523" y="1634699"/>
                  <a:pt x="3857125" y="1605684"/>
                  <a:pt x="3570519" y="1631216"/>
                </a:cubicBezTo>
                <a:cubicBezTo>
                  <a:pt x="3283913" y="1656748"/>
                  <a:pt x="3222068" y="1579252"/>
                  <a:pt x="3057111" y="1631216"/>
                </a:cubicBezTo>
                <a:cubicBezTo>
                  <a:pt x="2892154" y="1683180"/>
                  <a:pt x="2615268" y="1590985"/>
                  <a:pt x="2473693" y="1631216"/>
                </a:cubicBezTo>
                <a:cubicBezTo>
                  <a:pt x="2332118" y="1671447"/>
                  <a:pt x="2229512" y="1623373"/>
                  <a:pt x="2100305" y="1631216"/>
                </a:cubicBezTo>
                <a:cubicBezTo>
                  <a:pt x="1971098" y="1639059"/>
                  <a:pt x="1761932" y="1619304"/>
                  <a:pt x="1586897" y="1631216"/>
                </a:cubicBezTo>
                <a:cubicBezTo>
                  <a:pt x="1411862" y="1643128"/>
                  <a:pt x="1355832" y="1616491"/>
                  <a:pt x="1213510" y="1631216"/>
                </a:cubicBezTo>
                <a:cubicBezTo>
                  <a:pt x="1071188" y="1645941"/>
                  <a:pt x="737870" y="1608947"/>
                  <a:pt x="560081" y="1631216"/>
                </a:cubicBezTo>
                <a:cubicBezTo>
                  <a:pt x="382292" y="1653485"/>
                  <a:pt x="229393" y="1573665"/>
                  <a:pt x="0" y="1631216"/>
                </a:cubicBezTo>
                <a:cubicBezTo>
                  <a:pt x="-68014" y="1506638"/>
                  <a:pt x="19217" y="1248205"/>
                  <a:pt x="0" y="1054853"/>
                </a:cubicBezTo>
                <a:cubicBezTo>
                  <a:pt x="-19217" y="861501"/>
                  <a:pt x="21637" y="764092"/>
                  <a:pt x="0" y="527427"/>
                </a:cubicBezTo>
                <a:cubicBezTo>
                  <a:pt x="-21637" y="290762"/>
                  <a:pt x="43367" y="23187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138554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counting all of its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 subject for: 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Non-pharmaceutical hazardous waste.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089A5-AD75-1930-6C44-0D121F34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354" y="1907826"/>
            <a:ext cx="2032155" cy="243931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2228F0-5B8E-3171-5FCE-14304B99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49" y="4189125"/>
            <a:ext cx="2010449" cy="124839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29E14-20CF-C211-5EF5-F7907A7B6D3A}"/>
              </a:ext>
            </a:extLst>
          </p:cNvPr>
          <p:cNvSpPr txBox="1"/>
          <p:nvPr/>
        </p:nvSpPr>
        <p:spPr>
          <a:xfrm>
            <a:off x="658310" y="6470089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https://www.ecfr.gov/current/title-40/chapter-I/subchapter-I/part-262/subpart-A/section-262.14</a:t>
            </a:r>
          </a:p>
        </p:txBody>
      </p:sp>
    </p:spTree>
    <p:extLst>
      <p:ext uri="{BB962C8B-B14F-4D97-AF65-F5344CB8AC3E}">
        <p14:creationId xmlns:p14="http://schemas.microsoft.com/office/powerpoint/2010/main" val="954652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266C-3CE3-3ACD-00B6-410B3923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099" y="258285"/>
            <a:ext cx="8061821" cy="1221992"/>
          </a:xfrm>
        </p:spPr>
        <p:txBody>
          <a:bodyPr>
            <a:normAutofit/>
          </a:bodyPr>
          <a:lstStyle/>
          <a:p>
            <a:pPr algn="ctr"/>
            <a:r>
              <a:rPr lang="en-US" sz="3600" i="0" u="none" strike="noStrike" baseline="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Vsqgs</a:t>
            </a:r>
            <a:r>
              <a:rPr lang="en-US" sz="3600" i="0" u="none" strike="noStrik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u="none" strike="noStrike" cap="non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i="0" u="none" strike="noStrik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266.501(</a:t>
            </a:r>
            <a:r>
              <a:rPr lang="en-US" sz="3600" i="0" u="none" strike="noStrike" cap="non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a)(b</a:t>
            </a:r>
            <a:r>
              <a:rPr lang="en-US" sz="3600" i="0" u="none" strike="noStrik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8D2B2-E630-52A9-651D-ACD0806C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524" y="2744316"/>
            <a:ext cx="598733" cy="15707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6F33A-B52A-BEAD-438E-24A2C8549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807" y="157617"/>
            <a:ext cx="2046245" cy="1688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51E2E-7B13-0F59-292F-1D9007197116}"/>
              </a:ext>
            </a:extLst>
          </p:cNvPr>
          <p:cNvSpPr txBox="1"/>
          <p:nvPr/>
        </p:nvSpPr>
        <p:spPr>
          <a:xfrm>
            <a:off x="914400" y="1392572"/>
            <a:ext cx="8875551" cy="5078313"/>
          </a:xfrm>
          <a:custGeom>
            <a:avLst/>
            <a:gdLst>
              <a:gd name="connsiteX0" fmla="*/ 0 w 8875551"/>
              <a:gd name="connsiteY0" fmla="*/ 0 h 5078313"/>
              <a:gd name="connsiteX1" fmla="*/ 414192 w 8875551"/>
              <a:gd name="connsiteY1" fmla="*/ 0 h 5078313"/>
              <a:gd name="connsiteX2" fmla="*/ 1005895 w 8875551"/>
              <a:gd name="connsiteY2" fmla="*/ 0 h 5078313"/>
              <a:gd name="connsiteX3" fmla="*/ 1597599 w 8875551"/>
              <a:gd name="connsiteY3" fmla="*/ 0 h 5078313"/>
              <a:gd name="connsiteX4" fmla="*/ 2278058 w 8875551"/>
              <a:gd name="connsiteY4" fmla="*/ 0 h 5078313"/>
              <a:gd name="connsiteX5" fmla="*/ 2869761 w 8875551"/>
              <a:gd name="connsiteY5" fmla="*/ 0 h 5078313"/>
              <a:gd name="connsiteX6" fmla="*/ 3461465 w 8875551"/>
              <a:gd name="connsiteY6" fmla="*/ 0 h 5078313"/>
              <a:gd name="connsiteX7" fmla="*/ 3875656 w 8875551"/>
              <a:gd name="connsiteY7" fmla="*/ 0 h 5078313"/>
              <a:gd name="connsiteX8" fmla="*/ 4378605 w 8875551"/>
              <a:gd name="connsiteY8" fmla="*/ 0 h 5078313"/>
              <a:gd name="connsiteX9" fmla="*/ 4704042 w 8875551"/>
              <a:gd name="connsiteY9" fmla="*/ 0 h 5078313"/>
              <a:gd name="connsiteX10" fmla="*/ 5295745 w 8875551"/>
              <a:gd name="connsiteY10" fmla="*/ 0 h 5078313"/>
              <a:gd name="connsiteX11" fmla="*/ 6064959 w 8875551"/>
              <a:gd name="connsiteY11" fmla="*/ 0 h 5078313"/>
              <a:gd name="connsiteX12" fmla="*/ 6390396 w 8875551"/>
              <a:gd name="connsiteY12" fmla="*/ 0 h 5078313"/>
              <a:gd name="connsiteX13" fmla="*/ 7070856 w 8875551"/>
              <a:gd name="connsiteY13" fmla="*/ 0 h 5078313"/>
              <a:gd name="connsiteX14" fmla="*/ 7662559 w 8875551"/>
              <a:gd name="connsiteY14" fmla="*/ 0 h 5078313"/>
              <a:gd name="connsiteX15" fmla="*/ 7987996 w 8875551"/>
              <a:gd name="connsiteY15" fmla="*/ 0 h 5078313"/>
              <a:gd name="connsiteX16" fmla="*/ 8875551 w 8875551"/>
              <a:gd name="connsiteY16" fmla="*/ 0 h 5078313"/>
              <a:gd name="connsiteX17" fmla="*/ 8875551 w 8875551"/>
              <a:gd name="connsiteY17" fmla="*/ 736353 h 5078313"/>
              <a:gd name="connsiteX18" fmla="*/ 8875551 w 8875551"/>
              <a:gd name="connsiteY18" fmla="*/ 1472709 h 5078313"/>
              <a:gd name="connsiteX19" fmla="*/ 8875551 w 8875551"/>
              <a:gd name="connsiteY19" fmla="*/ 2056715 h 5078313"/>
              <a:gd name="connsiteX20" fmla="*/ 8875551 w 8875551"/>
              <a:gd name="connsiteY20" fmla="*/ 2691505 h 5078313"/>
              <a:gd name="connsiteX21" fmla="*/ 8875551 w 8875551"/>
              <a:gd name="connsiteY21" fmla="*/ 3173944 h 5078313"/>
              <a:gd name="connsiteX22" fmla="*/ 8875551 w 8875551"/>
              <a:gd name="connsiteY22" fmla="*/ 3656384 h 5078313"/>
              <a:gd name="connsiteX23" fmla="*/ 8875551 w 8875551"/>
              <a:gd name="connsiteY23" fmla="*/ 4138824 h 5078313"/>
              <a:gd name="connsiteX24" fmla="*/ 8875551 w 8875551"/>
              <a:gd name="connsiteY24" fmla="*/ 5078313 h 5078313"/>
              <a:gd name="connsiteX25" fmla="*/ 8461358 w 8875551"/>
              <a:gd name="connsiteY25" fmla="*/ 5078313 h 5078313"/>
              <a:gd name="connsiteX26" fmla="*/ 7692143 w 8875551"/>
              <a:gd name="connsiteY26" fmla="*/ 5078313 h 5078313"/>
              <a:gd name="connsiteX27" fmla="*/ 6922929 w 8875551"/>
              <a:gd name="connsiteY27" fmla="*/ 5078313 h 5078313"/>
              <a:gd name="connsiteX28" fmla="*/ 6242470 w 8875551"/>
              <a:gd name="connsiteY28" fmla="*/ 5078313 h 5078313"/>
              <a:gd name="connsiteX29" fmla="*/ 5739522 w 8875551"/>
              <a:gd name="connsiteY29" fmla="*/ 5078313 h 5078313"/>
              <a:gd name="connsiteX30" fmla="*/ 5414085 w 8875551"/>
              <a:gd name="connsiteY30" fmla="*/ 5078313 h 5078313"/>
              <a:gd name="connsiteX31" fmla="*/ 4644871 w 8875551"/>
              <a:gd name="connsiteY31" fmla="*/ 5078313 h 5078313"/>
              <a:gd name="connsiteX32" fmla="*/ 4141924 w 8875551"/>
              <a:gd name="connsiteY32" fmla="*/ 5078313 h 5078313"/>
              <a:gd name="connsiteX33" fmla="*/ 3550219 w 8875551"/>
              <a:gd name="connsiteY33" fmla="*/ 5078313 h 5078313"/>
              <a:gd name="connsiteX34" fmla="*/ 3224783 w 8875551"/>
              <a:gd name="connsiteY34" fmla="*/ 5078313 h 5078313"/>
              <a:gd name="connsiteX35" fmla="*/ 2810591 w 8875551"/>
              <a:gd name="connsiteY35" fmla="*/ 5078313 h 5078313"/>
              <a:gd name="connsiteX36" fmla="*/ 2041377 w 8875551"/>
              <a:gd name="connsiteY36" fmla="*/ 5078313 h 5078313"/>
              <a:gd name="connsiteX37" fmla="*/ 1449673 w 8875551"/>
              <a:gd name="connsiteY37" fmla="*/ 5078313 h 5078313"/>
              <a:gd name="connsiteX38" fmla="*/ 946725 w 8875551"/>
              <a:gd name="connsiteY38" fmla="*/ 5078313 h 5078313"/>
              <a:gd name="connsiteX39" fmla="*/ 0 w 8875551"/>
              <a:gd name="connsiteY39" fmla="*/ 5078313 h 5078313"/>
              <a:gd name="connsiteX40" fmla="*/ 0 w 8875551"/>
              <a:gd name="connsiteY40" fmla="*/ 4595872 h 5078313"/>
              <a:gd name="connsiteX41" fmla="*/ 0 w 8875551"/>
              <a:gd name="connsiteY41" fmla="*/ 4062650 h 5078313"/>
              <a:gd name="connsiteX42" fmla="*/ 0 w 8875551"/>
              <a:gd name="connsiteY42" fmla="*/ 3326294 h 5078313"/>
              <a:gd name="connsiteX43" fmla="*/ 0 w 8875551"/>
              <a:gd name="connsiteY43" fmla="*/ 2640722 h 5078313"/>
              <a:gd name="connsiteX44" fmla="*/ 0 w 8875551"/>
              <a:gd name="connsiteY44" fmla="*/ 2005932 h 5078313"/>
              <a:gd name="connsiteX45" fmla="*/ 0 w 8875551"/>
              <a:gd name="connsiteY45" fmla="*/ 1371143 h 5078313"/>
              <a:gd name="connsiteX46" fmla="*/ 0 w 8875551"/>
              <a:gd name="connsiteY46" fmla="*/ 634787 h 5078313"/>
              <a:gd name="connsiteX47" fmla="*/ 0 w 8875551"/>
              <a:gd name="connsiteY47" fmla="*/ 0 h 5078313"/>
              <a:gd name="connsiteX0" fmla="*/ 0 w 8875551"/>
              <a:gd name="connsiteY0" fmla="*/ 0 h 5078313"/>
              <a:gd name="connsiteX1" fmla="*/ 502948 w 8875551"/>
              <a:gd name="connsiteY1" fmla="*/ 0 h 5078313"/>
              <a:gd name="connsiteX2" fmla="*/ 1005895 w 8875551"/>
              <a:gd name="connsiteY2" fmla="*/ 0 h 5078313"/>
              <a:gd name="connsiteX3" fmla="*/ 1686354 w 8875551"/>
              <a:gd name="connsiteY3" fmla="*/ 0 h 5078313"/>
              <a:gd name="connsiteX4" fmla="*/ 2100546 w 8875551"/>
              <a:gd name="connsiteY4" fmla="*/ 0 h 5078313"/>
              <a:gd name="connsiteX5" fmla="*/ 2603495 w 8875551"/>
              <a:gd name="connsiteY5" fmla="*/ 0 h 5078313"/>
              <a:gd name="connsiteX6" fmla="*/ 2928932 w 8875551"/>
              <a:gd name="connsiteY6" fmla="*/ 0 h 5078313"/>
              <a:gd name="connsiteX7" fmla="*/ 3520635 w 8875551"/>
              <a:gd name="connsiteY7" fmla="*/ 0 h 5078313"/>
              <a:gd name="connsiteX8" fmla="*/ 4112339 w 8875551"/>
              <a:gd name="connsiteY8" fmla="*/ 0 h 5078313"/>
              <a:gd name="connsiteX9" fmla="*/ 4526530 w 8875551"/>
              <a:gd name="connsiteY9" fmla="*/ 0 h 5078313"/>
              <a:gd name="connsiteX10" fmla="*/ 4851967 w 8875551"/>
              <a:gd name="connsiteY10" fmla="*/ 0 h 5078313"/>
              <a:gd name="connsiteX11" fmla="*/ 5621181 w 8875551"/>
              <a:gd name="connsiteY11" fmla="*/ 0 h 5078313"/>
              <a:gd name="connsiteX12" fmla="*/ 6301641 w 8875551"/>
              <a:gd name="connsiteY12" fmla="*/ 0 h 5078313"/>
              <a:gd name="connsiteX13" fmla="*/ 6982100 w 8875551"/>
              <a:gd name="connsiteY13" fmla="*/ 0 h 5078313"/>
              <a:gd name="connsiteX14" fmla="*/ 7573803 w 8875551"/>
              <a:gd name="connsiteY14" fmla="*/ 0 h 5078313"/>
              <a:gd name="connsiteX15" fmla="*/ 8076751 w 8875551"/>
              <a:gd name="connsiteY15" fmla="*/ 0 h 5078313"/>
              <a:gd name="connsiteX16" fmla="*/ 8875551 w 8875551"/>
              <a:gd name="connsiteY16" fmla="*/ 0 h 5078313"/>
              <a:gd name="connsiteX17" fmla="*/ 8875551 w 8875551"/>
              <a:gd name="connsiteY17" fmla="*/ 533221 h 5078313"/>
              <a:gd name="connsiteX18" fmla="*/ 8875551 w 8875551"/>
              <a:gd name="connsiteY18" fmla="*/ 1269577 h 5078313"/>
              <a:gd name="connsiteX19" fmla="*/ 8875551 w 8875551"/>
              <a:gd name="connsiteY19" fmla="*/ 2005932 h 5078313"/>
              <a:gd name="connsiteX20" fmla="*/ 8875551 w 8875551"/>
              <a:gd name="connsiteY20" fmla="*/ 2691505 h 5078313"/>
              <a:gd name="connsiteX21" fmla="*/ 8875551 w 8875551"/>
              <a:gd name="connsiteY21" fmla="*/ 3173944 h 5078313"/>
              <a:gd name="connsiteX22" fmla="*/ 8875551 w 8875551"/>
              <a:gd name="connsiteY22" fmla="*/ 3757951 h 5078313"/>
              <a:gd name="connsiteX23" fmla="*/ 8875551 w 8875551"/>
              <a:gd name="connsiteY23" fmla="*/ 4291173 h 5078313"/>
              <a:gd name="connsiteX24" fmla="*/ 8875551 w 8875551"/>
              <a:gd name="connsiteY24" fmla="*/ 5078313 h 5078313"/>
              <a:gd name="connsiteX25" fmla="*/ 8372602 w 8875551"/>
              <a:gd name="connsiteY25" fmla="*/ 5078313 h 5078313"/>
              <a:gd name="connsiteX26" fmla="*/ 7692143 w 8875551"/>
              <a:gd name="connsiteY26" fmla="*/ 5078313 h 5078313"/>
              <a:gd name="connsiteX27" fmla="*/ 7011685 w 8875551"/>
              <a:gd name="connsiteY27" fmla="*/ 5078313 h 5078313"/>
              <a:gd name="connsiteX28" fmla="*/ 6686248 w 8875551"/>
              <a:gd name="connsiteY28" fmla="*/ 5078313 h 5078313"/>
              <a:gd name="connsiteX29" fmla="*/ 6272055 w 8875551"/>
              <a:gd name="connsiteY29" fmla="*/ 5078313 h 5078313"/>
              <a:gd name="connsiteX30" fmla="*/ 5769108 w 8875551"/>
              <a:gd name="connsiteY30" fmla="*/ 5078313 h 5078313"/>
              <a:gd name="connsiteX31" fmla="*/ 5088648 w 8875551"/>
              <a:gd name="connsiteY31" fmla="*/ 5078313 h 5078313"/>
              <a:gd name="connsiteX32" fmla="*/ 4585701 w 8875551"/>
              <a:gd name="connsiteY32" fmla="*/ 5078313 h 5078313"/>
              <a:gd name="connsiteX33" fmla="*/ 4171508 w 8875551"/>
              <a:gd name="connsiteY33" fmla="*/ 5078313 h 5078313"/>
              <a:gd name="connsiteX34" fmla="*/ 3846071 w 8875551"/>
              <a:gd name="connsiteY34" fmla="*/ 5078313 h 5078313"/>
              <a:gd name="connsiteX35" fmla="*/ 3431879 w 8875551"/>
              <a:gd name="connsiteY35" fmla="*/ 5078313 h 5078313"/>
              <a:gd name="connsiteX36" fmla="*/ 2928932 w 8875551"/>
              <a:gd name="connsiteY36" fmla="*/ 5078313 h 5078313"/>
              <a:gd name="connsiteX37" fmla="*/ 2159717 w 8875551"/>
              <a:gd name="connsiteY37" fmla="*/ 5078313 h 5078313"/>
              <a:gd name="connsiteX38" fmla="*/ 1656769 w 8875551"/>
              <a:gd name="connsiteY38" fmla="*/ 5078313 h 5078313"/>
              <a:gd name="connsiteX39" fmla="*/ 976310 w 8875551"/>
              <a:gd name="connsiteY39" fmla="*/ 5078313 h 5078313"/>
              <a:gd name="connsiteX40" fmla="*/ 0 w 8875551"/>
              <a:gd name="connsiteY40" fmla="*/ 5078313 h 5078313"/>
              <a:gd name="connsiteX41" fmla="*/ 0 w 8875551"/>
              <a:gd name="connsiteY41" fmla="*/ 4494306 h 5078313"/>
              <a:gd name="connsiteX42" fmla="*/ 0 w 8875551"/>
              <a:gd name="connsiteY42" fmla="*/ 3859517 h 5078313"/>
              <a:gd name="connsiteX43" fmla="*/ 0 w 8875551"/>
              <a:gd name="connsiteY43" fmla="*/ 3326294 h 5078313"/>
              <a:gd name="connsiteX44" fmla="*/ 0 w 8875551"/>
              <a:gd name="connsiteY44" fmla="*/ 2640722 h 5078313"/>
              <a:gd name="connsiteX45" fmla="*/ 0 w 8875551"/>
              <a:gd name="connsiteY45" fmla="*/ 1904366 h 5078313"/>
              <a:gd name="connsiteX46" fmla="*/ 0 w 8875551"/>
              <a:gd name="connsiteY46" fmla="*/ 1168010 h 5078313"/>
              <a:gd name="connsiteX47" fmla="*/ 0 w 8875551"/>
              <a:gd name="connsiteY47" fmla="*/ 584004 h 5078313"/>
              <a:gd name="connsiteX48" fmla="*/ 0 w 8875551"/>
              <a:gd name="connsiteY48" fmla="*/ 0 h 5078313"/>
              <a:gd name="connsiteX0" fmla="*/ 0 w 8875551"/>
              <a:gd name="connsiteY0" fmla="*/ 0 h 5078313"/>
              <a:gd name="connsiteX1" fmla="*/ 414192 w 8875551"/>
              <a:gd name="connsiteY1" fmla="*/ 0 h 5078313"/>
              <a:gd name="connsiteX2" fmla="*/ 1005895 w 8875551"/>
              <a:gd name="connsiteY2" fmla="*/ 0 h 5078313"/>
              <a:gd name="connsiteX3" fmla="*/ 1597599 w 8875551"/>
              <a:gd name="connsiteY3" fmla="*/ 0 h 5078313"/>
              <a:gd name="connsiteX4" fmla="*/ 2278058 w 8875551"/>
              <a:gd name="connsiteY4" fmla="*/ 0 h 5078313"/>
              <a:gd name="connsiteX5" fmla="*/ 2869761 w 8875551"/>
              <a:gd name="connsiteY5" fmla="*/ 0 h 5078313"/>
              <a:gd name="connsiteX6" fmla="*/ 3461465 w 8875551"/>
              <a:gd name="connsiteY6" fmla="*/ 0 h 5078313"/>
              <a:gd name="connsiteX7" fmla="*/ 3875656 w 8875551"/>
              <a:gd name="connsiteY7" fmla="*/ 0 h 5078313"/>
              <a:gd name="connsiteX8" fmla="*/ 4378605 w 8875551"/>
              <a:gd name="connsiteY8" fmla="*/ 0 h 5078313"/>
              <a:gd name="connsiteX9" fmla="*/ 4704042 w 8875551"/>
              <a:gd name="connsiteY9" fmla="*/ 0 h 5078313"/>
              <a:gd name="connsiteX10" fmla="*/ 5295745 w 8875551"/>
              <a:gd name="connsiteY10" fmla="*/ 0 h 5078313"/>
              <a:gd name="connsiteX11" fmla="*/ 6064959 w 8875551"/>
              <a:gd name="connsiteY11" fmla="*/ 0 h 5078313"/>
              <a:gd name="connsiteX12" fmla="*/ 6390396 w 8875551"/>
              <a:gd name="connsiteY12" fmla="*/ 0 h 5078313"/>
              <a:gd name="connsiteX13" fmla="*/ 7070856 w 8875551"/>
              <a:gd name="connsiteY13" fmla="*/ 0 h 5078313"/>
              <a:gd name="connsiteX14" fmla="*/ 7662559 w 8875551"/>
              <a:gd name="connsiteY14" fmla="*/ 0 h 5078313"/>
              <a:gd name="connsiteX15" fmla="*/ 7987996 w 8875551"/>
              <a:gd name="connsiteY15" fmla="*/ 0 h 5078313"/>
              <a:gd name="connsiteX16" fmla="*/ 8875551 w 8875551"/>
              <a:gd name="connsiteY16" fmla="*/ 0 h 5078313"/>
              <a:gd name="connsiteX17" fmla="*/ 8875551 w 8875551"/>
              <a:gd name="connsiteY17" fmla="*/ 736353 h 5078313"/>
              <a:gd name="connsiteX18" fmla="*/ 8875551 w 8875551"/>
              <a:gd name="connsiteY18" fmla="*/ 1472709 h 5078313"/>
              <a:gd name="connsiteX19" fmla="*/ 8875551 w 8875551"/>
              <a:gd name="connsiteY19" fmla="*/ 2056715 h 5078313"/>
              <a:gd name="connsiteX20" fmla="*/ 8875551 w 8875551"/>
              <a:gd name="connsiteY20" fmla="*/ 2691505 h 5078313"/>
              <a:gd name="connsiteX21" fmla="*/ 8875551 w 8875551"/>
              <a:gd name="connsiteY21" fmla="*/ 3173944 h 5078313"/>
              <a:gd name="connsiteX22" fmla="*/ 8875551 w 8875551"/>
              <a:gd name="connsiteY22" fmla="*/ 3656384 h 5078313"/>
              <a:gd name="connsiteX23" fmla="*/ 8875551 w 8875551"/>
              <a:gd name="connsiteY23" fmla="*/ 4138824 h 5078313"/>
              <a:gd name="connsiteX24" fmla="*/ 8875551 w 8875551"/>
              <a:gd name="connsiteY24" fmla="*/ 5078313 h 5078313"/>
              <a:gd name="connsiteX25" fmla="*/ 8461358 w 8875551"/>
              <a:gd name="connsiteY25" fmla="*/ 5078313 h 5078313"/>
              <a:gd name="connsiteX26" fmla="*/ 7692143 w 8875551"/>
              <a:gd name="connsiteY26" fmla="*/ 5078313 h 5078313"/>
              <a:gd name="connsiteX27" fmla="*/ 6922929 w 8875551"/>
              <a:gd name="connsiteY27" fmla="*/ 5078313 h 5078313"/>
              <a:gd name="connsiteX28" fmla="*/ 6242470 w 8875551"/>
              <a:gd name="connsiteY28" fmla="*/ 5078313 h 5078313"/>
              <a:gd name="connsiteX29" fmla="*/ 5739522 w 8875551"/>
              <a:gd name="connsiteY29" fmla="*/ 5078313 h 5078313"/>
              <a:gd name="connsiteX30" fmla="*/ 5414085 w 8875551"/>
              <a:gd name="connsiteY30" fmla="*/ 5078313 h 5078313"/>
              <a:gd name="connsiteX31" fmla="*/ 4644871 w 8875551"/>
              <a:gd name="connsiteY31" fmla="*/ 5078313 h 5078313"/>
              <a:gd name="connsiteX32" fmla="*/ 4141924 w 8875551"/>
              <a:gd name="connsiteY32" fmla="*/ 5078313 h 5078313"/>
              <a:gd name="connsiteX33" fmla="*/ 3550219 w 8875551"/>
              <a:gd name="connsiteY33" fmla="*/ 5078313 h 5078313"/>
              <a:gd name="connsiteX34" fmla="*/ 3224783 w 8875551"/>
              <a:gd name="connsiteY34" fmla="*/ 5078313 h 5078313"/>
              <a:gd name="connsiteX35" fmla="*/ 2810591 w 8875551"/>
              <a:gd name="connsiteY35" fmla="*/ 5078313 h 5078313"/>
              <a:gd name="connsiteX36" fmla="*/ 2041377 w 8875551"/>
              <a:gd name="connsiteY36" fmla="*/ 5078313 h 5078313"/>
              <a:gd name="connsiteX37" fmla="*/ 1449673 w 8875551"/>
              <a:gd name="connsiteY37" fmla="*/ 5078313 h 5078313"/>
              <a:gd name="connsiteX38" fmla="*/ 946725 w 8875551"/>
              <a:gd name="connsiteY38" fmla="*/ 5078313 h 5078313"/>
              <a:gd name="connsiteX39" fmla="*/ 0 w 8875551"/>
              <a:gd name="connsiteY39" fmla="*/ 5078313 h 5078313"/>
              <a:gd name="connsiteX40" fmla="*/ 0 w 8875551"/>
              <a:gd name="connsiteY40" fmla="*/ 4595872 h 5078313"/>
              <a:gd name="connsiteX41" fmla="*/ 0 w 8875551"/>
              <a:gd name="connsiteY41" fmla="*/ 4062650 h 5078313"/>
              <a:gd name="connsiteX42" fmla="*/ 0 w 8875551"/>
              <a:gd name="connsiteY42" fmla="*/ 3326294 h 5078313"/>
              <a:gd name="connsiteX43" fmla="*/ 0 w 8875551"/>
              <a:gd name="connsiteY43" fmla="*/ 2640722 h 5078313"/>
              <a:gd name="connsiteX44" fmla="*/ 0 w 8875551"/>
              <a:gd name="connsiteY44" fmla="*/ 2005932 h 5078313"/>
              <a:gd name="connsiteX45" fmla="*/ 0 w 8875551"/>
              <a:gd name="connsiteY45" fmla="*/ 1371143 h 5078313"/>
              <a:gd name="connsiteX46" fmla="*/ 0 w 8875551"/>
              <a:gd name="connsiteY46" fmla="*/ 634787 h 5078313"/>
              <a:gd name="connsiteX47" fmla="*/ 0 w 8875551"/>
              <a:gd name="connsiteY47" fmla="*/ 0 h 5078313"/>
              <a:gd name="connsiteX0" fmla="*/ 0 w 8875551"/>
              <a:gd name="connsiteY0" fmla="*/ 0 h 5078313"/>
              <a:gd name="connsiteX1" fmla="*/ 414192 w 8875551"/>
              <a:gd name="connsiteY1" fmla="*/ 0 h 5078313"/>
              <a:gd name="connsiteX2" fmla="*/ 1005895 w 8875551"/>
              <a:gd name="connsiteY2" fmla="*/ 0 h 5078313"/>
              <a:gd name="connsiteX3" fmla="*/ 1597599 w 8875551"/>
              <a:gd name="connsiteY3" fmla="*/ 0 h 5078313"/>
              <a:gd name="connsiteX4" fmla="*/ 2278058 w 8875551"/>
              <a:gd name="connsiteY4" fmla="*/ 0 h 5078313"/>
              <a:gd name="connsiteX5" fmla="*/ 2869761 w 8875551"/>
              <a:gd name="connsiteY5" fmla="*/ 0 h 5078313"/>
              <a:gd name="connsiteX6" fmla="*/ 3461465 w 8875551"/>
              <a:gd name="connsiteY6" fmla="*/ 0 h 5078313"/>
              <a:gd name="connsiteX7" fmla="*/ 3875656 w 8875551"/>
              <a:gd name="connsiteY7" fmla="*/ 0 h 5078313"/>
              <a:gd name="connsiteX8" fmla="*/ 4378605 w 8875551"/>
              <a:gd name="connsiteY8" fmla="*/ 0 h 5078313"/>
              <a:gd name="connsiteX9" fmla="*/ 4704042 w 8875551"/>
              <a:gd name="connsiteY9" fmla="*/ 0 h 5078313"/>
              <a:gd name="connsiteX10" fmla="*/ 5295745 w 8875551"/>
              <a:gd name="connsiteY10" fmla="*/ 0 h 5078313"/>
              <a:gd name="connsiteX11" fmla="*/ 6064959 w 8875551"/>
              <a:gd name="connsiteY11" fmla="*/ 0 h 5078313"/>
              <a:gd name="connsiteX12" fmla="*/ 6390396 w 8875551"/>
              <a:gd name="connsiteY12" fmla="*/ 0 h 5078313"/>
              <a:gd name="connsiteX13" fmla="*/ 7070856 w 8875551"/>
              <a:gd name="connsiteY13" fmla="*/ 0 h 5078313"/>
              <a:gd name="connsiteX14" fmla="*/ 7662559 w 8875551"/>
              <a:gd name="connsiteY14" fmla="*/ 0 h 5078313"/>
              <a:gd name="connsiteX15" fmla="*/ 7987996 w 8875551"/>
              <a:gd name="connsiteY15" fmla="*/ 0 h 5078313"/>
              <a:gd name="connsiteX16" fmla="*/ 8875551 w 8875551"/>
              <a:gd name="connsiteY16" fmla="*/ 0 h 5078313"/>
              <a:gd name="connsiteX17" fmla="*/ 8875551 w 8875551"/>
              <a:gd name="connsiteY17" fmla="*/ 736353 h 5078313"/>
              <a:gd name="connsiteX18" fmla="*/ 8875551 w 8875551"/>
              <a:gd name="connsiteY18" fmla="*/ 1472709 h 5078313"/>
              <a:gd name="connsiteX19" fmla="*/ 8875551 w 8875551"/>
              <a:gd name="connsiteY19" fmla="*/ 2056715 h 5078313"/>
              <a:gd name="connsiteX20" fmla="*/ 8875551 w 8875551"/>
              <a:gd name="connsiteY20" fmla="*/ 2691505 h 5078313"/>
              <a:gd name="connsiteX21" fmla="*/ 8875551 w 8875551"/>
              <a:gd name="connsiteY21" fmla="*/ 3173944 h 5078313"/>
              <a:gd name="connsiteX22" fmla="*/ 8875551 w 8875551"/>
              <a:gd name="connsiteY22" fmla="*/ 3656384 h 5078313"/>
              <a:gd name="connsiteX23" fmla="*/ 8875551 w 8875551"/>
              <a:gd name="connsiteY23" fmla="*/ 4138824 h 5078313"/>
              <a:gd name="connsiteX24" fmla="*/ 8875551 w 8875551"/>
              <a:gd name="connsiteY24" fmla="*/ 5078313 h 5078313"/>
              <a:gd name="connsiteX25" fmla="*/ 8461358 w 8875551"/>
              <a:gd name="connsiteY25" fmla="*/ 5078313 h 5078313"/>
              <a:gd name="connsiteX26" fmla="*/ 7692143 w 8875551"/>
              <a:gd name="connsiteY26" fmla="*/ 5078313 h 5078313"/>
              <a:gd name="connsiteX27" fmla="*/ 6922929 w 8875551"/>
              <a:gd name="connsiteY27" fmla="*/ 5078313 h 5078313"/>
              <a:gd name="connsiteX28" fmla="*/ 6242470 w 8875551"/>
              <a:gd name="connsiteY28" fmla="*/ 5078313 h 5078313"/>
              <a:gd name="connsiteX29" fmla="*/ 5739522 w 8875551"/>
              <a:gd name="connsiteY29" fmla="*/ 5078313 h 5078313"/>
              <a:gd name="connsiteX30" fmla="*/ 5414085 w 8875551"/>
              <a:gd name="connsiteY30" fmla="*/ 5078313 h 5078313"/>
              <a:gd name="connsiteX31" fmla="*/ 4644871 w 8875551"/>
              <a:gd name="connsiteY31" fmla="*/ 5078313 h 5078313"/>
              <a:gd name="connsiteX32" fmla="*/ 4141924 w 8875551"/>
              <a:gd name="connsiteY32" fmla="*/ 5078313 h 5078313"/>
              <a:gd name="connsiteX33" fmla="*/ 3550219 w 8875551"/>
              <a:gd name="connsiteY33" fmla="*/ 5078313 h 5078313"/>
              <a:gd name="connsiteX34" fmla="*/ 3224783 w 8875551"/>
              <a:gd name="connsiteY34" fmla="*/ 5078313 h 5078313"/>
              <a:gd name="connsiteX35" fmla="*/ 2810591 w 8875551"/>
              <a:gd name="connsiteY35" fmla="*/ 5078313 h 5078313"/>
              <a:gd name="connsiteX36" fmla="*/ 2041377 w 8875551"/>
              <a:gd name="connsiteY36" fmla="*/ 5078313 h 5078313"/>
              <a:gd name="connsiteX37" fmla="*/ 1449673 w 8875551"/>
              <a:gd name="connsiteY37" fmla="*/ 5078313 h 5078313"/>
              <a:gd name="connsiteX38" fmla="*/ 946725 w 8875551"/>
              <a:gd name="connsiteY38" fmla="*/ 5078313 h 5078313"/>
              <a:gd name="connsiteX39" fmla="*/ 0 w 8875551"/>
              <a:gd name="connsiteY39" fmla="*/ 5078313 h 5078313"/>
              <a:gd name="connsiteX40" fmla="*/ 0 w 8875551"/>
              <a:gd name="connsiteY40" fmla="*/ 4595872 h 5078313"/>
              <a:gd name="connsiteX41" fmla="*/ 0 w 8875551"/>
              <a:gd name="connsiteY41" fmla="*/ 4062650 h 5078313"/>
              <a:gd name="connsiteX42" fmla="*/ 0 w 8875551"/>
              <a:gd name="connsiteY42" fmla="*/ 3326294 h 5078313"/>
              <a:gd name="connsiteX43" fmla="*/ 0 w 8875551"/>
              <a:gd name="connsiteY43" fmla="*/ 2640722 h 5078313"/>
              <a:gd name="connsiteX44" fmla="*/ 0 w 8875551"/>
              <a:gd name="connsiteY44" fmla="*/ 2005932 h 5078313"/>
              <a:gd name="connsiteX45" fmla="*/ 0 w 8875551"/>
              <a:gd name="connsiteY45" fmla="*/ 1371143 h 5078313"/>
              <a:gd name="connsiteX46" fmla="*/ 0 w 8875551"/>
              <a:gd name="connsiteY46" fmla="*/ 634787 h 5078313"/>
              <a:gd name="connsiteX47" fmla="*/ 0 w 8875551"/>
              <a:gd name="connsiteY47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75551" h="5078313" fill="none" extrusionOk="0">
                <a:moveTo>
                  <a:pt x="0" y="0"/>
                </a:moveTo>
                <a:cubicBezTo>
                  <a:pt x="221191" y="-32716"/>
                  <a:pt x="339692" y="-4302"/>
                  <a:pt x="414192" y="0"/>
                </a:cubicBezTo>
                <a:cubicBezTo>
                  <a:pt x="486267" y="-125989"/>
                  <a:pt x="779622" y="-46805"/>
                  <a:pt x="1005895" y="0"/>
                </a:cubicBezTo>
                <a:cubicBezTo>
                  <a:pt x="1202630" y="-2663"/>
                  <a:pt x="1374318" y="-8097"/>
                  <a:pt x="1597599" y="0"/>
                </a:cubicBezTo>
                <a:cubicBezTo>
                  <a:pt x="1764150" y="-133717"/>
                  <a:pt x="1939281" y="33201"/>
                  <a:pt x="2278058" y="0"/>
                </a:cubicBezTo>
                <a:cubicBezTo>
                  <a:pt x="2458778" y="-41246"/>
                  <a:pt x="2548496" y="-4152"/>
                  <a:pt x="2869761" y="0"/>
                </a:cubicBezTo>
                <a:cubicBezTo>
                  <a:pt x="3197609" y="-94994"/>
                  <a:pt x="3324861" y="-46021"/>
                  <a:pt x="3461465" y="0"/>
                </a:cubicBezTo>
                <a:cubicBezTo>
                  <a:pt x="3603979" y="-64141"/>
                  <a:pt x="3709790" y="-30180"/>
                  <a:pt x="3875656" y="0"/>
                </a:cubicBezTo>
                <a:cubicBezTo>
                  <a:pt x="3929158" y="-129766"/>
                  <a:pt x="4142702" y="-57781"/>
                  <a:pt x="4378605" y="0"/>
                </a:cubicBezTo>
                <a:cubicBezTo>
                  <a:pt x="4586446" y="-12930"/>
                  <a:pt x="4555023" y="25654"/>
                  <a:pt x="4704042" y="0"/>
                </a:cubicBezTo>
                <a:cubicBezTo>
                  <a:pt x="4763194" y="-5579"/>
                  <a:pt x="5214243" y="90741"/>
                  <a:pt x="5295745" y="0"/>
                </a:cubicBezTo>
                <a:cubicBezTo>
                  <a:pt x="5324786" y="-83461"/>
                  <a:pt x="5537514" y="-10465"/>
                  <a:pt x="6064959" y="0"/>
                </a:cubicBezTo>
                <a:cubicBezTo>
                  <a:pt x="6438770" y="-115594"/>
                  <a:pt x="6348836" y="10301"/>
                  <a:pt x="6390396" y="0"/>
                </a:cubicBezTo>
                <a:cubicBezTo>
                  <a:pt x="6520800" y="-279742"/>
                  <a:pt x="6672258" y="219391"/>
                  <a:pt x="7070856" y="0"/>
                </a:cubicBezTo>
                <a:cubicBezTo>
                  <a:pt x="7345979" y="-116875"/>
                  <a:pt x="7560490" y="48873"/>
                  <a:pt x="7662559" y="0"/>
                </a:cubicBezTo>
                <a:cubicBezTo>
                  <a:pt x="7856088" y="-39468"/>
                  <a:pt x="7897414" y="8973"/>
                  <a:pt x="7987996" y="0"/>
                </a:cubicBezTo>
                <a:cubicBezTo>
                  <a:pt x="8178729" y="180717"/>
                  <a:pt x="8537281" y="184045"/>
                  <a:pt x="8875551" y="0"/>
                </a:cubicBezTo>
                <a:cubicBezTo>
                  <a:pt x="8946719" y="201736"/>
                  <a:pt x="8883485" y="431848"/>
                  <a:pt x="8875551" y="736353"/>
                </a:cubicBezTo>
                <a:cubicBezTo>
                  <a:pt x="8905965" y="1105078"/>
                  <a:pt x="8814689" y="1205609"/>
                  <a:pt x="8875551" y="1472709"/>
                </a:cubicBezTo>
                <a:cubicBezTo>
                  <a:pt x="8869486" y="1726997"/>
                  <a:pt x="8838403" y="1829867"/>
                  <a:pt x="8875551" y="2056715"/>
                </a:cubicBezTo>
                <a:cubicBezTo>
                  <a:pt x="9008207" y="2282116"/>
                  <a:pt x="8718999" y="2489608"/>
                  <a:pt x="8875551" y="2691505"/>
                </a:cubicBezTo>
                <a:cubicBezTo>
                  <a:pt x="8969205" y="3014052"/>
                  <a:pt x="8808472" y="3017041"/>
                  <a:pt x="8875551" y="3173944"/>
                </a:cubicBezTo>
                <a:cubicBezTo>
                  <a:pt x="8852119" y="3373484"/>
                  <a:pt x="8850527" y="3566443"/>
                  <a:pt x="8875551" y="3656384"/>
                </a:cubicBezTo>
                <a:cubicBezTo>
                  <a:pt x="8955169" y="3908361"/>
                  <a:pt x="8804416" y="4011326"/>
                  <a:pt x="8875551" y="4138824"/>
                </a:cubicBezTo>
                <a:cubicBezTo>
                  <a:pt x="8781889" y="4463208"/>
                  <a:pt x="8713886" y="4862042"/>
                  <a:pt x="8875551" y="5078313"/>
                </a:cubicBezTo>
                <a:cubicBezTo>
                  <a:pt x="8718449" y="5151996"/>
                  <a:pt x="8705964" y="5072009"/>
                  <a:pt x="8461358" y="5078313"/>
                </a:cubicBezTo>
                <a:cubicBezTo>
                  <a:pt x="8277686" y="4949987"/>
                  <a:pt x="7986903" y="5171458"/>
                  <a:pt x="7692143" y="5078313"/>
                </a:cubicBezTo>
                <a:cubicBezTo>
                  <a:pt x="7373702" y="5073822"/>
                  <a:pt x="7217370" y="4996730"/>
                  <a:pt x="6922929" y="5078313"/>
                </a:cubicBezTo>
                <a:cubicBezTo>
                  <a:pt x="6772286" y="5180952"/>
                  <a:pt x="6408640" y="4944090"/>
                  <a:pt x="6242470" y="5078313"/>
                </a:cubicBezTo>
                <a:cubicBezTo>
                  <a:pt x="5969924" y="5097591"/>
                  <a:pt x="5819374" y="5044610"/>
                  <a:pt x="5739522" y="5078313"/>
                </a:cubicBezTo>
                <a:cubicBezTo>
                  <a:pt x="5638959" y="5163336"/>
                  <a:pt x="5537472" y="5033752"/>
                  <a:pt x="5414085" y="5078313"/>
                </a:cubicBezTo>
                <a:cubicBezTo>
                  <a:pt x="5398781" y="5092250"/>
                  <a:pt x="4770693" y="5046831"/>
                  <a:pt x="4644871" y="5078313"/>
                </a:cubicBezTo>
                <a:cubicBezTo>
                  <a:pt x="4408765" y="5223693"/>
                  <a:pt x="4355723" y="5117959"/>
                  <a:pt x="4141924" y="5078313"/>
                </a:cubicBezTo>
                <a:cubicBezTo>
                  <a:pt x="3916730" y="5029325"/>
                  <a:pt x="3698909" y="5103358"/>
                  <a:pt x="3550219" y="5078313"/>
                </a:cubicBezTo>
                <a:cubicBezTo>
                  <a:pt x="3322274" y="5062145"/>
                  <a:pt x="3357324" y="5014290"/>
                  <a:pt x="3224783" y="5078313"/>
                </a:cubicBezTo>
                <a:cubicBezTo>
                  <a:pt x="3097621" y="5140099"/>
                  <a:pt x="2954045" y="5113212"/>
                  <a:pt x="2810591" y="5078313"/>
                </a:cubicBezTo>
                <a:cubicBezTo>
                  <a:pt x="2764282" y="5100306"/>
                  <a:pt x="2499504" y="5033999"/>
                  <a:pt x="2041377" y="5078313"/>
                </a:cubicBezTo>
                <a:cubicBezTo>
                  <a:pt x="1618121" y="5093565"/>
                  <a:pt x="1738424" y="5008654"/>
                  <a:pt x="1449673" y="5078313"/>
                </a:cubicBezTo>
                <a:cubicBezTo>
                  <a:pt x="1187281" y="5060146"/>
                  <a:pt x="1048708" y="4962430"/>
                  <a:pt x="946725" y="5078313"/>
                </a:cubicBezTo>
                <a:cubicBezTo>
                  <a:pt x="867053" y="5089181"/>
                  <a:pt x="620632" y="4970900"/>
                  <a:pt x="0" y="5078313"/>
                </a:cubicBezTo>
                <a:cubicBezTo>
                  <a:pt x="-28737" y="4805544"/>
                  <a:pt x="47332" y="4782672"/>
                  <a:pt x="0" y="4595872"/>
                </a:cubicBezTo>
                <a:cubicBezTo>
                  <a:pt x="-88335" y="4385529"/>
                  <a:pt x="102340" y="4235660"/>
                  <a:pt x="0" y="4062650"/>
                </a:cubicBezTo>
                <a:cubicBezTo>
                  <a:pt x="-100210" y="3763719"/>
                  <a:pt x="-11776" y="3575292"/>
                  <a:pt x="0" y="3326294"/>
                </a:cubicBezTo>
                <a:cubicBezTo>
                  <a:pt x="-105381" y="3106652"/>
                  <a:pt x="-77889" y="2779256"/>
                  <a:pt x="0" y="2640722"/>
                </a:cubicBezTo>
                <a:cubicBezTo>
                  <a:pt x="15138" y="2355108"/>
                  <a:pt x="52826" y="2144566"/>
                  <a:pt x="0" y="2005932"/>
                </a:cubicBezTo>
                <a:cubicBezTo>
                  <a:pt x="15141" y="1732121"/>
                  <a:pt x="28531" y="1518572"/>
                  <a:pt x="0" y="1371143"/>
                </a:cubicBezTo>
                <a:cubicBezTo>
                  <a:pt x="-22848" y="1288081"/>
                  <a:pt x="220" y="861090"/>
                  <a:pt x="0" y="634787"/>
                </a:cubicBezTo>
                <a:cubicBezTo>
                  <a:pt x="-43043" y="299449"/>
                  <a:pt x="-3828" y="306460"/>
                  <a:pt x="0" y="0"/>
                </a:cubicBezTo>
                <a:close/>
              </a:path>
              <a:path w="8875551" h="5078313" stroke="0" extrusionOk="0">
                <a:moveTo>
                  <a:pt x="0" y="0"/>
                </a:moveTo>
                <a:cubicBezTo>
                  <a:pt x="139096" y="34802"/>
                  <a:pt x="320898" y="66514"/>
                  <a:pt x="502948" y="0"/>
                </a:cubicBezTo>
                <a:cubicBezTo>
                  <a:pt x="777152" y="-10789"/>
                  <a:pt x="877204" y="-13722"/>
                  <a:pt x="1005895" y="0"/>
                </a:cubicBezTo>
                <a:cubicBezTo>
                  <a:pt x="1238207" y="-105025"/>
                  <a:pt x="1508989" y="202717"/>
                  <a:pt x="1686354" y="0"/>
                </a:cubicBezTo>
                <a:cubicBezTo>
                  <a:pt x="1870755" y="-78782"/>
                  <a:pt x="1925556" y="-36574"/>
                  <a:pt x="2100546" y="0"/>
                </a:cubicBezTo>
                <a:cubicBezTo>
                  <a:pt x="2231319" y="-42837"/>
                  <a:pt x="2453145" y="-19221"/>
                  <a:pt x="2603495" y="0"/>
                </a:cubicBezTo>
                <a:cubicBezTo>
                  <a:pt x="2714051" y="-56410"/>
                  <a:pt x="2847834" y="44601"/>
                  <a:pt x="2928932" y="0"/>
                </a:cubicBezTo>
                <a:cubicBezTo>
                  <a:pt x="2950692" y="40027"/>
                  <a:pt x="3352330" y="18364"/>
                  <a:pt x="3520635" y="0"/>
                </a:cubicBezTo>
                <a:cubicBezTo>
                  <a:pt x="3779862" y="-104817"/>
                  <a:pt x="3942809" y="155449"/>
                  <a:pt x="4112339" y="0"/>
                </a:cubicBezTo>
                <a:cubicBezTo>
                  <a:pt x="4346646" y="-51470"/>
                  <a:pt x="4365972" y="65997"/>
                  <a:pt x="4526530" y="0"/>
                </a:cubicBezTo>
                <a:cubicBezTo>
                  <a:pt x="4714756" y="-41524"/>
                  <a:pt x="4748235" y="33312"/>
                  <a:pt x="4851967" y="0"/>
                </a:cubicBezTo>
                <a:cubicBezTo>
                  <a:pt x="5019105" y="90784"/>
                  <a:pt x="5410594" y="-26146"/>
                  <a:pt x="5621181" y="0"/>
                </a:cubicBezTo>
                <a:cubicBezTo>
                  <a:pt x="5855024" y="31767"/>
                  <a:pt x="5942194" y="22926"/>
                  <a:pt x="6301641" y="0"/>
                </a:cubicBezTo>
                <a:cubicBezTo>
                  <a:pt x="6529394" y="-44728"/>
                  <a:pt x="6692748" y="-13956"/>
                  <a:pt x="6982100" y="0"/>
                </a:cubicBezTo>
                <a:cubicBezTo>
                  <a:pt x="7191402" y="-188106"/>
                  <a:pt x="7297670" y="39680"/>
                  <a:pt x="7573803" y="0"/>
                </a:cubicBezTo>
                <a:cubicBezTo>
                  <a:pt x="7647019" y="-55370"/>
                  <a:pt x="7941381" y="-9797"/>
                  <a:pt x="8076751" y="0"/>
                </a:cubicBezTo>
                <a:cubicBezTo>
                  <a:pt x="8194262" y="-113582"/>
                  <a:pt x="8690758" y="34513"/>
                  <a:pt x="8875551" y="0"/>
                </a:cubicBezTo>
                <a:cubicBezTo>
                  <a:pt x="8922539" y="195171"/>
                  <a:pt x="8887153" y="245311"/>
                  <a:pt x="8875551" y="533221"/>
                </a:cubicBezTo>
                <a:cubicBezTo>
                  <a:pt x="8865906" y="771991"/>
                  <a:pt x="8874026" y="870460"/>
                  <a:pt x="8875551" y="1269577"/>
                </a:cubicBezTo>
                <a:cubicBezTo>
                  <a:pt x="8927726" y="1621305"/>
                  <a:pt x="8857548" y="1673009"/>
                  <a:pt x="8875551" y="2005932"/>
                </a:cubicBezTo>
                <a:cubicBezTo>
                  <a:pt x="8920580" y="2322219"/>
                  <a:pt x="8845319" y="2335421"/>
                  <a:pt x="8875551" y="2691505"/>
                </a:cubicBezTo>
                <a:cubicBezTo>
                  <a:pt x="8894455" y="3010174"/>
                  <a:pt x="8851565" y="2956519"/>
                  <a:pt x="8875551" y="3173944"/>
                </a:cubicBezTo>
                <a:cubicBezTo>
                  <a:pt x="8939354" y="3451392"/>
                  <a:pt x="8783345" y="3599955"/>
                  <a:pt x="8875551" y="3757951"/>
                </a:cubicBezTo>
                <a:cubicBezTo>
                  <a:pt x="8968204" y="3949642"/>
                  <a:pt x="8881168" y="4118039"/>
                  <a:pt x="8875551" y="4291173"/>
                </a:cubicBezTo>
                <a:cubicBezTo>
                  <a:pt x="8803101" y="4343691"/>
                  <a:pt x="8801662" y="4836302"/>
                  <a:pt x="8875551" y="5078313"/>
                </a:cubicBezTo>
                <a:cubicBezTo>
                  <a:pt x="8658523" y="5104146"/>
                  <a:pt x="8653704" y="5045956"/>
                  <a:pt x="8372602" y="5078313"/>
                </a:cubicBezTo>
                <a:cubicBezTo>
                  <a:pt x="8230032" y="5152249"/>
                  <a:pt x="7840881" y="4963371"/>
                  <a:pt x="7692143" y="5078313"/>
                </a:cubicBezTo>
                <a:cubicBezTo>
                  <a:pt x="7484454" y="5048665"/>
                  <a:pt x="7293781" y="5013105"/>
                  <a:pt x="7011685" y="5078313"/>
                </a:cubicBezTo>
                <a:cubicBezTo>
                  <a:pt x="6783611" y="5138470"/>
                  <a:pt x="6825947" y="5035843"/>
                  <a:pt x="6686248" y="5078313"/>
                </a:cubicBezTo>
                <a:cubicBezTo>
                  <a:pt x="6622189" y="5161537"/>
                  <a:pt x="6418665" y="5071355"/>
                  <a:pt x="6272055" y="5078313"/>
                </a:cubicBezTo>
                <a:cubicBezTo>
                  <a:pt x="6161632" y="5014785"/>
                  <a:pt x="5923206" y="5000431"/>
                  <a:pt x="5769108" y="5078313"/>
                </a:cubicBezTo>
                <a:cubicBezTo>
                  <a:pt x="5602509" y="5193790"/>
                  <a:pt x="5454610" y="5123824"/>
                  <a:pt x="5088648" y="5078313"/>
                </a:cubicBezTo>
                <a:cubicBezTo>
                  <a:pt x="4786896" y="5143112"/>
                  <a:pt x="4738580" y="5000841"/>
                  <a:pt x="4585701" y="5078313"/>
                </a:cubicBezTo>
                <a:cubicBezTo>
                  <a:pt x="4433709" y="5142977"/>
                  <a:pt x="4395065" y="5052856"/>
                  <a:pt x="4171508" y="5078313"/>
                </a:cubicBezTo>
                <a:cubicBezTo>
                  <a:pt x="3980910" y="5157515"/>
                  <a:pt x="3995854" y="5103944"/>
                  <a:pt x="3846071" y="5078313"/>
                </a:cubicBezTo>
                <a:cubicBezTo>
                  <a:pt x="3729745" y="5069867"/>
                  <a:pt x="3632249" y="5113822"/>
                  <a:pt x="3431879" y="5078313"/>
                </a:cubicBezTo>
                <a:cubicBezTo>
                  <a:pt x="3299652" y="5073416"/>
                  <a:pt x="3064049" y="5064554"/>
                  <a:pt x="2928932" y="5078313"/>
                </a:cubicBezTo>
                <a:cubicBezTo>
                  <a:pt x="2673796" y="5097721"/>
                  <a:pt x="2304815" y="5040423"/>
                  <a:pt x="2159717" y="5078313"/>
                </a:cubicBezTo>
                <a:cubicBezTo>
                  <a:pt x="2017489" y="5188441"/>
                  <a:pt x="1762065" y="5128950"/>
                  <a:pt x="1656769" y="5078313"/>
                </a:cubicBezTo>
                <a:cubicBezTo>
                  <a:pt x="1397364" y="5145043"/>
                  <a:pt x="1214868" y="5101374"/>
                  <a:pt x="976310" y="5078313"/>
                </a:cubicBezTo>
                <a:cubicBezTo>
                  <a:pt x="691710" y="5010813"/>
                  <a:pt x="275162" y="5173117"/>
                  <a:pt x="0" y="5078313"/>
                </a:cubicBezTo>
                <a:cubicBezTo>
                  <a:pt x="-34638" y="4895581"/>
                  <a:pt x="-20335" y="4618210"/>
                  <a:pt x="0" y="4494306"/>
                </a:cubicBezTo>
                <a:cubicBezTo>
                  <a:pt x="-124368" y="4303525"/>
                  <a:pt x="-33146" y="4209076"/>
                  <a:pt x="0" y="3859517"/>
                </a:cubicBezTo>
                <a:cubicBezTo>
                  <a:pt x="59750" y="3588962"/>
                  <a:pt x="32186" y="3401480"/>
                  <a:pt x="0" y="3326294"/>
                </a:cubicBezTo>
                <a:cubicBezTo>
                  <a:pt x="-10212" y="3164871"/>
                  <a:pt x="-100523" y="2905916"/>
                  <a:pt x="0" y="2640722"/>
                </a:cubicBezTo>
                <a:cubicBezTo>
                  <a:pt x="-96734" y="2417367"/>
                  <a:pt x="6194" y="2254281"/>
                  <a:pt x="0" y="1904366"/>
                </a:cubicBezTo>
                <a:cubicBezTo>
                  <a:pt x="-13768" y="1724270"/>
                  <a:pt x="-58977" y="1489120"/>
                  <a:pt x="0" y="1168010"/>
                </a:cubicBezTo>
                <a:cubicBezTo>
                  <a:pt x="-139465" y="844634"/>
                  <a:pt x="84318" y="690766"/>
                  <a:pt x="0" y="584004"/>
                </a:cubicBezTo>
                <a:cubicBezTo>
                  <a:pt x="-153556" y="461906"/>
                  <a:pt x="-30753" y="127274"/>
                  <a:pt x="0" y="0"/>
                </a:cubicBezTo>
                <a:close/>
              </a:path>
              <a:path w="8875551" h="5078313" fill="none" stroke="0" extrusionOk="0">
                <a:moveTo>
                  <a:pt x="0" y="0"/>
                </a:moveTo>
                <a:cubicBezTo>
                  <a:pt x="169863" y="-17596"/>
                  <a:pt x="307799" y="-35090"/>
                  <a:pt x="414192" y="0"/>
                </a:cubicBezTo>
                <a:cubicBezTo>
                  <a:pt x="652877" y="17577"/>
                  <a:pt x="731623" y="109521"/>
                  <a:pt x="1005895" y="0"/>
                </a:cubicBezTo>
                <a:cubicBezTo>
                  <a:pt x="1162173" y="1059"/>
                  <a:pt x="1329597" y="-20646"/>
                  <a:pt x="1597599" y="0"/>
                </a:cubicBezTo>
                <a:cubicBezTo>
                  <a:pt x="1771097" y="-107584"/>
                  <a:pt x="2055111" y="10927"/>
                  <a:pt x="2278058" y="0"/>
                </a:cubicBezTo>
                <a:cubicBezTo>
                  <a:pt x="2575581" y="-28980"/>
                  <a:pt x="2611827" y="70190"/>
                  <a:pt x="2869761" y="0"/>
                </a:cubicBezTo>
                <a:cubicBezTo>
                  <a:pt x="3072646" y="2941"/>
                  <a:pt x="3237197" y="87874"/>
                  <a:pt x="3461465" y="0"/>
                </a:cubicBezTo>
                <a:cubicBezTo>
                  <a:pt x="3635041" y="2296"/>
                  <a:pt x="3692872" y="34328"/>
                  <a:pt x="3875656" y="0"/>
                </a:cubicBezTo>
                <a:cubicBezTo>
                  <a:pt x="3983920" y="-103764"/>
                  <a:pt x="4227580" y="-33325"/>
                  <a:pt x="4378605" y="0"/>
                </a:cubicBezTo>
                <a:cubicBezTo>
                  <a:pt x="4607507" y="-19719"/>
                  <a:pt x="4581971" y="407"/>
                  <a:pt x="4704042" y="0"/>
                </a:cubicBezTo>
                <a:cubicBezTo>
                  <a:pt x="4865339" y="33654"/>
                  <a:pt x="5099455" y="-15010"/>
                  <a:pt x="5295745" y="0"/>
                </a:cubicBezTo>
                <a:cubicBezTo>
                  <a:pt x="5410760" y="-165735"/>
                  <a:pt x="5767974" y="67470"/>
                  <a:pt x="6064959" y="0"/>
                </a:cubicBezTo>
                <a:cubicBezTo>
                  <a:pt x="6432407" y="-91036"/>
                  <a:pt x="6274929" y="15693"/>
                  <a:pt x="6390396" y="0"/>
                </a:cubicBezTo>
                <a:cubicBezTo>
                  <a:pt x="6398300" y="-115925"/>
                  <a:pt x="6737571" y="117248"/>
                  <a:pt x="7070856" y="0"/>
                </a:cubicBezTo>
                <a:cubicBezTo>
                  <a:pt x="7380293" y="-1817"/>
                  <a:pt x="7557289" y="74177"/>
                  <a:pt x="7662559" y="0"/>
                </a:cubicBezTo>
                <a:cubicBezTo>
                  <a:pt x="7811724" y="-6697"/>
                  <a:pt x="7886349" y="42336"/>
                  <a:pt x="7987996" y="0"/>
                </a:cubicBezTo>
                <a:cubicBezTo>
                  <a:pt x="7981556" y="89202"/>
                  <a:pt x="8660182" y="-60443"/>
                  <a:pt x="8875551" y="0"/>
                </a:cubicBezTo>
                <a:cubicBezTo>
                  <a:pt x="8931107" y="349977"/>
                  <a:pt x="8859887" y="384465"/>
                  <a:pt x="8875551" y="736353"/>
                </a:cubicBezTo>
                <a:cubicBezTo>
                  <a:pt x="8946851" y="1071742"/>
                  <a:pt x="8845175" y="1185317"/>
                  <a:pt x="8875551" y="1472709"/>
                </a:cubicBezTo>
                <a:cubicBezTo>
                  <a:pt x="8845294" y="1836382"/>
                  <a:pt x="8869598" y="1914381"/>
                  <a:pt x="8875551" y="2056715"/>
                </a:cubicBezTo>
                <a:cubicBezTo>
                  <a:pt x="8920937" y="2232303"/>
                  <a:pt x="8785812" y="2435200"/>
                  <a:pt x="8875551" y="2691505"/>
                </a:cubicBezTo>
                <a:cubicBezTo>
                  <a:pt x="8944775" y="3005305"/>
                  <a:pt x="8845392" y="3018785"/>
                  <a:pt x="8875551" y="3173944"/>
                </a:cubicBezTo>
                <a:cubicBezTo>
                  <a:pt x="8899399" y="3404966"/>
                  <a:pt x="8854269" y="3460458"/>
                  <a:pt x="8875551" y="3656384"/>
                </a:cubicBezTo>
                <a:cubicBezTo>
                  <a:pt x="8845674" y="3856767"/>
                  <a:pt x="8912714" y="3935650"/>
                  <a:pt x="8875551" y="4138824"/>
                </a:cubicBezTo>
                <a:cubicBezTo>
                  <a:pt x="8780317" y="4202070"/>
                  <a:pt x="8656721" y="4700178"/>
                  <a:pt x="8875551" y="5078313"/>
                </a:cubicBezTo>
                <a:cubicBezTo>
                  <a:pt x="8723804" y="5099809"/>
                  <a:pt x="8626331" y="5025627"/>
                  <a:pt x="8461358" y="5078313"/>
                </a:cubicBezTo>
                <a:cubicBezTo>
                  <a:pt x="8176244" y="5094961"/>
                  <a:pt x="8068341" y="5010758"/>
                  <a:pt x="7692143" y="5078313"/>
                </a:cubicBezTo>
                <a:cubicBezTo>
                  <a:pt x="7237972" y="5036265"/>
                  <a:pt x="7194759" y="4966201"/>
                  <a:pt x="6922929" y="5078313"/>
                </a:cubicBezTo>
                <a:cubicBezTo>
                  <a:pt x="6659736" y="5195760"/>
                  <a:pt x="6448237" y="5114448"/>
                  <a:pt x="6242470" y="5078313"/>
                </a:cubicBezTo>
                <a:cubicBezTo>
                  <a:pt x="5970378" y="5080462"/>
                  <a:pt x="5855701" y="5088736"/>
                  <a:pt x="5739522" y="5078313"/>
                </a:cubicBezTo>
                <a:cubicBezTo>
                  <a:pt x="5620621" y="5128572"/>
                  <a:pt x="5462678" y="5062748"/>
                  <a:pt x="5414085" y="5078313"/>
                </a:cubicBezTo>
                <a:cubicBezTo>
                  <a:pt x="5410716" y="5153762"/>
                  <a:pt x="4877042" y="4901463"/>
                  <a:pt x="4644871" y="5078313"/>
                </a:cubicBezTo>
                <a:cubicBezTo>
                  <a:pt x="4392781" y="5134491"/>
                  <a:pt x="4345974" y="5089286"/>
                  <a:pt x="4141924" y="5078313"/>
                </a:cubicBezTo>
                <a:cubicBezTo>
                  <a:pt x="3981308" y="5181046"/>
                  <a:pt x="3830932" y="5025575"/>
                  <a:pt x="3550219" y="5078313"/>
                </a:cubicBezTo>
                <a:cubicBezTo>
                  <a:pt x="3301828" y="5104912"/>
                  <a:pt x="3362212" y="5083214"/>
                  <a:pt x="3224783" y="5078313"/>
                </a:cubicBezTo>
                <a:cubicBezTo>
                  <a:pt x="3063690" y="5127107"/>
                  <a:pt x="3021920" y="5061790"/>
                  <a:pt x="2810591" y="5078313"/>
                </a:cubicBezTo>
                <a:cubicBezTo>
                  <a:pt x="2698157" y="5136542"/>
                  <a:pt x="2394122" y="5002437"/>
                  <a:pt x="2041377" y="5078313"/>
                </a:cubicBezTo>
                <a:cubicBezTo>
                  <a:pt x="1665909" y="5133427"/>
                  <a:pt x="1708920" y="5007250"/>
                  <a:pt x="1449673" y="5078313"/>
                </a:cubicBezTo>
                <a:cubicBezTo>
                  <a:pt x="1144451" y="5128309"/>
                  <a:pt x="1062214" y="5016526"/>
                  <a:pt x="946725" y="5078313"/>
                </a:cubicBezTo>
                <a:cubicBezTo>
                  <a:pt x="828434" y="5082867"/>
                  <a:pt x="310014" y="5044920"/>
                  <a:pt x="0" y="5078313"/>
                </a:cubicBezTo>
                <a:cubicBezTo>
                  <a:pt x="1139" y="4866991"/>
                  <a:pt x="11269" y="4801551"/>
                  <a:pt x="0" y="4595872"/>
                </a:cubicBezTo>
                <a:cubicBezTo>
                  <a:pt x="-8999" y="4435440"/>
                  <a:pt x="71458" y="4279305"/>
                  <a:pt x="0" y="4062650"/>
                </a:cubicBezTo>
                <a:cubicBezTo>
                  <a:pt x="-63557" y="3877906"/>
                  <a:pt x="21543" y="3514229"/>
                  <a:pt x="0" y="3326294"/>
                </a:cubicBezTo>
                <a:cubicBezTo>
                  <a:pt x="29019" y="3040428"/>
                  <a:pt x="137036" y="2846041"/>
                  <a:pt x="0" y="2640722"/>
                </a:cubicBezTo>
                <a:cubicBezTo>
                  <a:pt x="17352" y="2498819"/>
                  <a:pt x="34911" y="2153294"/>
                  <a:pt x="0" y="2005932"/>
                </a:cubicBezTo>
                <a:cubicBezTo>
                  <a:pt x="39883" y="1767590"/>
                  <a:pt x="34854" y="1694279"/>
                  <a:pt x="0" y="1371143"/>
                </a:cubicBezTo>
                <a:cubicBezTo>
                  <a:pt x="12406" y="1169628"/>
                  <a:pt x="133447" y="980390"/>
                  <a:pt x="0" y="634787"/>
                </a:cubicBezTo>
                <a:cubicBezTo>
                  <a:pt x="-24598" y="268087"/>
                  <a:pt x="11964" y="284650"/>
                  <a:pt x="0" y="0"/>
                </a:cubicBezTo>
                <a:close/>
              </a:path>
              <a:path w="8875551" h="5078313" fill="none" stroke="0" extrusionOk="0">
                <a:moveTo>
                  <a:pt x="0" y="0"/>
                </a:moveTo>
                <a:cubicBezTo>
                  <a:pt x="230857" y="-21321"/>
                  <a:pt x="289582" y="-6764"/>
                  <a:pt x="414192" y="0"/>
                </a:cubicBezTo>
                <a:cubicBezTo>
                  <a:pt x="530843" y="-36545"/>
                  <a:pt x="747446" y="-22739"/>
                  <a:pt x="1005895" y="0"/>
                </a:cubicBezTo>
                <a:cubicBezTo>
                  <a:pt x="1230943" y="-18741"/>
                  <a:pt x="1269730" y="72589"/>
                  <a:pt x="1597599" y="0"/>
                </a:cubicBezTo>
                <a:cubicBezTo>
                  <a:pt x="1744034" y="-85080"/>
                  <a:pt x="2027530" y="66576"/>
                  <a:pt x="2278058" y="0"/>
                </a:cubicBezTo>
                <a:cubicBezTo>
                  <a:pt x="2477787" y="-66758"/>
                  <a:pt x="2582556" y="32478"/>
                  <a:pt x="2869761" y="0"/>
                </a:cubicBezTo>
                <a:cubicBezTo>
                  <a:pt x="3189613" y="-9126"/>
                  <a:pt x="3304412" y="51005"/>
                  <a:pt x="3461465" y="0"/>
                </a:cubicBezTo>
                <a:cubicBezTo>
                  <a:pt x="3633497" y="-86722"/>
                  <a:pt x="3718422" y="83887"/>
                  <a:pt x="3875656" y="0"/>
                </a:cubicBezTo>
                <a:cubicBezTo>
                  <a:pt x="3973804" y="-78141"/>
                  <a:pt x="4230950" y="-55264"/>
                  <a:pt x="4378605" y="0"/>
                </a:cubicBezTo>
                <a:cubicBezTo>
                  <a:pt x="4597423" y="-17990"/>
                  <a:pt x="4586508" y="8889"/>
                  <a:pt x="4704042" y="0"/>
                </a:cubicBezTo>
                <a:cubicBezTo>
                  <a:pt x="4810328" y="45067"/>
                  <a:pt x="5162677" y="23928"/>
                  <a:pt x="5295745" y="0"/>
                </a:cubicBezTo>
                <a:cubicBezTo>
                  <a:pt x="5358336" y="-81627"/>
                  <a:pt x="5637069" y="-5151"/>
                  <a:pt x="6064959" y="0"/>
                </a:cubicBezTo>
                <a:cubicBezTo>
                  <a:pt x="6467691" y="-87945"/>
                  <a:pt x="6327790" y="37996"/>
                  <a:pt x="6390396" y="0"/>
                </a:cubicBezTo>
                <a:cubicBezTo>
                  <a:pt x="6497438" y="-48598"/>
                  <a:pt x="6765206" y="98247"/>
                  <a:pt x="7070856" y="0"/>
                </a:cubicBezTo>
                <a:cubicBezTo>
                  <a:pt x="7390610" y="-71105"/>
                  <a:pt x="7561921" y="60644"/>
                  <a:pt x="7662559" y="0"/>
                </a:cubicBezTo>
                <a:cubicBezTo>
                  <a:pt x="7852586" y="-34814"/>
                  <a:pt x="7887168" y="17611"/>
                  <a:pt x="7987996" y="0"/>
                </a:cubicBezTo>
                <a:cubicBezTo>
                  <a:pt x="8011261" y="123106"/>
                  <a:pt x="8558328" y="117753"/>
                  <a:pt x="8875551" y="0"/>
                </a:cubicBezTo>
                <a:cubicBezTo>
                  <a:pt x="8952695" y="295575"/>
                  <a:pt x="8797528" y="373763"/>
                  <a:pt x="8875551" y="736353"/>
                </a:cubicBezTo>
                <a:cubicBezTo>
                  <a:pt x="8925489" y="1063897"/>
                  <a:pt x="8879240" y="1155494"/>
                  <a:pt x="8875551" y="1472709"/>
                </a:cubicBezTo>
                <a:cubicBezTo>
                  <a:pt x="8875548" y="1782410"/>
                  <a:pt x="8853547" y="1873553"/>
                  <a:pt x="8875551" y="2056715"/>
                </a:cubicBezTo>
                <a:cubicBezTo>
                  <a:pt x="8942566" y="2205629"/>
                  <a:pt x="8873936" y="2433580"/>
                  <a:pt x="8875551" y="2691505"/>
                </a:cubicBezTo>
                <a:cubicBezTo>
                  <a:pt x="8955206" y="3017212"/>
                  <a:pt x="8822157" y="2968221"/>
                  <a:pt x="8875551" y="3173944"/>
                </a:cubicBezTo>
                <a:cubicBezTo>
                  <a:pt x="8871565" y="3392789"/>
                  <a:pt x="8856196" y="3467698"/>
                  <a:pt x="8875551" y="3656384"/>
                </a:cubicBezTo>
                <a:cubicBezTo>
                  <a:pt x="8880207" y="3863077"/>
                  <a:pt x="8889448" y="3960374"/>
                  <a:pt x="8875551" y="4138824"/>
                </a:cubicBezTo>
                <a:cubicBezTo>
                  <a:pt x="8839212" y="4313944"/>
                  <a:pt x="8842354" y="4771020"/>
                  <a:pt x="8875551" y="5078313"/>
                </a:cubicBezTo>
                <a:cubicBezTo>
                  <a:pt x="8713886" y="5081344"/>
                  <a:pt x="8667540" y="5039485"/>
                  <a:pt x="8461358" y="5078313"/>
                </a:cubicBezTo>
                <a:cubicBezTo>
                  <a:pt x="8251253" y="5034034"/>
                  <a:pt x="8017792" y="5041318"/>
                  <a:pt x="7692143" y="5078313"/>
                </a:cubicBezTo>
                <a:cubicBezTo>
                  <a:pt x="7339899" y="5093178"/>
                  <a:pt x="7185136" y="4983802"/>
                  <a:pt x="6922929" y="5078313"/>
                </a:cubicBezTo>
                <a:cubicBezTo>
                  <a:pt x="6756731" y="5185326"/>
                  <a:pt x="6497341" y="5053068"/>
                  <a:pt x="6242470" y="5078313"/>
                </a:cubicBezTo>
                <a:cubicBezTo>
                  <a:pt x="6004947" y="5085705"/>
                  <a:pt x="5812965" y="5059552"/>
                  <a:pt x="5739522" y="5078313"/>
                </a:cubicBezTo>
                <a:cubicBezTo>
                  <a:pt x="5620282" y="5131592"/>
                  <a:pt x="5499761" y="5066356"/>
                  <a:pt x="5414085" y="5078313"/>
                </a:cubicBezTo>
                <a:cubicBezTo>
                  <a:pt x="5396296" y="5104203"/>
                  <a:pt x="4820862" y="5010111"/>
                  <a:pt x="4644871" y="5078313"/>
                </a:cubicBezTo>
                <a:cubicBezTo>
                  <a:pt x="4411024" y="5233505"/>
                  <a:pt x="4353377" y="5071210"/>
                  <a:pt x="4141924" y="5078313"/>
                </a:cubicBezTo>
                <a:cubicBezTo>
                  <a:pt x="3964830" y="5101689"/>
                  <a:pt x="3775068" y="5093973"/>
                  <a:pt x="3550219" y="5078313"/>
                </a:cubicBezTo>
                <a:cubicBezTo>
                  <a:pt x="3307326" y="5071519"/>
                  <a:pt x="3376086" y="5024385"/>
                  <a:pt x="3224783" y="5078313"/>
                </a:cubicBezTo>
                <a:cubicBezTo>
                  <a:pt x="3121473" y="5129367"/>
                  <a:pt x="2952563" y="5050179"/>
                  <a:pt x="2810591" y="5078313"/>
                </a:cubicBezTo>
                <a:cubicBezTo>
                  <a:pt x="2657838" y="5194860"/>
                  <a:pt x="2502610" y="5063687"/>
                  <a:pt x="2041377" y="5078313"/>
                </a:cubicBezTo>
                <a:cubicBezTo>
                  <a:pt x="1625343" y="5095423"/>
                  <a:pt x="1705942" y="5040705"/>
                  <a:pt x="1449673" y="5078313"/>
                </a:cubicBezTo>
                <a:cubicBezTo>
                  <a:pt x="1179398" y="5088713"/>
                  <a:pt x="1036176" y="4986788"/>
                  <a:pt x="946725" y="5078313"/>
                </a:cubicBezTo>
                <a:cubicBezTo>
                  <a:pt x="921767" y="5179455"/>
                  <a:pt x="411071" y="4980078"/>
                  <a:pt x="0" y="5078313"/>
                </a:cubicBezTo>
                <a:cubicBezTo>
                  <a:pt x="-11740" y="4828827"/>
                  <a:pt x="17360" y="4775108"/>
                  <a:pt x="0" y="4595872"/>
                </a:cubicBezTo>
                <a:cubicBezTo>
                  <a:pt x="-49173" y="4387187"/>
                  <a:pt x="100079" y="4300117"/>
                  <a:pt x="0" y="4062650"/>
                </a:cubicBezTo>
                <a:cubicBezTo>
                  <a:pt x="-70605" y="3793769"/>
                  <a:pt x="-6559" y="3564816"/>
                  <a:pt x="0" y="3326294"/>
                </a:cubicBezTo>
                <a:cubicBezTo>
                  <a:pt x="-50091" y="3122415"/>
                  <a:pt x="32142" y="2799126"/>
                  <a:pt x="0" y="2640722"/>
                </a:cubicBezTo>
                <a:cubicBezTo>
                  <a:pt x="-32143" y="2483488"/>
                  <a:pt x="51097" y="2173283"/>
                  <a:pt x="0" y="2005932"/>
                </a:cubicBezTo>
                <a:cubicBezTo>
                  <a:pt x="15302" y="1776781"/>
                  <a:pt x="27428" y="1627088"/>
                  <a:pt x="0" y="1371143"/>
                </a:cubicBezTo>
                <a:cubicBezTo>
                  <a:pt x="-6700" y="1162329"/>
                  <a:pt x="33167" y="932568"/>
                  <a:pt x="0" y="634787"/>
                </a:cubicBezTo>
                <a:cubicBezTo>
                  <a:pt x="-31422" y="277740"/>
                  <a:pt x="2082" y="293558"/>
                  <a:pt x="0" y="0"/>
                </a:cubicBezTo>
                <a:close/>
              </a:path>
              <a:path w="8875551" h="5078313" fill="none" stroke="0" extrusionOk="0">
                <a:moveTo>
                  <a:pt x="0" y="0"/>
                </a:moveTo>
                <a:cubicBezTo>
                  <a:pt x="219558" y="-32675"/>
                  <a:pt x="308434" y="-16763"/>
                  <a:pt x="414192" y="0"/>
                </a:cubicBezTo>
                <a:cubicBezTo>
                  <a:pt x="529698" y="-33088"/>
                  <a:pt x="823047" y="-44806"/>
                  <a:pt x="1005895" y="0"/>
                </a:cubicBezTo>
                <a:cubicBezTo>
                  <a:pt x="1216881" y="-20439"/>
                  <a:pt x="1320095" y="28163"/>
                  <a:pt x="1597599" y="0"/>
                </a:cubicBezTo>
                <a:cubicBezTo>
                  <a:pt x="1751458" y="-138623"/>
                  <a:pt x="1951270" y="44578"/>
                  <a:pt x="2278058" y="0"/>
                </a:cubicBezTo>
                <a:cubicBezTo>
                  <a:pt x="2492395" y="-48666"/>
                  <a:pt x="2570313" y="26665"/>
                  <a:pt x="2869761" y="0"/>
                </a:cubicBezTo>
                <a:cubicBezTo>
                  <a:pt x="3174190" y="-67640"/>
                  <a:pt x="3318975" y="14577"/>
                  <a:pt x="3461465" y="0"/>
                </a:cubicBezTo>
                <a:cubicBezTo>
                  <a:pt x="3605786" y="-60470"/>
                  <a:pt x="3702090" y="23926"/>
                  <a:pt x="3875656" y="0"/>
                </a:cubicBezTo>
                <a:cubicBezTo>
                  <a:pt x="3938576" y="-108431"/>
                  <a:pt x="4182837" y="-49129"/>
                  <a:pt x="4378605" y="0"/>
                </a:cubicBezTo>
                <a:cubicBezTo>
                  <a:pt x="4586669" y="-22333"/>
                  <a:pt x="4569073" y="15634"/>
                  <a:pt x="4704042" y="0"/>
                </a:cubicBezTo>
                <a:cubicBezTo>
                  <a:pt x="4775818" y="11086"/>
                  <a:pt x="5193076" y="51555"/>
                  <a:pt x="5295745" y="0"/>
                </a:cubicBezTo>
                <a:cubicBezTo>
                  <a:pt x="5336559" y="-82850"/>
                  <a:pt x="5594019" y="5991"/>
                  <a:pt x="6064959" y="0"/>
                </a:cubicBezTo>
                <a:cubicBezTo>
                  <a:pt x="6446483" y="-90279"/>
                  <a:pt x="6337316" y="12369"/>
                  <a:pt x="6390396" y="0"/>
                </a:cubicBezTo>
                <a:cubicBezTo>
                  <a:pt x="6580554" y="-232208"/>
                  <a:pt x="6679815" y="183080"/>
                  <a:pt x="7070856" y="0"/>
                </a:cubicBezTo>
                <a:cubicBezTo>
                  <a:pt x="7371364" y="-105302"/>
                  <a:pt x="7564633" y="48108"/>
                  <a:pt x="7662559" y="0"/>
                </a:cubicBezTo>
                <a:cubicBezTo>
                  <a:pt x="7852255" y="-33649"/>
                  <a:pt x="7913425" y="14543"/>
                  <a:pt x="7987996" y="0"/>
                </a:cubicBezTo>
                <a:cubicBezTo>
                  <a:pt x="8118332" y="78650"/>
                  <a:pt x="8558179" y="104123"/>
                  <a:pt x="8875551" y="0"/>
                </a:cubicBezTo>
                <a:cubicBezTo>
                  <a:pt x="8947352" y="252301"/>
                  <a:pt x="8844539" y="363499"/>
                  <a:pt x="8875551" y="736353"/>
                </a:cubicBezTo>
                <a:cubicBezTo>
                  <a:pt x="8887370" y="1090125"/>
                  <a:pt x="8838695" y="1181513"/>
                  <a:pt x="8875551" y="1472709"/>
                </a:cubicBezTo>
                <a:cubicBezTo>
                  <a:pt x="8861593" y="1752603"/>
                  <a:pt x="8855396" y="1844935"/>
                  <a:pt x="8875551" y="2056715"/>
                </a:cubicBezTo>
                <a:cubicBezTo>
                  <a:pt x="8934977" y="2197591"/>
                  <a:pt x="8807274" y="2477266"/>
                  <a:pt x="8875551" y="2691505"/>
                </a:cubicBezTo>
                <a:cubicBezTo>
                  <a:pt x="8967070" y="3010444"/>
                  <a:pt x="8805977" y="2986777"/>
                  <a:pt x="8875551" y="3173944"/>
                </a:cubicBezTo>
                <a:cubicBezTo>
                  <a:pt x="8848871" y="3391723"/>
                  <a:pt x="8862994" y="3512379"/>
                  <a:pt x="8875551" y="3656384"/>
                </a:cubicBezTo>
                <a:cubicBezTo>
                  <a:pt x="8926867" y="3880379"/>
                  <a:pt x="8862670" y="3988991"/>
                  <a:pt x="8875551" y="4138824"/>
                </a:cubicBezTo>
                <a:cubicBezTo>
                  <a:pt x="8827388" y="4395310"/>
                  <a:pt x="8721490" y="4823529"/>
                  <a:pt x="8875551" y="5078313"/>
                </a:cubicBezTo>
                <a:cubicBezTo>
                  <a:pt x="8712220" y="5122521"/>
                  <a:pt x="8675461" y="5055021"/>
                  <a:pt x="8461358" y="5078313"/>
                </a:cubicBezTo>
                <a:cubicBezTo>
                  <a:pt x="8224185" y="4933029"/>
                  <a:pt x="8015350" y="5087669"/>
                  <a:pt x="7692143" y="5078313"/>
                </a:cubicBezTo>
                <a:cubicBezTo>
                  <a:pt x="7318264" y="5057888"/>
                  <a:pt x="7198931" y="4999002"/>
                  <a:pt x="6922929" y="5078313"/>
                </a:cubicBezTo>
                <a:cubicBezTo>
                  <a:pt x="6750359" y="5184496"/>
                  <a:pt x="6442380" y="4989844"/>
                  <a:pt x="6242470" y="5078313"/>
                </a:cubicBezTo>
                <a:cubicBezTo>
                  <a:pt x="5981404" y="5089886"/>
                  <a:pt x="5809824" y="5055024"/>
                  <a:pt x="5739522" y="5078313"/>
                </a:cubicBezTo>
                <a:cubicBezTo>
                  <a:pt x="5611413" y="5144332"/>
                  <a:pt x="5511992" y="5047659"/>
                  <a:pt x="5414085" y="5078313"/>
                </a:cubicBezTo>
                <a:cubicBezTo>
                  <a:pt x="5381373" y="5104447"/>
                  <a:pt x="4776439" y="5036890"/>
                  <a:pt x="4644871" y="5078313"/>
                </a:cubicBezTo>
                <a:cubicBezTo>
                  <a:pt x="4403330" y="5217247"/>
                  <a:pt x="4372367" y="5101940"/>
                  <a:pt x="4141924" y="5078313"/>
                </a:cubicBezTo>
                <a:cubicBezTo>
                  <a:pt x="3950266" y="5108951"/>
                  <a:pt x="3753576" y="5116794"/>
                  <a:pt x="3550219" y="5078313"/>
                </a:cubicBezTo>
                <a:cubicBezTo>
                  <a:pt x="3296202" y="5079598"/>
                  <a:pt x="3354125" y="5038452"/>
                  <a:pt x="3224783" y="5078313"/>
                </a:cubicBezTo>
                <a:cubicBezTo>
                  <a:pt x="3113965" y="5146143"/>
                  <a:pt x="2985324" y="5069978"/>
                  <a:pt x="2810591" y="5078313"/>
                </a:cubicBezTo>
                <a:cubicBezTo>
                  <a:pt x="2709163" y="5136905"/>
                  <a:pt x="2559514" y="5043406"/>
                  <a:pt x="2041377" y="5078313"/>
                </a:cubicBezTo>
                <a:cubicBezTo>
                  <a:pt x="1613406" y="5087076"/>
                  <a:pt x="1732326" y="5025082"/>
                  <a:pt x="1449673" y="5078313"/>
                </a:cubicBezTo>
                <a:cubicBezTo>
                  <a:pt x="1171288" y="5070812"/>
                  <a:pt x="1030098" y="4967093"/>
                  <a:pt x="946725" y="5078313"/>
                </a:cubicBezTo>
                <a:cubicBezTo>
                  <a:pt x="877205" y="5123128"/>
                  <a:pt x="579190" y="4977371"/>
                  <a:pt x="0" y="5078313"/>
                </a:cubicBezTo>
                <a:cubicBezTo>
                  <a:pt x="-9688" y="4826290"/>
                  <a:pt x="33265" y="4783415"/>
                  <a:pt x="0" y="4595872"/>
                </a:cubicBezTo>
                <a:cubicBezTo>
                  <a:pt x="-26256" y="4378448"/>
                  <a:pt x="104222" y="4258714"/>
                  <a:pt x="0" y="4062650"/>
                </a:cubicBezTo>
                <a:cubicBezTo>
                  <a:pt x="-130101" y="3794269"/>
                  <a:pt x="17808" y="3576230"/>
                  <a:pt x="0" y="3326294"/>
                </a:cubicBezTo>
                <a:cubicBezTo>
                  <a:pt x="-95353" y="3117353"/>
                  <a:pt x="-29462" y="2793884"/>
                  <a:pt x="0" y="2640722"/>
                </a:cubicBezTo>
                <a:cubicBezTo>
                  <a:pt x="-23383" y="2392153"/>
                  <a:pt x="69653" y="2136486"/>
                  <a:pt x="0" y="2005932"/>
                </a:cubicBezTo>
                <a:cubicBezTo>
                  <a:pt x="19756" y="1726224"/>
                  <a:pt x="27502" y="1621947"/>
                  <a:pt x="0" y="1371143"/>
                </a:cubicBezTo>
                <a:cubicBezTo>
                  <a:pt x="-11281" y="1187903"/>
                  <a:pt x="28519" y="903127"/>
                  <a:pt x="0" y="634787"/>
                </a:cubicBezTo>
                <a:cubicBezTo>
                  <a:pt x="-39930" y="289699"/>
                  <a:pt x="4453" y="29112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46127031">
                  <a:custGeom>
                    <a:avLst/>
                    <a:gdLst>
                      <a:gd name="connsiteX0" fmla="*/ 0 w 8875551"/>
                      <a:gd name="connsiteY0" fmla="*/ 0 h 4801314"/>
                      <a:gd name="connsiteX1" fmla="*/ 414192 w 8875551"/>
                      <a:gd name="connsiteY1" fmla="*/ 0 h 4801314"/>
                      <a:gd name="connsiteX2" fmla="*/ 1005895 w 8875551"/>
                      <a:gd name="connsiteY2" fmla="*/ 0 h 4801314"/>
                      <a:gd name="connsiteX3" fmla="*/ 1597599 w 8875551"/>
                      <a:gd name="connsiteY3" fmla="*/ 0 h 4801314"/>
                      <a:gd name="connsiteX4" fmla="*/ 2278058 w 8875551"/>
                      <a:gd name="connsiteY4" fmla="*/ 0 h 4801314"/>
                      <a:gd name="connsiteX5" fmla="*/ 2869761 w 8875551"/>
                      <a:gd name="connsiteY5" fmla="*/ 0 h 4801314"/>
                      <a:gd name="connsiteX6" fmla="*/ 3461465 w 8875551"/>
                      <a:gd name="connsiteY6" fmla="*/ 0 h 4801314"/>
                      <a:gd name="connsiteX7" fmla="*/ 3875656 w 8875551"/>
                      <a:gd name="connsiteY7" fmla="*/ 0 h 4801314"/>
                      <a:gd name="connsiteX8" fmla="*/ 4378605 w 8875551"/>
                      <a:gd name="connsiteY8" fmla="*/ 0 h 4801314"/>
                      <a:gd name="connsiteX9" fmla="*/ 4704042 w 8875551"/>
                      <a:gd name="connsiteY9" fmla="*/ 0 h 4801314"/>
                      <a:gd name="connsiteX10" fmla="*/ 5295745 w 8875551"/>
                      <a:gd name="connsiteY10" fmla="*/ 0 h 4801314"/>
                      <a:gd name="connsiteX11" fmla="*/ 6064959 w 8875551"/>
                      <a:gd name="connsiteY11" fmla="*/ 0 h 4801314"/>
                      <a:gd name="connsiteX12" fmla="*/ 6390396 w 8875551"/>
                      <a:gd name="connsiteY12" fmla="*/ 0 h 4801314"/>
                      <a:gd name="connsiteX13" fmla="*/ 7070856 w 8875551"/>
                      <a:gd name="connsiteY13" fmla="*/ 0 h 4801314"/>
                      <a:gd name="connsiteX14" fmla="*/ 7662559 w 8875551"/>
                      <a:gd name="connsiteY14" fmla="*/ 0 h 4801314"/>
                      <a:gd name="connsiteX15" fmla="*/ 7987996 w 8875551"/>
                      <a:gd name="connsiteY15" fmla="*/ 0 h 4801314"/>
                      <a:gd name="connsiteX16" fmla="*/ 8875551 w 8875551"/>
                      <a:gd name="connsiteY16" fmla="*/ 0 h 4801314"/>
                      <a:gd name="connsiteX17" fmla="*/ 8875551 w 8875551"/>
                      <a:gd name="connsiteY17" fmla="*/ 696189 h 4801314"/>
                      <a:gd name="connsiteX18" fmla="*/ 8875551 w 8875551"/>
                      <a:gd name="connsiteY18" fmla="*/ 1392380 h 4801314"/>
                      <a:gd name="connsiteX19" fmla="*/ 8875551 w 8875551"/>
                      <a:gd name="connsiteY19" fmla="*/ 1944531 h 4801314"/>
                      <a:gd name="connsiteX20" fmla="*/ 8875551 w 8875551"/>
                      <a:gd name="connsiteY20" fmla="*/ 2544696 h 4801314"/>
                      <a:gd name="connsiteX21" fmla="*/ 8875551 w 8875551"/>
                      <a:gd name="connsiteY21" fmla="*/ 3000820 h 4801314"/>
                      <a:gd name="connsiteX22" fmla="*/ 8875551 w 8875551"/>
                      <a:gd name="connsiteY22" fmla="*/ 3456945 h 4801314"/>
                      <a:gd name="connsiteX23" fmla="*/ 8875551 w 8875551"/>
                      <a:gd name="connsiteY23" fmla="*/ 3913070 h 4801314"/>
                      <a:gd name="connsiteX24" fmla="*/ 8875551 w 8875551"/>
                      <a:gd name="connsiteY24" fmla="*/ 4801314 h 4801314"/>
                      <a:gd name="connsiteX25" fmla="*/ 8461358 w 8875551"/>
                      <a:gd name="connsiteY25" fmla="*/ 4801314 h 4801314"/>
                      <a:gd name="connsiteX26" fmla="*/ 7692143 w 8875551"/>
                      <a:gd name="connsiteY26" fmla="*/ 4801314 h 4801314"/>
                      <a:gd name="connsiteX27" fmla="*/ 6922929 w 8875551"/>
                      <a:gd name="connsiteY27" fmla="*/ 4801314 h 4801314"/>
                      <a:gd name="connsiteX28" fmla="*/ 6242470 w 8875551"/>
                      <a:gd name="connsiteY28" fmla="*/ 4801314 h 4801314"/>
                      <a:gd name="connsiteX29" fmla="*/ 5739522 w 8875551"/>
                      <a:gd name="connsiteY29" fmla="*/ 4801314 h 4801314"/>
                      <a:gd name="connsiteX30" fmla="*/ 5414085 w 8875551"/>
                      <a:gd name="connsiteY30" fmla="*/ 4801314 h 4801314"/>
                      <a:gd name="connsiteX31" fmla="*/ 4644871 w 8875551"/>
                      <a:gd name="connsiteY31" fmla="*/ 4801314 h 4801314"/>
                      <a:gd name="connsiteX32" fmla="*/ 4141924 w 8875551"/>
                      <a:gd name="connsiteY32" fmla="*/ 4801314 h 4801314"/>
                      <a:gd name="connsiteX33" fmla="*/ 3550219 w 8875551"/>
                      <a:gd name="connsiteY33" fmla="*/ 4801314 h 4801314"/>
                      <a:gd name="connsiteX34" fmla="*/ 3224783 w 8875551"/>
                      <a:gd name="connsiteY34" fmla="*/ 4801314 h 4801314"/>
                      <a:gd name="connsiteX35" fmla="*/ 2810591 w 8875551"/>
                      <a:gd name="connsiteY35" fmla="*/ 4801314 h 4801314"/>
                      <a:gd name="connsiteX36" fmla="*/ 2041377 w 8875551"/>
                      <a:gd name="connsiteY36" fmla="*/ 4801314 h 4801314"/>
                      <a:gd name="connsiteX37" fmla="*/ 1449673 w 8875551"/>
                      <a:gd name="connsiteY37" fmla="*/ 4801314 h 4801314"/>
                      <a:gd name="connsiteX38" fmla="*/ 946725 w 8875551"/>
                      <a:gd name="connsiteY38" fmla="*/ 4801314 h 4801314"/>
                      <a:gd name="connsiteX39" fmla="*/ 0 w 8875551"/>
                      <a:gd name="connsiteY39" fmla="*/ 4801314 h 4801314"/>
                      <a:gd name="connsiteX40" fmla="*/ 0 w 8875551"/>
                      <a:gd name="connsiteY40" fmla="*/ 4345188 h 4801314"/>
                      <a:gd name="connsiteX41" fmla="*/ 0 w 8875551"/>
                      <a:gd name="connsiteY41" fmla="*/ 3841051 h 4801314"/>
                      <a:gd name="connsiteX42" fmla="*/ 0 w 8875551"/>
                      <a:gd name="connsiteY42" fmla="*/ 3144860 h 4801314"/>
                      <a:gd name="connsiteX43" fmla="*/ 0 w 8875551"/>
                      <a:gd name="connsiteY43" fmla="*/ 2496683 h 4801314"/>
                      <a:gd name="connsiteX44" fmla="*/ 0 w 8875551"/>
                      <a:gd name="connsiteY44" fmla="*/ 1896518 h 4801314"/>
                      <a:gd name="connsiteX45" fmla="*/ 0 w 8875551"/>
                      <a:gd name="connsiteY45" fmla="*/ 1296354 h 4801314"/>
                      <a:gd name="connsiteX46" fmla="*/ 0 w 8875551"/>
                      <a:gd name="connsiteY46" fmla="*/ 600163 h 4801314"/>
                      <a:gd name="connsiteX47" fmla="*/ 0 w 8875551"/>
                      <a:gd name="connsiteY47" fmla="*/ 0 h 4801314"/>
                      <a:gd name="connsiteX0" fmla="*/ 0 w 8875551"/>
                      <a:gd name="connsiteY0" fmla="*/ 0 h 4801314"/>
                      <a:gd name="connsiteX1" fmla="*/ 502948 w 8875551"/>
                      <a:gd name="connsiteY1" fmla="*/ 0 h 4801314"/>
                      <a:gd name="connsiteX2" fmla="*/ 1005895 w 8875551"/>
                      <a:gd name="connsiteY2" fmla="*/ 0 h 4801314"/>
                      <a:gd name="connsiteX3" fmla="*/ 1686354 w 8875551"/>
                      <a:gd name="connsiteY3" fmla="*/ 0 h 4801314"/>
                      <a:gd name="connsiteX4" fmla="*/ 2100546 w 8875551"/>
                      <a:gd name="connsiteY4" fmla="*/ 0 h 4801314"/>
                      <a:gd name="connsiteX5" fmla="*/ 2603495 w 8875551"/>
                      <a:gd name="connsiteY5" fmla="*/ 0 h 4801314"/>
                      <a:gd name="connsiteX6" fmla="*/ 2928932 w 8875551"/>
                      <a:gd name="connsiteY6" fmla="*/ 0 h 4801314"/>
                      <a:gd name="connsiteX7" fmla="*/ 3520635 w 8875551"/>
                      <a:gd name="connsiteY7" fmla="*/ 0 h 4801314"/>
                      <a:gd name="connsiteX8" fmla="*/ 4112339 w 8875551"/>
                      <a:gd name="connsiteY8" fmla="*/ 0 h 4801314"/>
                      <a:gd name="connsiteX9" fmla="*/ 4526530 w 8875551"/>
                      <a:gd name="connsiteY9" fmla="*/ 0 h 4801314"/>
                      <a:gd name="connsiteX10" fmla="*/ 4851967 w 8875551"/>
                      <a:gd name="connsiteY10" fmla="*/ 0 h 4801314"/>
                      <a:gd name="connsiteX11" fmla="*/ 5621181 w 8875551"/>
                      <a:gd name="connsiteY11" fmla="*/ 0 h 4801314"/>
                      <a:gd name="connsiteX12" fmla="*/ 6301641 w 8875551"/>
                      <a:gd name="connsiteY12" fmla="*/ 0 h 4801314"/>
                      <a:gd name="connsiteX13" fmla="*/ 6982100 w 8875551"/>
                      <a:gd name="connsiteY13" fmla="*/ 0 h 4801314"/>
                      <a:gd name="connsiteX14" fmla="*/ 7573803 w 8875551"/>
                      <a:gd name="connsiteY14" fmla="*/ 0 h 4801314"/>
                      <a:gd name="connsiteX15" fmla="*/ 8076751 w 8875551"/>
                      <a:gd name="connsiteY15" fmla="*/ 0 h 4801314"/>
                      <a:gd name="connsiteX16" fmla="*/ 8875551 w 8875551"/>
                      <a:gd name="connsiteY16" fmla="*/ 0 h 4801314"/>
                      <a:gd name="connsiteX17" fmla="*/ 8875551 w 8875551"/>
                      <a:gd name="connsiteY17" fmla="*/ 504137 h 4801314"/>
                      <a:gd name="connsiteX18" fmla="*/ 8875551 w 8875551"/>
                      <a:gd name="connsiteY18" fmla="*/ 1200328 h 4801314"/>
                      <a:gd name="connsiteX19" fmla="*/ 8875551 w 8875551"/>
                      <a:gd name="connsiteY19" fmla="*/ 1896518 h 4801314"/>
                      <a:gd name="connsiteX20" fmla="*/ 8875551 w 8875551"/>
                      <a:gd name="connsiteY20" fmla="*/ 2544696 h 4801314"/>
                      <a:gd name="connsiteX21" fmla="*/ 8875551 w 8875551"/>
                      <a:gd name="connsiteY21" fmla="*/ 3000820 h 4801314"/>
                      <a:gd name="connsiteX22" fmla="*/ 8875551 w 8875551"/>
                      <a:gd name="connsiteY22" fmla="*/ 3552972 h 4801314"/>
                      <a:gd name="connsiteX23" fmla="*/ 8875551 w 8875551"/>
                      <a:gd name="connsiteY23" fmla="*/ 4057109 h 4801314"/>
                      <a:gd name="connsiteX24" fmla="*/ 8875551 w 8875551"/>
                      <a:gd name="connsiteY24" fmla="*/ 4801314 h 4801314"/>
                      <a:gd name="connsiteX25" fmla="*/ 8372602 w 8875551"/>
                      <a:gd name="connsiteY25" fmla="*/ 4801314 h 4801314"/>
                      <a:gd name="connsiteX26" fmla="*/ 7692143 w 8875551"/>
                      <a:gd name="connsiteY26" fmla="*/ 4801314 h 4801314"/>
                      <a:gd name="connsiteX27" fmla="*/ 7011685 w 8875551"/>
                      <a:gd name="connsiteY27" fmla="*/ 4801314 h 4801314"/>
                      <a:gd name="connsiteX28" fmla="*/ 6686248 w 8875551"/>
                      <a:gd name="connsiteY28" fmla="*/ 4801314 h 4801314"/>
                      <a:gd name="connsiteX29" fmla="*/ 6272055 w 8875551"/>
                      <a:gd name="connsiteY29" fmla="*/ 4801314 h 4801314"/>
                      <a:gd name="connsiteX30" fmla="*/ 5769108 w 8875551"/>
                      <a:gd name="connsiteY30" fmla="*/ 4801314 h 4801314"/>
                      <a:gd name="connsiteX31" fmla="*/ 5088648 w 8875551"/>
                      <a:gd name="connsiteY31" fmla="*/ 4801314 h 4801314"/>
                      <a:gd name="connsiteX32" fmla="*/ 4585701 w 8875551"/>
                      <a:gd name="connsiteY32" fmla="*/ 4801314 h 4801314"/>
                      <a:gd name="connsiteX33" fmla="*/ 4171508 w 8875551"/>
                      <a:gd name="connsiteY33" fmla="*/ 4801314 h 4801314"/>
                      <a:gd name="connsiteX34" fmla="*/ 3846071 w 8875551"/>
                      <a:gd name="connsiteY34" fmla="*/ 4801314 h 4801314"/>
                      <a:gd name="connsiteX35" fmla="*/ 3431879 w 8875551"/>
                      <a:gd name="connsiteY35" fmla="*/ 4801314 h 4801314"/>
                      <a:gd name="connsiteX36" fmla="*/ 2928932 w 8875551"/>
                      <a:gd name="connsiteY36" fmla="*/ 4801314 h 4801314"/>
                      <a:gd name="connsiteX37" fmla="*/ 2159717 w 8875551"/>
                      <a:gd name="connsiteY37" fmla="*/ 4801314 h 4801314"/>
                      <a:gd name="connsiteX38" fmla="*/ 1656769 w 8875551"/>
                      <a:gd name="connsiteY38" fmla="*/ 4801314 h 4801314"/>
                      <a:gd name="connsiteX39" fmla="*/ 976310 w 8875551"/>
                      <a:gd name="connsiteY39" fmla="*/ 4801314 h 4801314"/>
                      <a:gd name="connsiteX40" fmla="*/ 0 w 8875551"/>
                      <a:gd name="connsiteY40" fmla="*/ 4801314 h 4801314"/>
                      <a:gd name="connsiteX41" fmla="*/ 0 w 8875551"/>
                      <a:gd name="connsiteY41" fmla="*/ 4249162 h 4801314"/>
                      <a:gd name="connsiteX42" fmla="*/ 0 w 8875551"/>
                      <a:gd name="connsiteY42" fmla="*/ 3648998 h 4801314"/>
                      <a:gd name="connsiteX43" fmla="*/ 0 w 8875551"/>
                      <a:gd name="connsiteY43" fmla="*/ 3144860 h 4801314"/>
                      <a:gd name="connsiteX44" fmla="*/ 0 w 8875551"/>
                      <a:gd name="connsiteY44" fmla="*/ 2496683 h 4801314"/>
                      <a:gd name="connsiteX45" fmla="*/ 0 w 8875551"/>
                      <a:gd name="connsiteY45" fmla="*/ 1800492 h 4801314"/>
                      <a:gd name="connsiteX46" fmla="*/ 0 w 8875551"/>
                      <a:gd name="connsiteY46" fmla="*/ 1104301 h 4801314"/>
                      <a:gd name="connsiteX47" fmla="*/ 0 w 8875551"/>
                      <a:gd name="connsiteY47" fmla="*/ 552150 h 4801314"/>
                      <a:gd name="connsiteX48" fmla="*/ 0 w 8875551"/>
                      <a:gd name="connsiteY48" fmla="*/ 0 h 4801314"/>
                      <a:gd name="connsiteX0" fmla="*/ 0 w 8875551"/>
                      <a:gd name="connsiteY0" fmla="*/ 0 h 4801314"/>
                      <a:gd name="connsiteX1" fmla="*/ 414192 w 8875551"/>
                      <a:gd name="connsiteY1" fmla="*/ 0 h 4801314"/>
                      <a:gd name="connsiteX2" fmla="*/ 1005895 w 8875551"/>
                      <a:gd name="connsiteY2" fmla="*/ 0 h 4801314"/>
                      <a:gd name="connsiteX3" fmla="*/ 1597599 w 8875551"/>
                      <a:gd name="connsiteY3" fmla="*/ 0 h 4801314"/>
                      <a:gd name="connsiteX4" fmla="*/ 2278058 w 8875551"/>
                      <a:gd name="connsiteY4" fmla="*/ 0 h 4801314"/>
                      <a:gd name="connsiteX5" fmla="*/ 2869761 w 8875551"/>
                      <a:gd name="connsiteY5" fmla="*/ 0 h 4801314"/>
                      <a:gd name="connsiteX6" fmla="*/ 3461465 w 8875551"/>
                      <a:gd name="connsiteY6" fmla="*/ 0 h 4801314"/>
                      <a:gd name="connsiteX7" fmla="*/ 3875656 w 8875551"/>
                      <a:gd name="connsiteY7" fmla="*/ 0 h 4801314"/>
                      <a:gd name="connsiteX8" fmla="*/ 4378605 w 8875551"/>
                      <a:gd name="connsiteY8" fmla="*/ 0 h 4801314"/>
                      <a:gd name="connsiteX9" fmla="*/ 4704042 w 8875551"/>
                      <a:gd name="connsiteY9" fmla="*/ 0 h 4801314"/>
                      <a:gd name="connsiteX10" fmla="*/ 5295745 w 8875551"/>
                      <a:gd name="connsiteY10" fmla="*/ 0 h 4801314"/>
                      <a:gd name="connsiteX11" fmla="*/ 6064959 w 8875551"/>
                      <a:gd name="connsiteY11" fmla="*/ 0 h 4801314"/>
                      <a:gd name="connsiteX12" fmla="*/ 6390396 w 8875551"/>
                      <a:gd name="connsiteY12" fmla="*/ 0 h 4801314"/>
                      <a:gd name="connsiteX13" fmla="*/ 7070856 w 8875551"/>
                      <a:gd name="connsiteY13" fmla="*/ 0 h 4801314"/>
                      <a:gd name="connsiteX14" fmla="*/ 7662559 w 8875551"/>
                      <a:gd name="connsiteY14" fmla="*/ 0 h 4801314"/>
                      <a:gd name="connsiteX15" fmla="*/ 7987996 w 8875551"/>
                      <a:gd name="connsiteY15" fmla="*/ 0 h 4801314"/>
                      <a:gd name="connsiteX16" fmla="*/ 8875551 w 8875551"/>
                      <a:gd name="connsiteY16" fmla="*/ 0 h 4801314"/>
                      <a:gd name="connsiteX17" fmla="*/ 8875551 w 8875551"/>
                      <a:gd name="connsiteY17" fmla="*/ 696189 h 4801314"/>
                      <a:gd name="connsiteX18" fmla="*/ 8875551 w 8875551"/>
                      <a:gd name="connsiteY18" fmla="*/ 1392380 h 4801314"/>
                      <a:gd name="connsiteX19" fmla="*/ 8875551 w 8875551"/>
                      <a:gd name="connsiteY19" fmla="*/ 1944531 h 4801314"/>
                      <a:gd name="connsiteX20" fmla="*/ 8875551 w 8875551"/>
                      <a:gd name="connsiteY20" fmla="*/ 2544696 h 4801314"/>
                      <a:gd name="connsiteX21" fmla="*/ 8875551 w 8875551"/>
                      <a:gd name="connsiteY21" fmla="*/ 3000820 h 4801314"/>
                      <a:gd name="connsiteX22" fmla="*/ 8875551 w 8875551"/>
                      <a:gd name="connsiteY22" fmla="*/ 3456945 h 4801314"/>
                      <a:gd name="connsiteX23" fmla="*/ 8875551 w 8875551"/>
                      <a:gd name="connsiteY23" fmla="*/ 3913070 h 4801314"/>
                      <a:gd name="connsiteX24" fmla="*/ 8875551 w 8875551"/>
                      <a:gd name="connsiteY24" fmla="*/ 4801314 h 4801314"/>
                      <a:gd name="connsiteX25" fmla="*/ 8461358 w 8875551"/>
                      <a:gd name="connsiteY25" fmla="*/ 4801314 h 4801314"/>
                      <a:gd name="connsiteX26" fmla="*/ 7692143 w 8875551"/>
                      <a:gd name="connsiteY26" fmla="*/ 4801314 h 4801314"/>
                      <a:gd name="connsiteX27" fmla="*/ 6922929 w 8875551"/>
                      <a:gd name="connsiteY27" fmla="*/ 4801314 h 4801314"/>
                      <a:gd name="connsiteX28" fmla="*/ 6242470 w 8875551"/>
                      <a:gd name="connsiteY28" fmla="*/ 4801314 h 4801314"/>
                      <a:gd name="connsiteX29" fmla="*/ 5739522 w 8875551"/>
                      <a:gd name="connsiteY29" fmla="*/ 4801314 h 4801314"/>
                      <a:gd name="connsiteX30" fmla="*/ 5414085 w 8875551"/>
                      <a:gd name="connsiteY30" fmla="*/ 4801314 h 4801314"/>
                      <a:gd name="connsiteX31" fmla="*/ 4644871 w 8875551"/>
                      <a:gd name="connsiteY31" fmla="*/ 4801314 h 4801314"/>
                      <a:gd name="connsiteX32" fmla="*/ 4141924 w 8875551"/>
                      <a:gd name="connsiteY32" fmla="*/ 4801314 h 4801314"/>
                      <a:gd name="connsiteX33" fmla="*/ 3550219 w 8875551"/>
                      <a:gd name="connsiteY33" fmla="*/ 4801314 h 4801314"/>
                      <a:gd name="connsiteX34" fmla="*/ 3224783 w 8875551"/>
                      <a:gd name="connsiteY34" fmla="*/ 4801314 h 4801314"/>
                      <a:gd name="connsiteX35" fmla="*/ 2810591 w 8875551"/>
                      <a:gd name="connsiteY35" fmla="*/ 4801314 h 4801314"/>
                      <a:gd name="connsiteX36" fmla="*/ 2041377 w 8875551"/>
                      <a:gd name="connsiteY36" fmla="*/ 4801314 h 4801314"/>
                      <a:gd name="connsiteX37" fmla="*/ 1449673 w 8875551"/>
                      <a:gd name="connsiteY37" fmla="*/ 4801314 h 4801314"/>
                      <a:gd name="connsiteX38" fmla="*/ 946725 w 8875551"/>
                      <a:gd name="connsiteY38" fmla="*/ 4801314 h 4801314"/>
                      <a:gd name="connsiteX39" fmla="*/ 0 w 8875551"/>
                      <a:gd name="connsiteY39" fmla="*/ 4801314 h 4801314"/>
                      <a:gd name="connsiteX40" fmla="*/ 0 w 8875551"/>
                      <a:gd name="connsiteY40" fmla="*/ 4345188 h 4801314"/>
                      <a:gd name="connsiteX41" fmla="*/ 0 w 8875551"/>
                      <a:gd name="connsiteY41" fmla="*/ 3841051 h 4801314"/>
                      <a:gd name="connsiteX42" fmla="*/ 0 w 8875551"/>
                      <a:gd name="connsiteY42" fmla="*/ 3144860 h 4801314"/>
                      <a:gd name="connsiteX43" fmla="*/ 0 w 8875551"/>
                      <a:gd name="connsiteY43" fmla="*/ 2496683 h 4801314"/>
                      <a:gd name="connsiteX44" fmla="*/ 0 w 8875551"/>
                      <a:gd name="connsiteY44" fmla="*/ 1896518 h 4801314"/>
                      <a:gd name="connsiteX45" fmla="*/ 0 w 8875551"/>
                      <a:gd name="connsiteY45" fmla="*/ 1296354 h 4801314"/>
                      <a:gd name="connsiteX46" fmla="*/ 0 w 8875551"/>
                      <a:gd name="connsiteY46" fmla="*/ 600163 h 4801314"/>
                      <a:gd name="connsiteX47" fmla="*/ 0 w 8875551"/>
                      <a:gd name="connsiteY47" fmla="*/ 0 h 480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875551" h="4801314" fill="none" extrusionOk="0">
                        <a:moveTo>
                          <a:pt x="0" y="0"/>
                        </a:moveTo>
                        <a:cubicBezTo>
                          <a:pt x="217197" y="-29996"/>
                          <a:pt x="324002" y="-54"/>
                          <a:pt x="414192" y="0"/>
                        </a:cubicBezTo>
                        <a:cubicBezTo>
                          <a:pt x="513474" y="-60134"/>
                          <a:pt x="775365" y="-29178"/>
                          <a:pt x="1005895" y="0"/>
                        </a:cubicBezTo>
                        <a:cubicBezTo>
                          <a:pt x="1225329" y="-18954"/>
                          <a:pt x="1357002" y="20437"/>
                          <a:pt x="1597599" y="0"/>
                        </a:cubicBezTo>
                        <a:cubicBezTo>
                          <a:pt x="1788603" y="-108575"/>
                          <a:pt x="1956689" y="33102"/>
                          <a:pt x="2278058" y="0"/>
                        </a:cubicBezTo>
                        <a:cubicBezTo>
                          <a:pt x="2481895" y="-40107"/>
                          <a:pt x="2566249" y="20329"/>
                          <a:pt x="2869761" y="0"/>
                        </a:cubicBezTo>
                        <a:cubicBezTo>
                          <a:pt x="3177662" y="-67887"/>
                          <a:pt x="3310861" y="-11412"/>
                          <a:pt x="3461465" y="0"/>
                        </a:cubicBezTo>
                        <a:cubicBezTo>
                          <a:pt x="3614358" y="-59592"/>
                          <a:pt x="3720308" y="-5868"/>
                          <a:pt x="3875656" y="0"/>
                        </a:cubicBezTo>
                        <a:cubicBezTo>
                          <a:pt x="3965836" y="-87348"/>
                          <a:pt x="4148414" y="-24166"/>
                          <a:pt x="4378605" y="0"/>
                        </a:cubicBezTo>
                        <a:cubicBezTo>
                          <a:pt x="4590628" y="-12852"/>
                          <a:pt x="4565568" y="19286"/>
                          <a:pt x="4704042" y="0"/>
                        </a:cubicBezTo>
                        <a:cubicBezTo>
                          <a:pt x="4781708" y="-7452"/>
                          <a:pt x="5194587" y="71273"/>
                          <a:pt x="5295745" y="0"/>
                        </a:cubicBezTo>
                        <a:cubicBezTo>
                          <a:pt x="5364436" y="-64118"/>
                          <a:pt x="5577883" y="14670"/>
                          <a:pt x="6064959" y="0"/>
                        </a:cubicBezTo>
                        <a:cubicBezTo>
                          <a:pt x="6442792" y="-97013"/>
                          <a:pt x="6340397" y="9867"/>
                          <a:pt x="6390396" y="0"/>
                        </a:cubicBezTo>
                        <a:cubicBezTo>
                          <a:pt x="6498138" y="-164793"/>
                          <a:pt x="6710927" y="148297"/>
                          <a:pt x="7070856" y="0"/>
                        </a:cubicBezTo>
                        <a:cubicBezTo>
                          <a:pt x="7352364" y="-89005"/>
                          <a:pt x="7541779" y="41797"/>
                          <a:pt x="7662559" y="0"/>
                        </a:cubicBezTo>
                        <a:cubicBezTo>
                          <a:pt x="7844916" y="-36154"/>
                          <a:pt x="7894290" y="9518"/>
                          <a:pt x="7987996" y="0"/>
                        </a:cubicBezTo>
                        <a:cubicBezTo>
                          <a:pt x="8145283" y="73211"/>
                          <a:pt x="8528527" y="97596"/>
                          <a:pt x="8875551" y="0"/>
                        </a:cubicBezTo>
                        <a:cubicBezTo>
                          <a:pt x="8929825" y="235891"/>
                          <a:pt x="8850521" y="393343"/>
                          <a:pt x="8875551" y="696189"/>
                        </a:cubicBezTo>
                        <a:cubicBezTo>
                          <a:pt x="8908826" y="1042930"/>
                          <a:pt x="8826812" y="1128530"/>
                          <a:pt x="8875551" y="1392380"/>
                        </a:cubicBezTo>
                        <a:cubicBezTo>
                          <a:pt x="8874090" y="1656098"/>
                          <a:pt x="8837852" y="1747696"/>
                          <a:pt x="8875551" y="1944531"/>
                        </a:cubicBezTo>
                        <a:cubicBezTo>
                          <a:pt x="8953056" y="2117180"/>
                          <a:pt x="8760011" y="2315431"/>
                          <a:pt x="8875551" y="2544696"/>
                        </a:cubicBezTo>
                        <a:cubicBezTo>
                          <a:pt x="8957751" y="2835045"/>
                          <a:pt x="8811416" y="2850241"/>
                          <a:pt x="8875551" y="3000820"/>
                        </a:cubicBezTo>
                        <a:cubicBezTo>
                          <a:pt x="8869679" y="3187993"/>
                          <a:pt x="8847582" y="3345597"/>
                          <a:pt x="8875551" y="3456945"/>
                        </a:cubicBezTo>
                        <a:cubicBezTo>
                          <a:pt x="8934505" y="3664809"/>
                          <a:pt x="8834344" y="3771435"/>
                          <a:pt x="8875551" y="3913070"/>
                        </a:cubicBezTo>
                        <a:cubicBezTo>
                          <a:pt x="8820212" y="4168127"/>
                          <a:pt x="8739171" y="4581258"/>
                          <a:pt x="8875551" y="4801314"/>
                        </a:cubicBezTo>
                        <a:cubicBezTo>
                          <a:pt x="8724010" y="4858136"/>
                          <a:pt x="8688510" y="4780753"/>
                          <a:pt x="8461358" y="4801314"/>
                        </a:cubicBezTo>
                        <a:cubicBezTo>
                          <a:pt x="8273552" y="4717019"/>
                          <a:pt x="8014628" y="4827398"/>
                          <a:pt x="7692143" y="4801314"/>
                        </a:cubicBezTo>
                        <a:cubicBezTo>
                          <a:pt x="7370424" y="4800174"/>
                          <a:pt x="7194656" y="4733015"/>
                          <a:pt x="6922929" y="4801314"/>
                        </a:cubicBezTo>
                        <a:cubicBezTo>
                          <a:pt x="6750302" y="4882639"/>
                          <a:pt x="6432078" y="4714398"/>
                          <a:pt x="6242470" y="4801314"/>
                        </a:cubicBezTo>
                        <a:cubicBezTo>
                          <a:pt x="5983520" y="4823020"/>
                          <a:pt x="5821669" y="4769443"/>
                          <a:pt x="5739522" y="4801314"/>
                        </a:cubicBezTo>
                        <a:cubicBezTo>
                          <a:pt x="5638048" y="4878556"/>
                          <a:pt x="5513880" y="4762343"/>
                          <a:pt x="5414085" y="4801314"/>
                        </a:cubicBezTo>
                        <a:cubicBezTo>
                          <a:pt x="5366549" y="4826498"/>
                          <a:pt x="4798090" y="4758204"/>
                          <a:pt x="4644871" y="4801314"/>
                        </a:cubicBezTo>
                        <a:cubicBezTo>
                          <a:pt x="4409940" y="4928214"/>
                          <a:pt x="4339028" y="4805649"/>
                          <a:pt x="4141924" y="4801314"/>
                        </a:cubicBezTo>
                        <a:cubicBezTo>
                          <a:pt x="3939376" y="4792979"/>
                          <a:pt x="3717259" y="4819240"/>
                          <a:pt x="3550219" y="4801314"/>
                        </a:cubicBezTo>
                        <a:cubicBezTo>
                          <a:pt x="3314010" y="4795829"/>
                          <a:pt x="3366655" y="4754470"/>
                          <a:pt x="3224783" y="4801314"/>
                        </a:cubicBezTo>
                        <a:cubicBezTo>
                          <a:pt x="3088953" y="4850784"/>
                          <a:pt x="2971937" y="4812566"/>
                          <a:pt x="2810591" y="4801314"/>
                        </a:cubicBezTo>
                        <a:cubicBezTo>
                          <a:pt x="2725705" y="4822908"/>
                          <a:pt x="2486225" y="4763692"/>
                          <a:pt x="2041377" y="4801314"/>
                        </a:cubicBezTo>
                        <a:cubicBezTo>
                          <a:pt x="1629930" y="4816468"/>
                          <a:pt x="1730933" y="4753016"/>
                          <a:pt x="1449673" y="4801314"/>
                        </a:cubicBezTo>
                        <a:cubicBezTo>
                          <a:pt x="1180790" y="4810623"/>
                          <a:pt x="1048269" y="4714796"/>
                          <a:pt x="946725" y="4801314"/>
                        </a:cubicBezTo>
                        <a:cubicBezTo>
                          <a:pt x="860109" y="4823126"/>
                          <a:pt x="599402" y="4700539"/>
                          <a:pt x="0" y="4801314"/>
                        </a:cubicBezTo>
                        <a:cubicBezTo>
                          <a:pt x="-19550" y="4556878"/>
                          <a:pt x="39388" y="4522186"/>
                          <a:pt x="0" y="4345188"/>
                        </a:cubicBezTo>
                        <a:cubicBezTo>
                          <a:pt x="-58996" y="4157557"/>
                          <a:pt x="87415" y="4017856"/>
                          <a:pt x="0" y="3841051"/>
                        </a:cubicBezTo>
                        <a:cubicBezTo>
                          <a:pt x="-83850" y="3575832"/>
                          <a:pt x="16970" y="3392920"/>
                          <a:pt x="0" y="3144860"/>
                        </a:cubicBezTo>
                        <a:cubicBezTo>
                          <a:pt x="-97842" y="2930418"/>
                          <a:pt x="-48701" y="2639991"/>
                          <a:pt x="0" y="2496683"/>
                        </a:cubicBezTo>
                        <a:cubicBezTo>
                          <a:pt x="6013" y="2245178"/>
                          <a:pt x="44820" y="2035332"/>
                          <a:pt x="0" y="1896518"/>
                        </a:cubicBezTo>
                        <a:cubicBezTo>
                          <a:pt x="9242" y="1657118"/>
                          <a:pt x="25559" y="1483312"/>
                          <a:pt x="0" y="1296354"/>
                        </a:cubicBezTo>
                        <a:cubicBezTo>
                          <a:pt x="-23053" y="1162662"/>
                          <a:pt x="16326" y="865672"/>
                          <a:pt x="0" y="600163"/>
                        </a:cubicBezTo>
                        <a:cubicBezTo>
                          <a:pt x="-41800" y="277571"/>
                          <a:pt x="9471" y="287813"/>
                          <a:pt x="0" y="0"/>
                        </a:cubicBezTo>
                        <a:close/>
                      </a:path>
                      <a:path w="8875551" h="4801314" stroke="0" extrusionOk="0">
                        <a:moveTo>
                          <a:pt x="0" y="0"/>
                        </a:moveTo>
                        <a:cubicBezTo>
                          <a:pt x="137312" y="21810"/>
                          <a:pt x="311844" y="60680"/>
                          <a:pt x="502948" y="0"/>
                        </a:cubicBezTo>
                        <a:cubicBezTo>
                          <a:pt x="774165" y="-13133"/>
                          <a:pt x="874640" y="5080"/>
                          <a:pt x="1005895" y="0"/>
                        </a:cubicBezTo>
                        <a:cubicBezTo>
                          <a:pt x="1182381" y="-66866"/>
                          <a:pt x="1512298" y="154563"/>
                          <a:pt x="1686354" y="0"/>
                        </a:cubicBezTo>
                        <a:cubicBezTo>
                          <a:pt x="1861855" y="-67496"/>
                          <a:pt x="1915570" y="-19428"/>
                          <a:pt x="2100546" y="0"/>
                        </a:cubicBezTo>
                        <a:cubicBezTo>
                          <a:pt x="2248222" y="-33114"/>
                          <a:pt x="2461324" y="-5113"/>
                          <a:pt x="2603495" y="0"/>
                        </a:cubicBezTo>
                        <a:cubicBezTo>
                          <a:pt x="2720591" y="-40951"/>
                          <a:pt x="2841916" y="32299"/>
                          <a:pt x="2928932" y="0"/>
                        </a:cubicBezTo>
                        <a:cubicBezTo>
                          <a:pt x="2983361" y="21700"/>
                          <a:pt x="3349269" y="24223"/>
                          <a:pt x="3520635" y="0"/>
                        </a:cubicBezTo>
                        <a:cubicBezTo>
                          <a:pt x="3764385" y="-92372"/>
                          <a:pt x="3897815" y="112591"/>
                          <a:pt x="4112339" y="0"/>
                        </a:cubicBezTo>
                        <a:cubicBezTo>
                          <a:pt x="4369846" y="-62906"/>
                          <a:pt x="4356943" y="48927"/>
                          <a:pt x="4526530" y="0"/>
                        </a:cubicBezTo>
                        <a:cubicBezTo>
                          <a:pt x="4718093" y="-25075"/>
                          <a:pt x="4741091" y="26123"/>
                          <a:pt x="4851967" y="0"/>
                        </a:cubicBezTo>
                        <a:cubicBezTo>
                          <a:pt x="4996186" y="38443"/>
                          <a:pt x="5409776" y="27700"/>
                          <a:pt x="5621181" y="0"/>
                        </a:cubicBezTo>
                        <a:cubicBezTo>
                          <a:pt x="5849417" y="1009"/>
                          <a:pt x="5950157" y="28964"/>
                          <a:pt x="6301641" y="0"/>
                        </a:cubicBezTo>
                        <a:cubicBezTo>
                          <a:pt x="6544008" y="-49977"/>
                          <a:pt x="6716778" y="26720"/>
                          <a:pt x="6982100" y="0"/>
                        </a:cubicBezTo>
                        <a:cubicBezTo>
                          <a:pt x="7210249" y="-121725"/>
                          <a:pt x="7332688" y="43462"/>
                          <a:pt x="7573803" y="0"/>
                        </a:cubicBezTo>
                        <a:cubicBezTo>
                          <a:pt x="7658024" y="-53012"/>
                          <a:pt x="7901066" y="13065"/>
                          <a:pt x="8076751" y="0"/>
                        </a:cubicBezTo>
                        <a:cubicBezTo>
                          <a:pt x="8203708" y="-99862"/>
                          <a:pt x="8636624" y="24792"/>
                          <a:pt x="8875551" y="0"/>
                        </a:cubicBezTo>
                        <a:cubicBezTo>
                          <a:pt x="8925645" y="171508"/>
                          <a:pt x="8875722" y="238875"/>
                          <a:pt x="8875551" y="504137"/>
                        </a:cubicBezTo>
                        <a:cubicBezTo>
                          <a:pt x="8888677" y="734565"/>
                          <a:pt x="8869279" y="830346"/>
                          <a:pt x="8875551" y="1200328"/>
                        </a:cubicBezTo>
                        <a:cubicBezTo>
                          <a:pt x="8914474" y="1537371"/>
                          <a:pt x="8853771" y="1590983"/>
                          <a:pt x="8875551" y="1896518"/>
                        </a:cubicBezTo>
                        <a:cubicBezTo>
                          <a:pt x="8919030" y="2184038"/>
                          <a:pt x="8846797" y="2224792"/>
                          <a:pt x="8875551" y="2544696"/>
                        </a:cubicBezTo>
                        <a:cubicBezTo>
                          <a:pt x="8896373" y="2840535"/>
                          <a:pt x="8854173" y="2799510"/>
                          <a:pt x="8875551" y="3000820"/>
                        </a:cubicBezTo>
                        <a:cubicBezTo>
                          <a:pt x="8925188" y="3242619"/>
                          <a:pt x="8800386" y="3357973"/>
                          <a:pt x="8875551" y="3552972"/>
                        </a:cubicBezTo>
                        <a:cubicBezTo>
                          <a:pt x="8962978" y="3743337"/>
                          <a:pt x="8868662" y="3902918"/>
                          <a:pt x="8875551" y="4057109"/>
                        </a:cubicBezTo>
                        <a:cubicBezTo>
                          <a:pt x="8835593" y="4123908"/>
                          <a:pt x="8812695" y="4561347"/>
                          <a:pt x="8875551" y="4801314"/>
                        </a:cubicBezTo>
                        <a:cubicBezTo>
                          <a:pt x="8660692" y="4824516"/>
                          <a:pt x="8644978" y="4765436"/>
                          <a:pt x="8372602" y="4801314"/>
                        </a:cubicBezTo>
                        <a:cubicBezTo>
                          <a:pt x="8183328" y="4864662"/>
                          <a:pt x="7856213" y="4698550"/>
                          <a:pt x="7692143" y="4801314"/>
                        </a:cubicBezTo>
                        <a:cubicBezTo>
                          <a:pt x="7482405" y="4784751"/>
                          <a:pt x="7273775" y="4736934"/>
                          <a:pt x="7011685" y="4801314"/>
                        </a:cubicBezTo>
                        <a:cubicBezTo>
                          <a:pt x="6799399" y="4864247"/>
                          <a:pt x="6804492" y="4773714"/>
                          <a:pt x="6686248" y="4801314"/>
                        </a:cubicBezTo>
                        <a:cubicBezTo>
                          <a:pt x="6610324" y="4856501"/>
                          <a:pt x="6387262" y="4786049"/>
                          <a:pt x="6272055" y="4801314"/>
                        </a:cubicBezTo>
                        <a:cubicBezTo>
                          <a:pt x="6162654" y="4763937"/>
                          <a:pt x="5935093" y="4736138"/>
                          <a:pt x="5769108" y="4801314"/>
                        </a:cubicBezTo>
                        <a:cubicBezTo>
                          <a:pt x="5584426" y="4881348"/>
                          <a:pt x="5436689" y="4811237"/>
                          <a:pt x="5088648" y="4801314"/>
                        </a:cubicBezTo>
                        <a:cubicBezTo>
                          <a:pt x="4783502" y="4858288"/>
                          <a:pt x="4745122" y="4741524"/>
                          <a:pt x="4585701" y="4801314"/>
                        </a:cubicBezTo>
                        <a:cubicBezTo>
                          <a:pt x="4428604" y="4857696"/>
                          <a:pt x="4386880" y="4769755"/>
                          <a:pt x="4171508" y="4801314"/>
                        </a:cubicBezTo>
                        <a:cubicBezTo>
                          <a:pt x="3979735" y="4871609"/>
                          <a:pt x="3990424" y="4808249"/>
                          <a:pt x="3846071" y="4801314"/>
                        </a:cubicBezTo>
                        <a:cubicBezTo>
                          <a:pt x="3727973" y="4794984"/>
                          <a:pt x="3625518" y="4817324"/>
                          <a:pt x="3431879" y="4801314"/>
                        </a:cubicBezTo>
                        <a:cubicBezTo>
                          <a:pt x="3293334" y="4803901"/>
                          <a:pt x="3063568" y="4778924"/>
                          <a:pt x="2928932" y="4801314"/>
                        </a:cubicBezTo>
                        <a:cubicBezTo>
                          <a:pt x="2722231" y="4829485"/>
                          <a:pt x="2327385" y="4732681"/>
                          <a:pt x="2159717" y="4801314"/>
                        </a:cubicBezTo>
                        <a:cubicBezTo>
                          <a:pt x="1997762" y="4899732"/>
                          <a:pt x="1775636" y="4835449"/>
                          <a:pt x="1656769" y="4801314"/>
                        </a:cubicBezTo>
                        <a:cubicBezTo>
                          <a:pt x="1423806" y="4850471"/>
                          <a:pt x="1227685" y="4817522"/>
                          <a:pt x="976310" y="4801314"/>
                        </a:cubicBezTo>
                        <a:cubicBezTo>
                          <a:pt x="680251" y="4773502"/>
                          <a:pt x="271207" y="4883293"/>
                          <a:pt x="0" y="4801314"/>
                        </a:cubicBezTo>
                        <a:cubicBezTo>
                          <a:pt x="-36013" y="4620471"/>
                          <a:pt x="-2905" y="4364925"/>
                          <a:pt x="0" y="4249162"/>
                        </a:cubicBezTo>
                        <a:cubicBezTo>
                          <a:pt x="-90489" y="4089778"/>
                          <a:pt x="-28905" y="3971238"/>
                          <a:pt x="0" y="3648998"/>
                        </a:cubicBezTo>
                        <a:cubicBezTo>
                          <a:pt x="44394" y="3391359"/>
                          <a:pt x="26769" y="3225570"/>
                          <a:pt x="0" y="3144860"/>
                        </a:cubicBezTo>
                        <a:cubicBezTo>
                          <a:pt x="-11090" y="3014713"/>
                          <a:pt x="-80570" y="2744884"/>
                          <a:pt x="0" y="2496683"/>
                        </a:cubicBezTo>
                        <a:cubicBezTo>
                          <a:pt x="-47088" y="2270813"/>
                          <a:pt x="17873" y="2101708"/>
                          <a:pt x="0" y="1800492"/>
                        </a:cubicBezTo>
                        <a:cubicBezTo>
                          <a:pt x="-18911" y="1610299"/>
                          <a:pt x="992" y="1415639"/>
                          <a:pt x="0" y="1104301"/>
                        </a:cubicBezTo>
                        <a:cubicBezTo>
                          <a:pt x="-106686" y="793561"/>
                          <a:pt x="81037" y="655413"/>
                          <a:pt x="0" y="552150"/>
                        </a:cubicBezTo>
                        <a:cubicBezTo>
                          <a:pt x="-144529" y="435950"/>
                          <a:pt x="-11444" y="157817"/>
                          <a:pt x="0" y="0"/>
                        </a:cubicBezTo>
                        <a:close/>
                      </a:path>
                      <a:path w="8875551" h="4801314" fill="none" stroke="0" extrusionOk="0">
                        <a:moveTo>
                          <a:pt x="0" y="0"/>
                        </a:moveTo>
                        <a:cubicBezTo>
                          <a:pt x="176151" y="-19749"/>
                          <a:pt x="289855" y="-12245"/>
                          <a:pt x="414192" y="0"/>
                        </a:cubicBezTo>
                        <a:cubicBezTo>
                          <a:pt x="610544" y="17890"/>
                          <a:pt x="751532" y="79687"/>
                          <a:pt x="1005895" y="0"/>
                        </a:cubicBezTo>
                        <a:cubicBezTo>
                          <a:pt x="1190561" y="-21310"/>
                          <a:pt x="1331528" y="19177"/>
                          <a:pt x="1597599" y="0"/>
                        </a:cubicBezTo>
                        <a:cubicBezTo>
                          <a:pt x="1808024" y="-83309"/>
                          <a:pt x="2048628" y="22075"/>
                          <a:pt x="2278058" y="0"/>
                        </a:cubicBezTo>
                        <a:cubicBezTo>
                          <a:pt x="2557216" y="-41940"/>
                          <a:pt x="2597499" y="56458"/>
                          <a:pt x="2869761" y="0"/>
                        </a:cubicBezTo>
                        <a:cubicBezTo>
                          <a:pt x="3118519" y="-17189"/>
                          <a:pt x="3269222" y="80862"/>
                          <a:pt x="3461465" y="0"/>
                        </a:cubicBezTo>
                        <a:cubicBezTo>
                          <a:pt x="3635196" y="-22448"/>
                          <a:pt x="3702966" y="41791"/>
                          <a:pt x="3875656" y="0"/>
                        </a:cubicBezTo>
                        <a:cubicBezTo>
                          <a:pt x="3984357" y="-92993"/>
                          <a:pt x="4211915" y="-21965"/>
                          <a:pt x="4378605" y="0"/>
                        </a:cubicBezTo>
                        <a:cubicBezTo>
                          <a:pt x="4605937" y="-17879"/>
                          <a:pt x="4583069" y="2504"/>
                          <a:pt x="4704042" y="0"/>
                        </a:cubicBezTo>
                        <a:cubicBezTo>
                          <a:pt x="4846989" y="23085"/>
                          <a:pt x="5106268" y="-9011"/>
                          <a:pt x="5295745" y="0"/>
                        </a:cubicBezTo>
                        <a:cubicBezTo>
                          <a:pt x="5400940" y="-112866"/>
                          <a:pt x="5759680" y="59644"/>
                          <a:pt x="6064959" y="0"/>
                        </a:cubicBezTo>
                        <a:cubicBezTo>
                          <a:pt x="6446459" y="-74214"/>
                          <a:pt x="6294821" y="15815"/>
                          <a:pt x="6390396" y="0"/>
                        </a:cubicBezTo>
                        <a:cubicBezTo>
                          <a:pt x="6431118" y="-83118"/>
                          <a:pt x="6756188" y="75520"/>
                          <a:pt x="7070856" y="0"/>
                        </a:cubicBezTo>
                        <a:cubicBezTo>
                          <a:pt x="7379846" y="-17134"/>
                          <a:pt x="7545099" y="54819"/>
                          <a:pt x="7662559" y="0"/>
                        </a:cubicBezTo>
                        <a:cubicBezTo>
                          <a:pt x="7819906" y="-21904"/>
                          <a:pt x="7874289" y="29917"/>
                          <a:pt x="7987996" y="0"/>
                        </a:cubicBezTo>
                        <a:cubicBezTo>
                          <a:pt x="8021358" y="29255"/>
                          <a:pt x="8602335" y="-2933"/>
                          <a:pt x="8875551" y="0"/>
                        </a:cubicBezTo>
                        <a:cubicBezTo>
                          <a:pt x="8942685" y="310453"/>
                          <a:pt x="8830113" y="348697"/>
                          <a:pt x="8875551" y="696189"/>
                        </a:cubicBezTo>
                        <a:cubicBezTo>
                          <a:pt x="8931994" y="1009257"/>
                          <a:pt x="8858982" y="1103331"/>
                          <a:pt x="8875551" y="1392380"/>
                        </a:cubicBezTo>
                        <a:cubicBezTo>
                          <a:pt x="8855811" y="1713725"/>
                          <a:pt x="8859386" y="1802876"/>
                          <a:pt x="8875551" y="1944531"/>
                        </a:cubicBezTo>
                        <a:cubicBezTo>
                          <a:pt x="8909939" y="2082281"/>
                          <a:pt x="8817846" y="2295978"/>
                          <a:pt x="8875551" y="2544696"/>
                        </a:cubicBezTo>
                        <a:cubicBezTo>
                          <a:pt x="8951275" y="2838024"/>
                          <a:pt x="8850753" y="2829462"/>
                          <a:pt x="8875551" y="3000820"/>
                        </a:cubicBezTo>
                        <a:cubicBezTo>
                          <a:pt x="8881936" y="3211172"/>
                          <a:pt x="8851122" y="3275005"/>
                          <a:pt x="8875551" y="3456945"/>
                        </a:cubicBezTo>
                        <a:cubicBezTo>
                          <a:pt x="8860302" y="3645168"/>
                          <a:pt x="8907138" y="3732931"/>
                          <a:pt x="8875551" y="3913070"/>
                        </a:cubicBezTo>
                        <a:cubicBezTo>
                          <a:pt x="8836054" y="4019383"/>
                          <a:pt x="8751761" y="4470749"/>
                          <a:pt x="8875551" y="4801314"/>
                        </a:cubicBezTo>
                        <a:cubicBezTo>
                          <a:pt x="8727014" y="4822100"/>
                          <a:pt x="8645284" y="4755904"/>
                          <a:pt x="8461358" y="4801314"/>
                        </a:cubicBezTo>
                        <a:cubicBezTo>
                          <a:pt x="8185497" y="4813968"/>
                          <a:pt x="8064861" y="4738935"/>
                          <a:pt x="7692143" y="4801314"/>
                        </a:cubicBezTo>
                        <a:cubicBezTo>
                          <a:pt x="7260739" y="4777725"/>
                          <a:pt x="7182698" y="4702479"/>
                          <a:pt x="6922929" y="4801314"/>
                        </a:cubicBezTo>
                        <a:cubicBezTo>
                          <a:pt x="6671344" y="4898927"/>
                          <a:pt x="6455122" y="4820398"/>
                          <a:pt x="6242470" y="4801314"/>
                        </a:cubicBezTo>
                        <a:cubicBezTo>
                          <a:pt x="5996404" y="4813534"/>
                          <a:pt x="5851555" y="4781252"/>
                          <a:pt x="5739522" y="4801314"/>
                        </a:cubicBezTo>
                        <a:cubicBezTo>
                          <a:pt x="5619392" y="4834561"/>
                          <a:pt x="5479110" y="4784379"/>
                          <a:pt x="5414085" y="4801314"/>
                        </a:cubicBezTo>
                        <a:cubicBezTo>
                          <a:pt x="5411830" y="4847133"/>
                          <a:pt x="4872143" y="4684564"/>
                          <a:pt x="4644871" y="4801314"/>
                        </a:cubicBezTo>
                        <a:cubicBezTo>
                          <a:pt x="4395284" y="4874765"/>
                          <a:pt x="4345606" y="4809200"/>
                          <a:pt x="4141924" y="4801314"/>
                        </a:cubicBezTo>
                        <a:cubicBezTo>
                          <a:pt x="3978321" y="4889699"/>
                          <a:pt x="3831221" y="4776591"/>
                          <a:pt x="3550219" y="4801314"/>
                        </a:cubicBezTo>
                        <a:cubicBezTo>
                          <a:pt x="3299717" y="4814313"/>
                          <a:pt x="3362424" y="4791877"/>
                          <a:pt x="3224783" y="4801314"/>
                        </a:cubicBezTo>
                        <a:cubicBezTo>
                          <a:pt x="3076393" y="4844354"/>
                          <a:pt x="3017401" y="4764245"/>
                          <a:pt x="2810591" y="4801314"/>
                        </a:cubicBezTo>
                        <a:cubicBezTo>
                          <a:pt x="2648245" y="4857579"/>
                          <a:pt x="2415212" y="4759261"/>
                          <a:pt x="2041377" y="4801314"/>
                        </a:cubicBezTo>
                        <a:cubicBezTo>
                          <a:pt x="1653147" y="4834811"/>
                          <a:pt x="1723153" y="4755834"/>
                          <a:pt x="1449673" y="4801314"/>
                        </a:cubicBezTo>
                        <a:cubicBezTo>
                          <a:pt x="1164491" y="4826472"/>
                          <a:pt x="1048872" y="4749825"/>
                          <a:pt x="946725" y="4801314"/>
                        </a:cubicBezTo>
                        <a:cubicBezTo>
                          <a:pt x="873567" y="4874629"/>
                          <a:pt x="352989" y="4747680"/>
                          <a:pt x="0" y="4801314"/>
                        </a:cubicBezTo>
                        <a:cubicBezTo>
                          <a:pt x="1178" y="4594403"/>
                          <a:pt x="17326" y="4525577"/>
                          <a:pt x="0" y="4345188"/>
                        </a:cubicBezTo>
                        <a:cubicBezTo>
                          <a:pt x="-9892" y="4180050"/>
                          <a:pt x="59130" y="4058155"/>
                          <a:pt x="0" y="3841051"/>
                        </a:cubicBezTo>
                        <a:cubicBezTo>
                          <a:pt x="-82532" y="3650633"/>
                          <a:pt x="29078" y="3340026"/>
                          <a:pt x="0" y="3144860"/>
                        </a:cubicBezTo>
                        <a:cubicBezTo>
                          <a:pt x="-30759" y="2891760"/>
                          <a:pt x="114583" y="2686570"/>
                          <a:pt x="0" y="2496683"/>
                        </a:cubicBezTo>
                        <a:cubicBezTo>
                          <a:pt x="-14" y="2351048"/>
                          <a:pt x="37626" y="2038778"/>
                          <a:pt x="0" y="1896518"/>
                        </a:cubicBezTo>
                        <a:cubicBezTo>
                          <a:pt x="18518" y="1671216"/>
                          <a:pt x="32748" y="1596524"/>
                          <a:pt x="0" y="1296354"/>
                        </a:cubicBezTo>
                        <a:cubicBezTo>
                          <a:pt x="-10930" y="1064704"/>
                          <a:pt x="87650" y="926978"/>
                          <a:pt x="0" y="600163"/>
                        </a:cubicBezTo>
                        <a:cubicBezTo>
                          <a:pt x="-32513" y="254042"/>
                          <a:pt x="20288" y="270696"/>
                          <a:pt x="0" y="0"/>
                        </a:cubicBezTo>
                        <a:close/>
                      </a:path>
                      <a:path w="8875551" h="4801314" fill="none" stroke="0" extrusionOk="0">
                        <a:moveTo>
                          <a:pt x="0" y="0"/>
                        </a:moveTo>
                        <a:cubicBezTo>
                          <a:pt x="215837" y="-33539"/>
                          <a:pt x="293581" y="-984"/>
                          <a:pt x="414192" y="0"/>
                        </a:cubicBezTo>
                        <a:cubicBezTo>
                          <a:pt x="531373" y="-22291"/>
                          <a:pt x="791385" y="-17106"/>
                          <a:pt x="1005895" y="0"/>
                        </a:cubicBezTo>
                        <a:cubicBezTo>
                          <a:pt x="1246043" y="-39513"/>
                          <a:pt x="1302003" y="59291"/>
                          <a:pt x="1597599" y="0"/>
                        </a:cubicBezTo>
                        <a:cubicBezTo>
                          <a:pt x="1780793" y="-108489"/>
                          <a:pt x="2011810" y="48474"/>
                          <a:pt x="2278058" y="0"/>
                        </a:cubicBezTo>
                        <a:cubicBezTo>
                          <a:pt x="2496188" y="-42363"/>
                          <a:pt x="2578406" y="36046"/>
                          <a:pt x="2869761" y="0"/>
                        </a:cubicBezTo>
                        <a:cubicBezTo>
                          <a:pt x="3151395" y="-37013"/>
                          <a:pt x="3299211" y="44214"/>
                          <a:pt x="3461465" y="0"/>
                        </a:cubicBezTo>
                        <a:cubicBezTo>
                          <a:pt x="3605918" y="-54543"/>
                          <a:pt x="3719671" y="57398"/>
                          <a:pt x="3875656" y="0"/>
                        </a:cubicBezTo>
                        <a:cubicBezTo>
                          <a:pt x="3968554" y="-73430"/>
                          <a:pt x="4192634" y="-20170"/>
                          <a:pt x="4378605" y="0"/>
                        </a:cubicBezTo>
                        <a:cubicBezTo>
                          <a:pt x="4599527" y="-16360"/>
                          <a:pt x="4579874" y="6082"/>
                          <a:pt x="4704042" y="0"/>
                        </a:cubicBezTo>
                        <a:cubicBezTo>
                          <a:pt x="4788721" y="21460"/>
                          <a:pt x="5166063" y="28364"/>
                          <a:pt x="5295745" y="0"/>
                        </a:cubicBezTo>
                        <a:cubicBezTo>
                          <a:pt x="5375978" y="-62687"/>
                          <a:pt x="5649655" y="32505"/>
                          <a:pt x="6064959" y="0"/>
                        </a:cubicBezTo>
                        <a:cubicBezTo>
                          <a:pt x="6450307" y="-72439"/>
                          <a:pt x="6318178" y="19010"/>
                          <a:pt x="6390396" y="0"/>
                        </a:cubicBezTo>
                        <a:cubicBezTo>
                          <a:pt x="6504726" y="-96435"/>
                          <a:pt x="6724701" y="114663"/>
                          <a:pt x="7070856" y="0"/>
                        </a:cubicBezTo>
                        <a:cubicBezTo>
                          <a:pt x="7392088" y="-75514"/>
                          <a:pt x="7558796" y="44318"/>
                          <a:pt x="7662559" y="0"/>
                        </a:cubicBezTo>
                        <a:cubicBezTo>
                          <a:pt x="7841148" y="-31089"/>
                          <a:pt x="7885694" y="17205"/>
                          <a:pt x="7987996" y="0"/>
                        </a:cubicBezTo>
                        <a:cubicBezTo>
                          <a:pt x="8051737" y="60354"/>
                          <a:pt x="8602893" y="56615"/>
                          <a:pt x="8875551" y="0"/>
                        </a:cubicBezTo>
                        <a:cubicBezTo>
                          <a:pt x="8967415" y="256588"/>
                          <a:pt x="8817124" y="336460"/>
                          <a:pt x="8875551" y="696189"/>
                        </a:cubicBezTo>
                        <a:cubicBezTo>
                          <a:pt x="8915873" y="1011229"/>
                          <a:pt x="8870872" y="1084249"/>
                          <a:pt x="8875551" y="1392380"/>
                        </a:cubicBezTo>
                        <a:cubicBezTo>
                          <a:pt x="8873487" y="1678862"/>
                          <a:pt x="8854864" y="1767407"/>
                          <a:pt x="8875551" y="1944531"/>
                        </a:cubicBezTo>
                        <a:cubicBezTo>
                          <a:pt x="8927625" y="2083862"/>
                          <a:pt x="8820902" y="2293021"/>
                          <a:pt x="8875551" y="2544696"/>
                        </a:cubicBezTo>
                        <a:cubicBezTo>
                          <a:pt x="8961437" y="2839223"/>
                          <a:pt x="8831921" y="2808560"/>
                          <a:pt x="8875551" y="3000820"/>
                        </a:cubicBezTo>
                        <a:cubicBezTo>
                          <a:pt x="8864659" y="3206930"/>
                          <a:pt x="8860676" y="3279506"/>
                          <a:pt x="8875551" y="3456945"/>
                        </a:cubicBezTo>
                        <a:cubicBezTo>
                          <a:pt x="8886255" y="3647718"/>
                          <a:pt x="8882738" y="3752086"/>
                          <a:pt x="8875551" y="3913070"/>
                        </a:cubicBezTo>
                        <a:cubicBezTo>
                          <a:pt x="8870841" y="4086518"/>
                          <a:pt x="8755050" y="4500143"/>
                          <a:pt x="8875551" y="4801314"/>
                        </a:cubicBezTo>
                        <a:cubicBezTo>
                          <a:pt x="8720313" y="4815090"/>
                          <a:pt x="8654989" y="4763057"/>
                          <a:pt x="8461358" y="4801314"/>
                        </a:cubicBezTo>
                        <a:cubicBezTo>
                          <a:pt x="8256528" y="4774655"/>
                          <a:pt x="8020610" y="4754577"/>
                          <a:pt x="7692143" y="4801314"/>
                        </a:cubicBezTo>
                        <a:cubicBezTo>
                          <a:pt x="7336712" y="4809780"/>
                          <a:pt x="7198971" y="4721186"/>
                          <a:pt x="6922929" y="4801314"/>
                        </a:cubicBezTo>
                        <a:cubicBezTo>
                          <a:pt x="6738333" y="4927414"/>
                          <a:pt x="6494302" y="4772560"/>
                          <a:pt x="6242470" y="4801314"/>
                        </a:cubicBezTo>
                        <a:cubicBezTo>
                          <a:pt x="5998125" y="4816445"/>
                          <a:pt x="5815873" y="4779944"/>
                          <a:pt x="5739522" y="4801314"/>
                        </a:cubicBezTo>
                        <a:cubicBezTo>
                          <a:pt x="5626248" y="4851235"/>
                          <a:pt x="5492449" y="4770815"/>
                          <a:pt x="5414085" y="4801314"/>
                        </a:cubicBezTo>
                        <a:cubicBezTo>
                          <a:pt x="5403058" y="4831680"/>
                          <a:pt x="4808085" y="4747024"/>
                          <a:pt x="4644871" y="4801314"/>
                        </a:cubicBezTo>
                        <a:cubicBezTo>
                          <a:pt x="4401575" y="4923381"/>
                          <a:pt x="4347220" y="4793108"/>
                          <a:pt x="4141924" y="4801314"/>
                        </a:cubicBezTo>
                        <a:cubicBezTo>
                          <a:pt x="3949151" y="4823536"/>
                          <a:pt x="3773060" y="4812138"/>
                          <a:pt x="3550219" y="4801314"/>
                        </a:cubicBezTo>
                        <a:cubicBezTo>
                          <a:pt x="3300988" y="4808757"/>
                          <a:pt x="3364948" y="4759244"/>
                          <a:pt x="3224783" y="4801314"/>
                        </a:cubicBezTo>
                        <a:cubicBezTo>
                          <a:pt x="3106997" y="4858171"/>
                          <a:pt x="2993222" y="4783008"/>
                          <a:pt x="2810591" y="4801314"/>
                        </a:cubicBezTo>
                        <a:cubicBezTo>
                          <a:pt x="2661725" y="4864324"/>
                          <a:pt x="2504992" y="4779910"/>
                          <a:pt x="2041377" y="4801314"/>
                        </a:cubicBezTo>
                        <a:cubicBezTo>
                          <a:pt x="1615649" y="4807458"/>
                          <a:pt x="1734422" y="4751425"/>
                          <a:pt x="1449673" y="4801314"/>
                        </a:cubicBezTo>
                        <a:cubicBezTo>
                          <a:pt x="1166710" y="4795751"/>
                          <a:pt x="1033518" y="4719421"/>
                          <a:pt x="946725" y="4801314"/>
                        </a:cubicBezTo>
                        <a:cubicBezTo>
                          <a:pt x="902974" y="4890853"/>
                          <a:pt x="512898" y="4710563"/>
                          <a:pt x="0" y="4801314"/>
                        </a:cubicBezTo>
                        <a:cubicBezTo>
                          <a:pt x="-9891" y="4570155"/>
                          <a:pt x="20659" y="4523196"/>
                          <a:pt x="0" y="4345188"/>
                        </a:cubicBezTo>
                        <a:cubicBezTo>
                          <a:pt x="-44493" y="4156347"/>
                          <a:pt x="87651" y="4046841"/>
                          <a:pt x="0" y="3841051"/>
                        </a:cubicBezTo>
                        <a:cubicBezTo>
                          <a:pt x="-96722" y="3589875"/>
                          <a:pt x="22310" y="3386161"/>
                          <a:pt x="0" y="3144860"/>
                        </a:cubicBezTo>
                        <a:cubicBezTo>
                          <a:pt x="-65981" y="2930295"/>
                          <a:pt x="26979" y="2662298"/>
                          <a:pt x="0" y="2496683"/>
                        </a:cubicBezTo>
                        <a:cubicBezTo>
                          <a:pt x="-51165" y="2308782"/>
                          <a:pt x="39678" y="2044252"/>
                          <a:pt x="0" y="1896518"/>
                        </a:cubicBezTo>
                        <a:cubicBezTo>
                          <a:pt x="5807" y="1680081"/>
                          <a:pt x="25932" y="1565746"/>
                          <a:pt x="0" y="1296354"/>
                        </a:cubicBezTo>
                        <a:cubicBezTo>
                          <a:pt x="-20793" y="1102427"/>
                          <a:pt x="45480" y="906156"/>
                          <a:pt x="0" y="600163"/>
                        </a:cubicBezTo>
                        <a:cubicBezTo>
                          <a:pt x="-38834" y="266818"/>
                          <a:pt x="10091" y="2769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u="none" strike="noStrike" baseline="0" dirty="0">
                <a:solidFill>
                  <a:schemeClr val="bg1"/>
                </a:solidFill>
                <a:latin typeface="Times New Roman"/>
                <a:cs typeface="Times New Roman"/>
              </a:rPr>
              <a:t>VSQGs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en-US" b="1" i="1" u="sng" dirty="0">
                <a:solidFill>
                  <a:schemeClr val="bg1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NOT</a:t>
            </a:r>
            <a:r>
              <a:rPr lang="en-US" b="0" i="1" u="none" strike="noStrike" baseline="0" dirty="0">
                <a:solidFill>
                  <a:schemeClr val="bg1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Times New Roman"/>
                <a:cs typeface="Times New Roman"/>
              </a:rPr>
              <a:t>subject to Subpart P </a:t>
            </a:r>
            <a:r>
              <a:rPr lang="en-US" b="1" i="1" u="sng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EXCEPT</a:t>
            </a:r>
            <a:r>
              <a:rPr lang="en-US" b="0" i="0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0" i="0" u="none" strike="noStrike" baseline="0" dirty="0">
                <a:solidFill>
                  <a:schemeClr val="bg1"/>
                </a:solidFill>
                <a:latin typeface="Times New Roman"/>
                <a:cs typeface="Times New Roman"/>
              </a:rPr>
              <a:t>for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the following:</a:t>
            </a:r>
            <a:endParaRPr lang="en-US" b="0" i="0" u="none" strike="noStrike" baseline="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266.505 - The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sewering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prohibition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of hazardous waste pharmaceuticals. None down the 	drain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266.507 - Properly manage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residues of hazardous waste pharmaceuticals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in empty containers. 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266.504 - The optional provisions of VSQGs to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opt-in to Subpart P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266.504(a) May send HW pharmaceuticals and non-pharmaceuticals HW that are 	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potentially creditable HW pharm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to a </a:t>
            </a:r>
            <a:r>
              <a:rPr lang="en-US" u="sng" dirty="0">
                <a:solidFill>
                  <a:schemeClr val="bg1"/>
                </a:solidFill>
                <a:latin typeface="Times New Roman"/>
                <a:cs typeface="Times New Roman"/>
              </a:rPr>
              <a:t>reverse distributor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266.504(b)May send their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Hazardous waste pharmaceuticals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and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non-  	pharmaceutical Hazardous waste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to an off-site </a:t>
            </a:r>
            <a:r>
              <a:rPr lang="en-US" u="sng" dirty="0">
                <a:solidFill>
                  <a:schemeClr val="bg1"/>
                </a:solidFill>
                <a:latin typeface="Times New Roman"/>
                <a:cs typeface="Times New Roman"/>
              </a:rPr>
              <a:t>healthcare facility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. 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F0F3C-4997-B88C-A39C-309DABC5949D}"/>
              </a:ext>
            </a:extLst>
          </p:cNvPr>
          <p:cNvSpPr txBox="1"/>
          <p:nvPr/>
        </p:nvSpPr>
        <p:spPr>
          <a:xfrm>
            <a:off x="1283516" y="6131403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https://www.ecfr.gov/current/title-40/chapter-I/subchapter-I/part-266/subpart-P</a:t>
            </a:r>
          </a:p>
        </p:txBody>
      </p:sp>
    </p:spTree>
    <p:extLst>
      <p:ext uri="{BB962C8B-B14F-4D97-AF65-F5344CB8AC3E}">
        <p14:creationId xmlns:p14="http://schemas.microsoft.com/office/powerpoint/2010/main" val="230649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A25B-710F-24A3-4719-6DA86B77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79" y="205997"/>
            <a:ext cx="9661694" cy="691626"/>
          </a:xfrm>
          <a:custGeom>
            <a:avLst/>
            <a:gdLst>
              <a:gd name="connsiteX0" fmla="*/ 0 w 9661694"/>
              <a:gd name="connsiteY0" fmla="*/ 0 h 691626"/>
              <a:gd name="connsiteX1" fmla="*/ 9661694 w 9661694"/>
              <a:gd name="connsiteY1" fmla="*/ 0 h 691626"/>
              <a:gd name="connsiteX2" fmla="*/ 9661694 w 9661694"/>
              <a:gd name="connsiteY2" fmla="*/ 691626 h 691626"/>
              <a:gd name="connsiteX3" fmla="*/ 0 w 9661694"/>
              <a:gd name="connsiteY3" fmla="*/ 691626 h 691626"/>
              <a:gd name="connsiteX4" fmla="*/ 0 w 9661694"/>
              <a:gd name="connsiteY4" fmla="*/ 0 h 69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1694" h="691626" extrusionOk="0">
                <a:moveTo>
                  <a:pt x="0" y="0"/>
                </a:moveTo>
                <a:cubicBezTo>
                  <a:pt x="2239535" y="-101487"/>
                  <a:pt x="7163586" y="-162162"/>
                  <a:pt x="9661694" y="0"/>
                </a:cubicBezTo>
                <a:cubicBezTo>
                  <a:pt x="9604129" y="339354"/>
                  <a:pt x="9693979" y="425465"/>
                  <a:pt x="9661694" y="691626"/>
                </a:cubicBezTo>
                <a:cubicBezTo>
                  <a:pt x="5563293" y="741691"/>
                  <a:pt x="1982782" y="533177"/>
                  <a:pt x="0" y="691626"/>
                </a:cubicBezTo>
                <a:cubicBezTo>
                  <a:pt x="-23960" y="400102"/>
                  <a:pt x="37289" y="172296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981765707"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E3381-63FA-1A49-5DAF-BB8F3942AF9E}"/>
              </a:ext>
            </a:extLst>
          </p:cNvPr>
          <p:cNvSpPr txBox="1"/>
          <p:nvPr/>
        </p:nvSpPr>
        <p:spPr>
          <a:xfrm>
            <a:off x="562062" y="1023459"/>
            <a:ext cx="8581938" cy="6063198"/>
          </a:xfrm>
          <a:custGeom>
            <a:avLst/>
            <a:gdLst>
              <a:gd name="connsiteX0" fmla="*/ 0 w 8581938"/>
              <a:gd name="connsiteY0" fmla="*/ 0 h 6063198"/>
              <a:gd name="connsiteX1" fmla="*/ 536370 w 8581938"/>
              <a:gd name="connsiteY1" fmla="*/ 0 h 6063198"/>
              <a:gd name="connsiteX2" fmla="*/ 1072742 w 8581938"/>
              <a:gd name="connsiteY2" fmla="*/ 0 h 6063198"/>
              <a:gd name="connsiteX3" fmla="*/ 1437474 w 8581938"/>
              <a:gd name="connsiteY3" fmla="*/ 0 h 6063198"/>
              <a:gd name="connsiteX4" fmla="*/ 1973845 w 8581938"/>
              <a:gd name="connsiteY4" fmla="*/ 0 h 6063198"/>
              <a:gd name="connsiteX5" fmla="*/ 2510217 w 8581938"/>
              <a:gd name="connsiteY5" fmla="*/ 0 h 6063198"/>
              <a:gd name="connsiteX6" fmla="*/ 2789129 w 8581938"/>
              <a:gd name="connsiteY6" fmla="*/ 0 h 6063198"/>
              <a:gd name="connsiteX7" fmla="*/ 3239681 w 8581938"/>
              <a:gd name="connsiteY7" fmla="*/ 0 h 6063198"/>
              <a:gd name="connsiteX8" fmla="*/ 3604414 w 8581938"/>
              <a:gd name="connsiteY8" fmla="*/ 0 h 6063198"/>
              <a:gd name="connsiteX9" fmla="*/ 3883326 w 8581938"/>
              <a:gd name="connsiteY9" fmla="*/ 0 h 6063198"/>
              <a:gd name="connsiteX10" fmla="*/ 4505517 w 8581938"/>
              <a:gd name="connsiteY10" fmla="*/ 0 h 6063198"/>
              <a:gd name="connsiteX11" fmla="*/ 5127707 w 8581938"/>
              <a:gd name="connsiteY11" fmla="*/ 0 h 6063198"/>
              <a:gd name="connsiteX12" fmla="*/ 5406621 w 8581938"/>
              <a:gd name="connsiteY12" fmla="*/ 0 h 6063198"/>
              <a:gd name="connsiteX13" fmla="*/ 5942991 w 8581938"/>
              <a:gd name="connsiteY13" fmla="*/ 0 h 6063198"/>
              <a:gd name="connsiteX14" fmla="*/ 6307724 w 8581938"/>
              <a:gd name="connsiteY14" fmla="*/ 0 h 6063198"/>
              <a:gd name="connsiteX15" fmla="*/ 6586636 w 8581938"/>
              <a:gd name="connsiteY15" fmla="*/ 0 h 6063198"/>
              <a:gd name="connsiteX16" fmla="*/ 7123008 w 8581938"/>
              <a:gd name="connsiteY16" fmla="*/ 0 h 6063198"/>
              <a:gd name="connsiteX17" fmla="*/ 7487740 w 8581938"/>
              <a:gd name="connsiteY17" fmla="*/ 0 h 6063198"/>
              <a:gd name="connsiteX18" fmla="*/ 8581938 w 8581938"/>
              <a:gd name="connsiteY18" fmla="*/ 0 h 6063198"/>
              <a:gd name="connsiteX19" fmla="*/ 8581938 w 8581938"/>
              <a:gd name="connsiteY19" fmla="*/ 429934 h 6063198"/>
              <a:gd name="connsiteX20" fmla="*/ 8581938 w 8581938"/>
              <a:gd name="connsiteY20" fmla="*/ 1041767 h 6063198"/>
              <a:gd name="connsiteX21" fmla="*/ 8581938 w 8581938"/>
              <a:gd name="connsiteY21" fmla="*/ 1592967 h 6063198"/>
              <a:gd name="connsiteX22" fmla="*/ 8581938 w 8581938"/>
              <a:gd name="connsiteY22" fmla="*/ 2022903 h 6063198"/>
              <a:gd name="connsiteX23" fmla="*/ 8581938 w 8581938"/>
              <a:gd name="connsiteY23" fmla="*/ 2574102 h 6063198"/>
              <a:gd name="connsiteX24" fmla="*/ 8581938 w 8581938"/>
              <a:gd name="connsiteY24" fmla="*/ 3004037 h 6063198"/>
              <a:gd name="connsiteX25" fmla="*/ 8581938 w 8581938"/>
              <a:gd name="connsiteY25" fmla="*/ 3555238 h 6063198"/>
              <a:gd name="connsiteX26" fmla="*/ 8581938 w 8581938"/>
              <a:gd name="connsiteY26" fmla="*/ 3924543 h 6063198"/>
              <a:gd name="connsiteX27" fmla="*/ 8581938 w 8581938"/>
              <a:gd name="connsiteY27" fmla="*/ 4475742 h 6063198"/>
              <a:gd name="connsiteX28" fmla="*/ 8581938 w 8581938"/>
              <a:gd name="connsiteY28" fmla="*/ 5026941 h 6063198"/>
              <a:gd name="connsiteX29" fmla="*/ 8581938 w 8581938"/>
              <a:gd name="connsiteY29" fmla="*/ 5396245 h 6063198"/>
              <a:gd name="connsiteX30" fmla="*/ 8581938 w 8581938"/>
              <a:gd name="connsiteY30" fmla="*/ 6063198 h 6063198"/>
              <a:gd name="connsiteX31" fmla="*/ 7873927 w 8581938"/>
              <a:gd name="connsiteY31" fmla="*/ 6063198 h 6063198"/>
              <a:gd name="connsiteX32" fmla="*/ 7165917 w 8581938"/>
              <a:gd name="connsiteY32" fmla="*/ 6063198 h 6063198"/>
              <a:gd name="connsiteX33" fmla="*/ 6801185 w 8581938"/>
              <a:gd name="connsiteY33" fmla="*/ 6063198 h 6063198"/>
              <a:gd name="connsiteX34" fmla="*/ 6093175 w 8581938"/>
              <a:gd name="connsiteY34" fmla="*/ 6063198 h 6063198"/>
              <a:gd name="connsiteX35" fmla="*/ 5556804 w 8581938"/>
              <a:gd name="connsiteY35" fmla="*/ 6063198 h 6063198"/>
              <a:gd name="connsiteX36" fmla="*/ 4934614 w 8581938"/>
              <a:gd name="connsiteY36" fmla="*/ 6063198 h 6063198"/>
              <a:gd name="connsiteX37" fmla="*/ 4566449 w 8581938"/>
              <a:gd name="connsiteY37" fmla="*/ 6063198 h 6063198"/>
              <a:gd name="connsiteX38" fmla="*/ 4226604 w 8581938"/>
              <a:gd name="connsiteY38" fmla="*/ 6063198 h 6063198"/>
              <a:gd name="connsiteX39" fmla="*/ 3861872 w 8581938"/>
              <a:gd name="connsiteY39" fmla="*/ 6063198 h 6063198"/>
              <a:gd name="connsiteX40" fmla="*/ 3153862 w 8581938"/>
              <a:gd name="connsiteY40" fmla="*/ 6063198 h 6063198"/>
              <a:gd name="connsiteX41" fmla="*/ 2445852 w 8581938"/>
              <a:gd name="connsiteY41" fmla="*/ 6063198 h 6063198"/>
              <a:gd name="connsiteX42" fmla="*/ 1737842 w 8581938"/>
              <a:gd name="connsiteY42" fmla="*/ 6063198 h 6063198"/>
              <a:gd name="connsiteX43" fmla="*/ 1115651 w 8581938"/>
              <a:gd name="connsiteY43" fmla="*/ 6063198 h 6063198"/>
              <a:gd name="connsiteX44" fmla="*/ 0 w 8581938"/>
              <a:gd name="connsiteY44" fmla="*/ 6063198 h 6063198"/>
              <a:gd name="connsiteX45" fmla="*/ 0 w 8581938"/>
              <a:gd name="connsiteY45" fmla="*/ 5451365 h 6063198"/>
              <a:gd name="connsiteX46" fmla="*/ 0 w 8581938"/>
              <a:gd name="connsiteY46" fmla="*/ 5021429 h 6063198"/>
              <a:gd name="connsiteX47" fmla="*/ 0 w 8581938"/>
              <a:gd name="connsiteY47" fmla="*/ 4652125 h 6063198"/>
              <a:gd name="connsiteX48" fmla="*/ 0 w 8581938"/>
              <a:gd name="connsiteY48" fmla="*/ 4222190 h 6063198"/>
              <a:gd name="connsiteX49" fmla="*/ 0 w 8581938"/>
              <a:gd name="connsiteY49" fmla="*/ 3731622 h 6063198"/>
              <a:gd name="connsiteX50" fmla="*/ 0 w 8581938"/>
              <a:gd name="connsiteY50" fmla="*/ 3180422 h 6063198"/>
              <a:gd name="connsiteX51" fmla="*/ 0 w 8581938"/>
              <a:gd name="connsiteY51" fmla="*/ 2811118 h 6063198"/>
              <a:gd name="connsiteX52" fmla="*/ 0 w 8581938"/>
              <a:gd name="connsiteY52" fmla="*/ 2381182 h 6063198"/>
              <a:gd name="connsiteX53" fmla="*/ 0 w 8581938"/>
              <a:gd name="connsiteY53" fmla="*/ 1708718 h 6063198"/>
              <a:gd name="connsiteX54" fmla="*/ 0 w 8581938"/>
              <a:gd name="connsiteY54" fmla="*/ 1218150 h 6063198"/>
              <a:gd name="connsiteX55" fmla="*/ 0 w 8581938"/>
              <a:gd name="connsiteY55" fmla="*/ 606318 h 6063198"/>
              <a:gd name="connsiteX56" fmla="*/ 0 w 8581938"/>
              <a:gd name="connsiteY56" fmla="*/ 0 h 6063198"/>
              <a:gd name="connsiteX0" fmla="*/ 0 w 8581938"/>
              <a:gd name="connsiteY0" fmla="*/ 0 h 6063198"/>
              <a:gd name="connsiteX1" fmla="*/ 708010 w 8581938"/>
              <a:gd name="connsiteY1" fmla="*/ 0 h 6063198"/>
              <a:gd name="connsiteX2" fmla="*/ 1244380 w 8581938"/>
              <a:gd name="connsiteY2" fmla="*/ 0 h 6063198"/>
              <a:gd name="connsiteX3" fmla="*/ 1866571 w 8581938"/>
              <a:gd name="connsiteY3" fmla="*/ 0 h 6063198"/>
              <a:gd name="connsiteX4" fmla="*/ 2402942 w 8581938"/>
              <a:gd name="connsiteY4" fmla="*/ 0 h 6063198"/>
              <a:gd name="connsiteX5" fmla="*/ 3025133 w 8581938"/>
              <a:gd name="connsiteY5" fmla="*/ 0 h 6063198"/>
              <a:gd name="connsiteX6" fmla="*/ 3561503 w 8581938"/>
              <a:gd name="connsiteY6" fmla="*/ 0 h 6063198"/>
              <a:gd name="connsiteX7" fmla="*/ 4269513 w 8581938"/>
              <a:gd name="connsiteY7" fmla="*/ 0 h 6063198"/>
              <a:gd name="connsiteX8" fmla="*/ 4805885 w 8581938"/>
              <a:gd name="connsiteY8" fmla="*/ 0 h 6063198"/>
              <a:gd name="connsiteX9" fmla="*/ 5084798 w 8581938"/>
              <a:gd name="connsiteY9" fmla="*/ 0 h 6063198"/>
              <a:gd name="connsiteX10" fmla="*/ 5535350 w 8581938"/>
              <a:gd name="connsiteY10" fmla="*/ 0 h 6063198"/>
              <a:gd name="connsiteX11" fmla="*/ 6071720 w 8581938"/>
              <a:gd name="connsiteY11" fmla="*/ 0 h 6063198"/>
              <a:gd name="connsiteX12" fmla="*/ 6693911 w 8581938"/>
              <a:gd name="connsiteY12" fmla="*/ 0 h 6063198"/>
              <a:gd name="connsiteX13" fmla="*/ 7230282 w 8581938"/>
              <a:gd name="connsiteY13" fmla="*/ 0 h 6063198"/>
              <a:gd name="connsiteX14" fmla="*/ 7766653 w 8581938"/>
              <a:gd name="connsiteY14" fmla="*/ 0 h 6063198"/>
              <a:gd name="connsiteX15" fmla="*/ 8581938 w 8581938"/>
              <a:gd name="connsiteY15" fmla="*/ 0 h 6063198"/>
              <a:gd name="connsiteX16" fmla="*/ 8581938 w 8581938"/>
              <a:gd name="connsiteY16" fmla="*/ 611831 h 6063198"/>
              <a:gd name="connsiteX17" fmla="*/ 8581938 w 8581938"/>
              <a:gd name="connsiteY17" fmla="*/ 981134 h 6063198"/>
              <a:gd name="connsiteX18" fmla="*/ 8581938 w 8581938"/>
              <a:gd name="connsiteY18" fmla="*/ 1653599 h 6063198"/>
              <a:gd name="connsiteX19" fmla="*/ 8581938 w 8581938"/>
              <a:gd name="connsiteY19" fmla="*/ 2204798 h 6063198"/>
              <a:gd name="connsiteX20" fmla="*/ 8581938 w 8581938"/>
              <a:gd name="connsiteY20" fmla="*/ 2877262 h 6063198"/>
              <a:gd name="connsiteX21" fmla="*/ 8581938 w 8581938"/>
              <a:gd name="connsiteY21" fmla="*/ 3307197 h 6063198"/>
              <a:gd name="connsiteX22" fmla="*/ 8581938 w 8581938"/>
              <a:gd name="connsiteY22" fmla="*/ 3919030 h 6063198"/>
              <a:gd name="connsiteX23" fmla="*/ 8581938 w 8581938"/>
              <a:gd name="connsiteY23" fmla="*/ 4530861 h 6063198"/>
              <a:gd name="connsiteX24" fmla="*/ 8581938 w 8581938"/>
              <a:gd name="connsiteY24" fmla="*/ 5142693 h 6063198"/>
              <a:gd name="connsiteX25" fmla="*/ 8581938 w 8581938"/>
              <a:gd name="connsiteY25" fmla="*/ 5511997 h 6063198"/>
              <a:gd name="connsiteX26" fmla="*/ 8581938 w 8581938"/>
              <a:gd name="connsiteY26" fmla="*/ 6063198 h 6063198"/>
              <a:gd name="connsiteX27" fmla="*/ 7959747 w 8581938"/>
              <a:gd name="connsiteY27" fmla="*/ 6063198 h 6063198"/>
              <a:gd name="connsiteX28" fmla="*/ 7337557 w 8581938"/>
              <a:gd name="connsiteY28" fmla="*/ 6063198 h 6063198"/>
              <a:gd name="connsiteX29" fmla="*/ 6887005 w 8581938"/>
              <a:gd name="connsiteY29" fmla="*/ 6063198 h 6063198"/>
              <a:gd name="connsiteX30" fmla="*/ 6608092 w 8581938"/>
              <a:gd name="connsiteY30" fmla="*/ 6063198 h 6063198"/>
              <a:gd name="connsiteX31" fmla="*/ 5900082 w 8581938"/>
              <a:gd name="connsiteY31" fmla="*/ 6063198 h 6063198"/>
              <a:gd name="connsiteX32" fmla="*/ 5192072 w 8581938"/>
              <a:gd name="connsiteY32" fmla="*/ 6063198 h 6063198"/>
              <a:gd name="connsiteX33" fmla="*/ 4827340 w 8581938"/>
              <a:gd name="connsiteY33" fmla="*/ 6063198 h 6063198"/>
              <a:gd name="connsiteX34" fmla="*/ 4205149 w 8581938"/>
              <a:gd name="connsiteY34" fmla="*/ 6063198 h 6063198"/>
              <a:gd name="connsiteX35" fmla="*/ 3582959 w 8581938"/>
              <a:gd name="connsiteY35" fmla="*/ 6063198 h 6063198"/>
              <a:gd name="connsiteX36" fmla="*/ 3046587 w 8581938"/>
              <a:gd name="connsiteY36" fmla="*/ 6063198 h 6063198"/>
              <a:gd name="connsiteX37" fmla="*/ 2510217 w 8581938"/>
              <a:gd name="connsiteY37" fmla="*/ 6063198 h 6063198"/>
              <a:gd name="connsiteX38" fmla="*/ 1888026 w 8581938"/>
              <a:gd name="connsiteY38" fmla="*/ 6063198 h 6063198"/>
              <a:gd name="connsiteX39" fmla="*/ 1437474 w 8581938"/>
              <a:gd name="connsiteY39" fmla="*/ 6063198 h 6063198"/>
              <a:gd name="connsiteX40" fmla="*/ 901103 w 8581938"/>
              <a:gd name="connsiteY40" fmla="*/ 6063198 h 6063198"/>
              <a:gd name="connsiteX41" fmla="*/ 0 w 8581938"/>
              <a:gd name="connsiteY41" fmla="*/ 6063198 h 6063198"/>
              <a:gd name="connsiteX42" fmla="*/ 0 w 8581938"/>
              <a:gd name="connsiteY42" fmla="*/ 5693894 h 6063198"/>
              <a:gd name="connsiteX43" fmla="*/ 0 w 8581938"/>
              <a:gd name="connsiteY43" fmla="*/ 5324589 h 6063198"/>
              <a:gd name="connsiteX44" fmla="*/ 0 w 8581938"/>
              <a:gd name="connsiteY44" fmla="*/ 4894654 h 6063198"/>
              <a:gd name="connsiteX45" fmla="*/ 0 w 8581938"/>
              <a:gd name="connsiteY45" fmla="*/ 4525350 h 6063198"/>
              <a:gd name="connsiteX46" fmla="*/ 0 w 8581938"/>
              <a:gd name="connsiteY46" fmla="*/ 3974149 h 6063198"/>
              <a:gd name="connsiteX47" fmla="*/ 0 w 8581938"/>
              <a:gd name="connsiteY47" fmla="*/ 3604846 h 6063198"/>
              <a:gd name="connsiteX48" fmla="*/ 0 w 8581938"/>
              <a:gd name="connsiteY48" fmla="*/ 3114278 h 6063198"/>
              <a:gd name="connsiteX49" fmla="*/ 0 w 8581938"/>
              <a:gd name="connsiteY49" fmla="*/ 2502447 h 6063198"/>
              <a:gd name="connsiteX50" fmla="*/ 0 w 8581938"/>
              <a:gd name="connsiteY50" fmla="*/ 2072511 h 6063198"/>
              <a:gd name="connsiteX51" fmla="*/ 0 w 8581938"/>
              <a:gd name="connsiteY51" fmla="*/ 1642575 h 6063198"/>
              <a:gd name="connsiteX52" fmla="*/ 0 w 8581938"/>
              <a:gd name="connsiteY52" fmla="*/ 1212638 h 6063198"/>
              <a:gd name="connsiteX53" fmla="*/ 0 w 8581938"/>
              <a:gd name="connsiteY53" fmla="*/ 540175 h 6063198"/>
              <a:gd name="connsiteX54" fmla="*/ 0 w 8581938"/>
              <a:gd name="connsiteY54" fmla="*/ 0 h 6063198"/>
              <a:gd name="connsiteX0" fmla="*/ 0 w 8581938"/>
              <a:gd name="connsiteY0" fmla="*/ 0 h 6063198"/>
              <a:gd name="connsiteX1" fmla="*/ 536370 w 8581938"/>
              <a:gd name="connsiteY1" fmla="*/ 0 h 6063198"/>
              <a:gd name="connsiteX2" fmla="*/ 1072742 w 8581938"/>
              <a:gd name="connsiteY2" fmla="*/ 0 h 6063198"/>
              <a:gd name="connsiteX3" fmla="*/ 1437474 w 8581938"/>
              <a:gd name="connsiteY3" fmla="*/ 0 h 6063198"/>
              <a:gd name="connsiteX4" fmla="*/ 1973845 w 8581938"/>
              <a:gd name="connsiteY4" fmla="*/ 0 h 6063198"/>
              <a:gd name="connsiteX5" fmla="*/ 2510217 w 8581938"/>
              <a:gd name="connsiteY5" fmla="*/ 0 h 6063198"/>
              <a:gd name="connsiteX6" fmla="*/ 2789129 w 8581938"/>
              <a:gd name="connsiteY6" fmla="*/ 0 h 6063198"/>
              <a:gd name="connsiteX7" fmla="*/ 3239681 w 8581938"/>
              <a:gd name="connsiteY7" fmla="*/ 0 h 6063198"/>
              <a:gd name="connsiteX8" fmla="*/ 3604414 w 8581938"/>
              <a:gd name="connsiteY8" fmla="*/ 0 h 6063198"/>
              <a:gd name="connsiteX9" fmla="*/ 3883326 w 8581938"/>
              <a:gd name="connsiteY9" fmla="*/ 0 h 6063198"/>
              <a:gd name="connsiteX10" fmla="*/ 4505517 w 8581938"/>
              <a:gd name="connsiteY10" fmla="*/ 0 h 6063198"/>
              <a:gd name="connsiteX11" fmla="*/ 5127707 w 8581938"/>
              <a:gd name="connsiteY11" fmla="*/ 0 h 6063198"/>
              <a:gd name="connsiteX12" fmla="*/ 5406621 w 8581938"/>
              <a:gd name="connsiteY12" fmla="*/ 0 h 6063198"/>
              <a:gd name="connsiteX13" fmla="*/ 5942991 w 8581938"/>
              <a:gd name="connsiteY13" fmla="*/ 0 h 6063198"/>
              <a:gd name="connsiteX14" fmla="*/ 6307724 w 8581938"/>
              <a:gd name="connsiteY14" fmla="*/ 0 h 6063198"/>
              <a:gd name="connsiteX15" fmla="*/ 6586636 w 8581938"/>
              <a:gd name="connsiteY15" fmla="*/ 0 h 6063198"/>
              <a:gd name="connsiteX16" fmla="*/ 7123008 w 8581938"/>
              <a:gd name="connsiteY16" fmla="*/ 0 h 6063198"/>
              <a:gd name="connsiteX17" fmla="*/ 7487740 w 8581938"/>
              <a:gd name="connsiteY17" fmla="*/ 0 h 6063198"/>
              <a:gd name="connsiteX18" fmla="*/ 8581938 w 8581938"/>
              <a:gd name="connsiteY18" fmla="*/ 0 h 6063198"/>
              <a:gd name="connsiteX19" fmla="*/ 8581938 w 8581938"/>
              <a:gd name="connsiteY19" fmla="*/ 429934 h 6063198"/>
              <a:gd name="connsiteX20" fmla="*/ 8581938 w 8581938"/>
              <a:gd name="connsiteY20" fmla="*/ 1041767 h 6063198"/>
              <a:gd name="connsiteX21" fmla="*/ 8581938 w 8581938"/>
              <a:gd name="connsiteY21" fmla="*/ 1592967 h 6063198"/>
              <a:gd name="connsiteX22" fmla="*/ 8581938 w 8581938"/>
              <a:gd name="connsiteY22" fmla="*/ 2022903 h 6063198"/>
              <a:gd name="connsiteX23" fmla="*/ 8581938 w 8581938"/>
              <a:gd name="connsiteY23" fmla="*/ 2574102 h 6063198"/>
              <a:gd name="connsiteX24" fmla="*/ 8581938 w 8581938"/>
              <a:gd name="connsiteY24" fmla="*/ 3004037 h 6063198"/>
              <a:gd name="connsiteX25" fmla="*/ 8581938 w 8581938"/>
              <a:gd name="connsiteY25" fmla="*/ 3555238 h 6063198"/>
              <a:gd name="connsiteX26" fmla="*/ 8581938 w 8581938"/>
              <a:gd name="connsiteY26" fmla="*/ 3924543 h 6063198"/>
              <a:gd name="connsiteX27" fmla="*/ 8581938 w 8581938"/>
              <a:gd name="connsiteY27" fmla="*/ 4475742 h 6063198"/>
              <a:gd name="connsiteX28" fmla="*/ 8581938 w 8581938"/>
              <a:gd name="connsiteY28" fmla="*/ 5026941 h 6063198"/>
              <a:gd name="connsiteX29" fmla="*/ 8581938 w 8581938"/>
              <a:gd name="connsiteY29" fmla="*/ 5396245 h 6063198"/>
              <a:gd name="connsiteX30" fmla="*/ 8581938 w 8581938"/>
              <a:gd name="connsiteY30" fmla="*/ 6063198 h 6063198"/>
              <a:gd name="connsiteX31" fmla="*/ 7873927 w 8581938"/>
              <a:gd name="connsiteY31" fmla="*/ 6063198 h 6063198"/>
              <a:gd name="connsiteX32" fmla="*/ 7165917 w 8581938"/>
              <a:gd name="connsiteY32" fmla="*/ 6063198 h 6063198"/>
              <a:gd name="connsiteX33" fmla="*/ 6801185 w 8581938"/>
              <a:gd name="connsiteY33" fmla="*/ 6063198 h 6063198"/>
              <a:gd name="connsiteX34" fmla="*/ 6093175 w 8581938"/>
              <a:gd name="connsiteY34" fmla="*/ 6063198 h 6063198"/>
              <a:gd name="connsiteX35" fmla="*/ 5556804 w 8581938"/>
              <a:gd name="connsiteY35" fmla="*/ 6063198 h 6063198"/>
              <a:gd name="connsiteX36" fmla="*/ 4934614 w 8581938"/>
              <a:gd name="connsiteY36" fmla="*/ 6063198 h 6063198"/>
              <a:gd name="connsiteX37" fmla="*/ 4573529 w 8581938"/>
              <a:gd name="connsiteY37" fmla="*/ 6063198 h 6063198"/>
              <a:gd name="connsiteX38" fmla="*/ 4226604 w 8581938"/>
              <a:gd name="connsiteY38" fmla="*/ 6063198 h 6063198"/>
              <a:gd name="connsiteX39" fmla="*/ 3861872 w 8581938"/>
              <a:gd name="connsiteY39" fmla="*/ 6063198 h 6063198"/>
              <a:gd name="connsiteX40" fmla="*/ 3153862 w 8581938"/>
              <a:gd name="connsiteY40" fmla="*/ 6063198 h 6063198"/>
              <a:gd name="connsiteX41" fmla="*/ 2445852 w 8581938"/>
              <a:gd name="connsiteY41" fmla="*/ 6063198 h 6063198"/>
              <a:gd name="connsiteX42" fmla="*/ 1737842 w 8581938"/>
              <a:gd name="connsiteY42" fmla="*/ 6063198 h 6063198"/>
              <a:gd name="connsiteX43" fmla="*/ 1115651 w 8581938"/>
              <a:gd name="connsiteY43" fmla="*/ 6063198 h 6063198"/>
              <a:gd name="connsiteX44" fmla="*/ 0 w 8581938"/>
              <a:gd name="connsiteY44" fmla="*/ 6063198 h 6063198"/>
              <a:gd name="connsiteX45" fmla="*/ 0 w 8581938"/>
              <a:gd name="connsiteY45" fmla="*/ 5451365 h 6063198"/>
              <a:gd name="connsiteX46" fmla="*/ 0 w 8581938"/>
              <a:gd name="connsiteY46" fmla="*/ 5021429 h 6063198"/>
              <a:gd name="connsiteX47" fmla="*/ 0 w 8581938"/>
              <a:gd name="connsiteY47" fmla="*/ 4652125 h 6063198"/>
              <a:gd name="connsiteX48" fmla="*/ 0 w 8581938"/>
              <a:gd name="connsiteY48" fmla="*/ 4222190 h 6063198"/>
              <a:gd name="connsiteX49" fmla="*/ 0 w 8581938"/>
              <a:gd name="connsiteY49" fmla="*/ 3731622 h 6063198"/>
              <a:gd name="connsiteX50" fmla="*/ 0 w 8581938"/>
              <a:gd name="connsiteY50" fmla="*/ 3180422 h 6063198"/>
              <a:gd name="connsiteX51" fmla="*/ 0 w 8581938"/>
              <a:gd name="connsiteY51" fmla="*/ 2811118 h 6063198"/>
              <a:gd name="connsiteX52" fmla="*/ 0 w 8581938"/>
              <a:gd name="connsiteY52" fmla="*/ 2381182 h 6063198"/>
              <a:gd name="connsiteX53" fmla="*/ 0 w 8581938"/>
              <a:gd name="connsiteY53" fmla="*/ 1708718 h 6063198"/>
              <a:gd name="connsiteX54" fmla="*/ 0 w 8581938"/>
              <a:gd name="connsiteY54" fmla="*/ 1218150 h 6063198"/>
              <a:gd name="connsiteX55" fmla="*/ 0 w 8581938"/>
              <a:gd name="connsiteY55" fmla="*/ 606318 h 6063198"/>
              <a:gd name="connsiteX56" fmla="*/ 0 w 8581938"/>
              <a:gd name="connsiteY56" fmla="*/ 0 h 6063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8581938" h="6063198" fill="none" extrusionOk="0">
                <a:moveTo>
                  <a:pt x="0" y="0"/>
                </a:moveTo>
                <a:cubicBezTo>
                  <a:pt x="241619" y="-40278"/>
                  <a:pt x="300830" y="-3113"/>
                  <a:pt x="536370" y="0"/>
                </a:cubicBezTo>
                <a:cubicBezTo>
                  <a:pt x="776805" y="-70332"/>
                  <a:pt x="926921" y="33763"/>
                  <a:pt x="1072742" y="0"/>
                </a:cubicBezTo>
                <a:cubicBezTo>
                  <a:pt x="1182787" y="-43506"/>
                  <a:pt x="1392542" y="4797"/>
                  <a:pt x="1437474" y="0"/>
                </a:cubicBezTo>
                <a:cubicBezTo>
                  <a:pt x="1575615" y="12827"/>
                  <a:pt x="1766732" y="53693"/>
                  <a:pt x="1973845" y="0"/>
                </a:cubicBezTo>
                <a:cubicBezTo>
                  <a:pt x="2058886" y="-38163"/>
                  <a:pt x="2242505" y="37844"/>
                  <a:pt x="2510217" y="0"/>
                </a:cubicBezTo>
                <a:cubicBezTo>
                  <a:pt x="2735466" y="-62441"/>
                  <a:pt x="2687622" y="43253"/>
                  <a:pt x="2789129" y="0"/>
                </a:cubicBezTo>
                <a:cubicBezTo>
                  <a:pt x="2972200" y="-13035"/>
                  <a:pt x="3023102" y="43749"/>
                  <a:pt x="3239681" y="0"/>
                </a:cubicBezTo>
                <a:cubicBezTo>
                  <a:pt x="3395110" y="10225"/>
                  <a:pt x="3511536" y="67181"/>
                  <a:pt x="3604414" y="0"/>
                </a:cubicBezTo>
                <a:cubicBezTo>
                  <a:pt x="3720350" y="-32988"/>
                  <a:pt x="3769739" y="1443"/>
                  <a:pt x="3883326" y="0"/>
                </a:cubicBezTo>
                <a:cubicBezTo>
                  <a:pt x="3923069" y="-42027"/>
                  <a:pt x="4125999" y="-33653"/>
                  <a:pt x="4505517" y="0"/>
                </a:cubicBezTo>
                <a:cubicBezTo>
                  <a:pt x="4822028" y="-30356"/>
                  <a:pt x="4817341" y="53373"/>
                  <a:pt x="5127707" y="0"/>
                </a:cubicBezTo>
                <a:cubicBezTo>
                  <a:pt x="5367686" y="-17861"/>
                  <a:pt x="5320682" y="38894"/>
                  <a:pt x="5406621" y="0"/>
                </a:cubicBezTo>
                <a:cubicBezTo>
                  <a:pt x="5518318" y="-93676"/>
                  <a:pt x="5758402" y="37933"/>
                  <a:pt x="5942991" y="0"/>
                </a:cubicBezTo>
                <a:cubicBezTo>
                  <a:pt x="6184512" y="-23264"/>
                  <a:pt x="6252723" y="30502"/>
                  <a:pt x="6307724" y="0"/>
                </a:cubicBezTo>
                <a:cubicBezTo>
                  <a:pt x="6400379" y="-4507"/>
                  <a:pt x="6447123" y="30865"/>
                  <a:pt x="6586636" y="0"/>
                </a:cubicBezTo>
                <a:cubicBezTo>
                  <a:pt x="6621851" y="-63589"/>
                  <a:pt x="6825464" y="13083"/>
                  <a:pt x="7123008" y="0"/>
                </a:cubicBezTo>
                <a:cubicBezTo>
                  <a:pt x="7361313" y="-11991"/>
                  <a:pt x="7376254" y="14606"/>
                  <a:pt x="7487740" y="0"/>
                </a:cubicBezTo>
                <a:cubicBezTo>
                  <a:pt x="7732551" y="-121706"/>
                  <a:pt x="8175773" y="41632"/>
                  <a:pt x="8581938" y="0"/>
                </a:cubicBezTo>
                <a:cubicBezTo>
                  <a:pt x="8641283" y="125074"/>
                  <a:pt x="8488332" y="298947"/>
                  <a:pt x="8581938" y="429934"/>
                </a:cubicBezTo>
                <a:cubicBezTo>
                  <a:pt x="8681875" y="567759"/>
                  <a:pt x="8517714" y="731272"/>
                  <a:pt x="8581938" y="1041767"/>
                </a:cubicBezTo>
                <a:cubicBezTo>
                  <a:pt x="8650818" y="1315021"/>
                  <a:pt x="8595865" y="1415590"/>
                  <a:pt x="8581938" y="1592967"/>
                </a:cubicBezTo>
                <a:cubicBezTo>
                  <a:pt x="8617498" y="1796253"/>
                  <a:pt x="8545028" y="1854421"/>
                  <a:pt x="8581938" y="2022903"/>
                </a:cubicBezTo>
                <a:cubicBezTo>
                  <a:pt x="8565463" y="2199740"/>
                  <a:pt x="8552126" y="2279758"/>
                  <a:pt x="8581938" y="2574102"/>
                </a:cubicBezTo>
                <a:cubicBezTo>
                  <a:pt x="8604984" y="2811938"/>
                  <a:pt x="8552930" y="2880636"/>
                  <a:pt x="8581938" y="3004037"/>
                </a:cubicBezTo>
                <a:cubicBezTo>
                  <a:pt x="8564268" y="3150448"/>
                  <a:pt x="8514861" y="3420456"/>
                  <a:pt x="8581938" y="3555238"/>
                </a:cubicBezTo>
                <a:cubicBezTo>
                  <a:pt x="8637311" y="3639092"/>
                  <a:pt x="8563452" y="3744798"/>
                  <a:pt x="8581938" y="3924543"/>
                </a:cubicBezTo>
                <a:cubicBezTo>
                  <a:pt x="8605867" y="4086601"/>
                  <a:pt x="8579263" y="4284230"/>
                  <a:pt x="8581938" y="4475742"/>
                </a:cubicBezTo>
                <a:cubicBezTo>
                  <a:pt x="8636904" y="4693933"/>
                  <a:pt x="8563997" y="4924934"/>
                  <a:pt x="8581938" y="5026941"/>
                </a:cubicBezTo>
                <a:cubicBezTo>
                  <a:pt x="8662129" y="5129023"/>
                  <a:pt x="8533203" y="5333074"/>
                  <a:pt x="8581938" y="5396245"/>
                </a:cubicBezTo>
                <a:cubicBezTo>
                  <a:pt x="8680760" y="5473223"/>
                  <a:pt x="8460082" y="5895349"/>
                  <a:pt x="8581938" y="6063198"/>
                </a:cubicBezTo>
                <a:cubicBezTo>
                  <a:pt x="8388050" y="6198704"/>
                  <a:pt x="8220745" y="5968696"/>
                  <a:pt x="7873927" y="6063198"/>
                </a:cubicBezTo>
                <a:cubicBezTo>
                  <a:pt x="7568460" y="6111029"/>
                  <a:pt x="7270987" y="5985689"/>
                  <a:pt x="7165917" y="6063198"/>
                </a:cubicBezTo>
                <a:cubicBezTo>
                  <a:pt x="7020789" y="6043705"/>
                  <a:pt x="6880611" y="6036122"/>
                  <a:pt x="6801185" y="6063198"/>
                </a:cubicBezTo>
                <a:cubicBezTo>
                  <a:pt x="6779002" y="6078323"/>
                  <a:pt x="6535642" y="6032319"/>
                  <a:pt x="6093175" y="6063198"/>
                </a:cubicBezTo>
                <a:cubicBezTo>
                  <a:pt x="5773150" y="6104052"/>
                  <a:pt x="5769447" y="6029574"/>
                  <a:pt x="5556804" y="6063198"/>
                </a:cubicBezTo>
                <a:cubicBezTo>
                  <a:pt x="5467400" y="6100194"/>
                  <a:pt x="5152786" y="6099633"/>
                  <a:pt x="4934614" y="6063198"/>
                </a:cubicBezTo>
                <a:cubicBezTo>
                  <a:pt x="4840738" y="6092550"/>
                  <a:pt x="4718096" y="6032798"/>
                  <a:pt x="4566449" y="6063198"/>
                </a:cubicBezTo>
                <a:cubicBezTo>
                  <a:pt x="4428774" y="6085597"/>
                  <a:pt x="4351903" y="6028297"/>
                  <a:pt x="4226604" y="6063198"/>
                </a:cubicBezTo>
                <a:cubicBezTo>
                  <a:pt x="4017464" y="6052250"/>
                  <a:pt x="3951665" y="6060118"/>
                  <a:pt x="3861872" y="6063198"/>
                </a:cubicBezTo>
                <a:cubicBezTo>
                  <a:pt x="3813614" y="6092346"/>
                  <a:pt x="3340957" y="6012249"/>
                  <a:pt x="3153862" y="6063198"/>
                </a:cubicBezTo>
                <a:cubicBezTo>
                  <a:pt x="2921763" y="6152989"/>
                  <a:pt x="2660301" y="6045908"/>
                  <a:pt x="2445852" y="6063198"/>
                </a:cubicBezTo>
                <a:cubicBezTo>
                  <a:pt x="2172011" y="6138629"/>
                  <a:pt x="2022299" y="6046106"/>
                  <a:pt x="1737842" y="6063198"/>
                </a:cubicBezTo>
                <a:cubicBezTo>
                  <a:pt x="1558846" y="6103169"/>
                  <a:pt x="1294676" y="5993962"/>
                  <a:pt x="1115651" y="6063198"/>
                </a:cubicBezTo>
                <a:cubicBezTo>
                  <a:pt x="885610" y="6117512"/>
                  <a:pt x="378526" y="5989887"/>
                  <a:pt x="0" y="6063198"/>
                </a:cubicBezTo>
                <a:cubicBezTo>
                  <a:pt x="-49164" y="5916306"/>
                  <a:pt x="1134" y="5576758"/>
                  <a:pt x="0" y="5451365"/>
                </a:cubicBezTo>
                <a:cubicBezTo>
                  <a:pt x="10359" y="5274664"/>
                  <a:pt x="32966" y="5182670"/>
                  <a:pt x="0" y="5021429"/>
                </a:cubicBezTo>
                <a:cubicBezTo>
                  <a:pt x="-52308" y="4864501"/>
                  <a:pt x="791" y="4745396"/>
                  <a:pt x="0" y="4652125"/>
                </a:cubicBezTo>
                <a:cubicBezTo>
                  <a:pt x="-47268" y="4560996"/>
                  <a:pt x="-1431" y="4373908"/>
                  <a:pt x="0" y="4222190"/>
                </a:cubicBezTo>
                <a:cubicBezTo>
                  <a:pt x="-31712" y="4120316"/>
                  <a:pt x="2279" y="3899699"/>
                  <a:pt x="0" y="3731622"/>
                </a:cubicBezTo>
                <a:cubicBezTo>
                  <a:pt x="15045" y="3524058"/>
                  <a:pt x="26067" y="3345248"/>
                  <a:pt x="0" y="3180422"/>
                </a:cubicBezTo>
                <a:cubicBezTo>
                  <a:pt x="-41801" y="2997220"/>
                  <a:pt x="42981" y="3008318"/>
                  <a:pt x="0" y="2811118"/>
                </a:cubicBezTo>
                <a:cubicBezTo>
                  <a:pt x="-18817" y="2644746"/>
                  <a:pt x="-18507" y="2520905"/>
                  <a:pt x="0" y="2381182"/>
                </a:cubicBezTo>
                <a:cubicBezTo>
                  <a:pt x="58128" y="2225721"/>
                  <a:pt x="50190" y="1922282"/>
                  <a:pt x="0" y="1708718"/>
                </a:cubicBezTo>
                <a:cubicBezTo>
                  <a:pt x="-34489" y="1518131"/>
                  <a:pt x="59208" y="1321607"/>
                  <a:pt x="0" y="1218150"/>
                </a:cubicBezTo>
                <a:cubicBezTo>
                  <a:pt x="-83657" y="1087090"/>
                  <a:pt x="11443" y="890944"/>
                  <a:pt x="0" y="606318"/>
                </a:cubicBezTo>
                <a:cubicBezTo>
                  <a:pt x="1187" y="312982"/>
                  <a:pt x="9658" y="282581"/>
                  <a:pt x="0" y="0"/>
                </a:cubicBezTo>
                <a:close/>
              </a:path>
              <a:path w="8581938" h="6063198" stroke="0" extrusionOk="0">
                <a:moveTo>
                  <a:pt x="0" y="0"/>
                </a:moveTo>
                <a:cubicBezTo>
                  <a:pt x="211160" y="9101"/>
                  <a:pt x="361560" y="-39098"/>
                  <a:pt x="708010" y="0"/>
                </a:cubicBezTo>
                <a:cubicBezTo>
                  <a:pt x="1022828" y="-34487"/>
                  <a:pt x="1004971" y="35516"/>
                  <a:pt x="1244380" y="0"/>
                </a:cubicBezTo>
                <a:cubicBezTo>
                  <a:pt x="1535669" y="-49315"/>
                  <a:pt x="1720641" y="116470"/>
                  <a:pt x="1866571" y="0"/>
                </a:cubicBezTo>
                <a:cubicBezTo>
                  <a:pt x="1950146" y="-168460"/>
                  <a:pt x="2136244" y="20592"/>
                  <a:pt x="2402942" y="0"/>
                </a:cubicBezTo>
                <a:cubicBezTo>
                  <a:pt x="2548981" y="15589"/>
                  <a:pt x="2851496" y="-11143"/>
                  <a:pt x="3025133" y="0"/>
                </a:cubicBezTo>
                <a:cubicBezTo>
                  <a:pt x="3198992" y="-66710"/>
                  <a:pt x="3330458" y="2675"/>
                  <a:pt x="3561503" y="0"/>
                </a:cubicBezTo>
                <a:cubicBezTo>
                  <a:pt x="3774361" y="40132"/>
                  <a:pt x="4097967" y="89905"/>
                  <a:pt x="4269513" y="0"/>
                </a:cubicBezTo>
                <a:cubicBezTo>
                  <a:pt x="4466110" y="-158588"/>
                  <a:pt x="4554733" y="44536"/>
                  <a:pt x="4805885" y="0"/>
                </a:cubicBezTo>
                <a:cubicBezTo>
                  <a:pt x="5035260" y="-28597"/>
                  <a:pt x="5000026" y="20567"/>
                  <a:pt x="5084798" y="0"/>
                </a:cubicBezTo>
                <a:cubicBezTo>
                  <a:pt x="5128875" y="-169"/>
                  <a:pt x="5367099" y="-41522"/>
                  <a:pt x="5535350" y="0"/>
                </a:cubicBezTo>
                <a:cubicBezTo>
                  <a:pt x="5699452" y="-33777"/>
                  <a:pt x="5910343" y="83133"/>
                  <a:pt x="6071720" y="0"/>
                </a:cubicBezTo>
                <a:cubicBezTo>
                  <a:pt x="6341860" y="-84267"/>
                  <a:pt x="6459915" y="52362"/>
                  <a:pt x="6693911" y="0"/>
                </a:cubicBezTo>
                <a:cubicBezTo>
                  <a:pt x="6888402" y="-67699"/>
                  <a:pt x="6948851" y="50653"/>
                  <a:pt x="7230282" y="0"/>
                </a:cubicBezTo>
                <a:cubicBezTo>
                  <a:pt x="7463534" y="-65641"/>
                  <a:pt x="7581726" y="98763"/>
                  <a:pt x="7766653" y="0"/>
                </a:cubicBezTo>
                <a:cubicBezTo>
                  <a:pt x="7945743" y="-11188"/>
                  <a:pt x="8205809" y="225619"/>
                  <a:pt x="8581938" y="0"/>
                </a:cubicBezTo>
                <a:cubicBezTo>
                  <a:pt x="8568055" y="229810"/>
                  <a:pt x="8488748" y="373716"/>
                  <a:pt x="8581938" y="611831"/>
                </a:cubicBezTo>
                <a:cubicBezTo>
                  <a:pt x="8623324" y="831632"/>
                  <a:pt x="8560315" y="830577"/>
                  <a:pt x="8581938" y="981134"/>
                </a:cubicBezTo>
                <a:cubicBezTo>
                  <a:pt x="8532919" y="1171013"/>
                  <a:pt x="8644423" y="1441252"/>
                  <a:pt x="8581938" y="1653599"/>
                </a:cubicBezTo>
                <a:cubicBezTo>
                  <a:pt x="8580363" y="1958594"/>
                  <a:pt x="8513930" y="2081078"/>
                  <a:pt x="8581938" y="2204798"/>
                </a:cubicBezTo>
                <a:cubicBezTo>
                  <a:pt x="8533757" y="2327952"/>
                  <a:pt x="8526276" y="2528600"/>
                  <a:pt x="8581938" y="2877262"/>
                </a:cubicBezTo>
                <a:cubicBezTo>
                  <a:pt x="8672064" y="3240668"/>
                  <a:pt x="8511170" y="3103122"/>
                  <a:pt x="8581938" y="3307197"/>
                </a:cubicBezTo>
                <a:cubicBezTo>
                  <a:pt x="8588069" y="3454974"/>
                  <a:pt x="8522388" y="3824413"/>
                  <a:pt x="8581938" y="3919030"/>
                </a:cubicBezTo>
                <a:cubicBezTo>
                  <a:pt x="8721358" y="4044735"/>
                  <a:pt x="8535468" y="4337015"/>
                  <a:pt x="8581938" y="4530861"/>
                </a:cubicBezTo>
                <a:cubicBezTo>
                  <a:pt x="8566840" y="4810711"/>
                  <a:pt x="8503567" y="4892429"/>
                  <a:pt x="8581938" y="5142693"/>
                </a:cubicBezTo>
                <a:cubicBezTo>
                  <a:pt x="8608005" y="5377252"/>
                  <a:pt x="8567171" y="5365364"/>
                  <a:pt x="8581938" y="5511997"/>
                </a:cubicBezTo>
                <a:cubicBezTo>
                  <a:pt x="8600982" y="5600016"/>
                  <a:pt x="8573628" y="5940282"/>
                  <a:pt x="8581938" y="6063198"/>
                </a:cubicBezTo>
                <a:cubicBezTo>
                  <a:pt x="8423158" y="6107447"/>
                  <a:pt x="8260086" y="5971897"/>
                  <a:pt x="7959747" y="6063198"/>
                </a:cubicBezTo>
                <a:cubicBezTo>
                  <a:pt x="7589083" y="6112733"/>
                  <a:pt x="7517959" y="6085950"/>
                  <a:pt x="7337557" y="6063198"/>
                </a:cubicBezTo>
                <a:cubicBezTo>
                  <a:pt x="7167915" y="6088632"/>
                  <a:pt x="7135795" y="6037326"/>
                  <a:pt x="6887005" y="6063198"/>
                </a:cubicBezTo>
                <a:cubicBezTo>
                  <a:pt x="6681983" y="6074316"/>
                  <a:pt x="6683280" y="6031922"/>
                  <a:pt x="6608092" y="6063198"/>
                </a:cubicBezTo>
                <a:cubicBezTo>
                  <a:pt x="6485192" y="6050818"/>
                  <a:pt x="6094508" y="6011927"/>
                  <a:pt x="5900082" y="6063198"/>
                </a:cubicBezTo>
                <a:cubicBezTo>
                  <a:pt x="5759803" y="6051571"/>
                  <a:pt x="5412782" y="5990691"/>
                  <a:pt x="5192072" y="6063198"/>
                </a:cubicBezTo>
                <a:cubicBezTo>
                  <a:pt x="4950684" y="6135540"/>
                  <a:pt x="4985058" y="6025143"/>
                  <a:pt x="4827340" y="6063198"/>
                </a:cubicBezTo>
                <a:cubicBezTo>
                  <a:pt x="4630278" y="6169439"/>
                  <a:pt x="4500311" y="5969418"/>
                  <a:pt x="4205149" y="6063198"/>
                </a:cubicBezTo>
                <a:cubicBezTo>
                  <a:pt x="3929238" y="6064079"/>
                  <a:pt x="3788261" y="6112119"/>
                  <a:pt x="3582959" y="6063198"/>
                </a:cubicBezTo>
                <a:cubicBezTo>
                  <a:pt x="3404481" y="6053425"/>
                  <a:pt x="3147028" y="6055687"/>
                  <a:pt x="3046587" y="6063198"/>
                </a:cubicBezTo>
                <a:cubicBezTo>
                  <a:pt x="3008381" y="6077286"/>
                  <a:pt x="2648072" y="5971706"/>
                  <a:pt x="2510217" y="6063198"/>
                </a:cubicBezTo>
                <a:cubicBezTo>
                  <a:pt x="2330105" y="6011801"/>
                  <a:pt x="2155818" y="6040550"/>
                  <a:pt x="1888026" y="6063198"/>
                </a:cubicBezTo>
                <a:cubicBezTo>
                  <a:pt x="1657054" y="6121948"/>
                  <a:pt x="1547999" y="6015788"/>
                  <a:pt x="1437474" y="6063198"/>
                </a:cubicBezTo>
                <a:cubicBezTo>
                  <a:pt x="1222738" y="6077227"/>
                  <a:pt x="1012309" y="5987378"/>
                  <a:pt x="901103" y="6063198"/>
                </a:cubicBezTo>
                <a:cubicBezTo>
                  <a:pt x="700718" y="6008562"/>
                  <a:pt x="265270" y="5945881"/>
                  <a:pt x="0" y="6063198"/>
                </a:cubicBezTo>
                <a:cubicBezTo>
                  <a:pt x="-9478" y="5944782"/>
                  <a:pt x="45027" y="5849376"/>
                  <a:pt x="0" y="5693894"/>
                </a:cubicBezTo>
                <a:cubicBezTo>
                  <a:pt x="-73470" y="5527804"/>
                  <a:pt x="10320" y="5459616"/>
                  <a:pt x="0" y="5324589"/>
                </a:cubicBezTo>
                <a:cubicBezTo>
                  <a:pt x="-36310" y="5212521"/>
                  <a:pt x="655" y="4998257"/>
                  <a:pt x="0" y="4894654"/>
                </a:cubicBezTo>
                <a:cubicBezTo>
                  <a:pt x="-27631" y="4734914"/>
                  <a:pt x="18203" y="4576475"/>
                  <a:pt x="0" y="4525350"/>
                </a:cubicBezTo>
                <a:cubicBezTo>
                  <a:pt x="14226" y="4461469"/>
                  <a:pt x="7371" y="4101486"/>
                  <a:pt x="0" y="3974149"/>
                </a:cubicBezTo>
                <a:cubicBezTo>
                  <a:pt x="-33950" y="3780853"/>
                  <a:pt x="24741" y="3774163"/>
                  <a:pt x="0" y="3604846"/>
                </a:cubicBezTo>
                <a:cubicBezTo>
                  <a:pt x="-5853" y="3434884"/>
                  <a:pt x="45101" y="3277204"/>
                  <a:pt x="0" y="3114278"/>
                </a:cubicBezTo>
                <a:cubicBezTo>
                  <a:pt x="5015" y="3010399"/>
                  <a:pt x="110131" y="2849917"/>
                  <a:pt x="0" y="2502447"/>
                </a:cubicBezTo>
                <a:cubicBezTo>
                  <a:pt x="-32929" y="2240870"/>
                  <a:pt x="52617" y="2240254"/>
                  <a:pt x="0" y="2072511"/>
                </a:cubicBezTo>
                <a:cubicBezTo>
                  <a:pt x="-28580" y="1898599"/>
                  <a:pt x="-26995" y="1776013"/>
                  <a:pt x="0" y="1642575"/>
                </a:cubicBezTo>
                <a:cubicBezTo>
                  <a:pt x="-10043" y="1505936"/>
                  <a:pt x="12752" y="1421387"/>
                  <a:pt x="0" y="1212638"/>
                </a:cubicBezTo>
                <a:cubicBezTo>
                  <a:pt x="-23291" y="1008747"/>
                  <a:pt x="104336" y="895128"/>
                  <a:pt x="0" y="540175"/>
                </a:cubicBezTo>
                <a:cubicBezTo>
                  <a:pt x="-73350" y="222016"/>
                  <a:pt x="100518" y="190776"/>
                  <a:pt x="0" y="0"/>
                </a:cubicBezTo>
                <a:close/>
              </a:path>
              <a:path w="8581938" h="6063198" fill="none" stroke="0" extrusionOk="0">
                <a:moveTo>
                  <a:pt x="0" y="0"/>
                </a:moveTo>
                <a:cubicBezTo>
                  <a:pt x="174579" y="-67670"/>
                  <a:pt x="318397" y="21151"/>
                  <a:pt x="536370" y="0"/>
                </a:cubicBezTo>
                <a:cubicBezTo>
                  <a:pt x="790473" y="-34159"/>
                  <a:pt x="960559" y="61905"/>
                  <a:pt x="1072742" y="0"/>
                </a:cubicBezTo>
                <a:cubicBezTo>
                  <a:pt x="1186939" y="-64990"/>
                  <a:pt x="1356371" y="22111"/>
                  <a:pt x="1437474" y="0"/>
                </a:cubicBezTo>
                <a:cubicBezTo>
                  <a:pt x="1482995" y="-15747"/>
                  <a:pt x="1803833" y="107629"/>
                  <a:pt x="1973845" y="0"/>
                </a:cubicBezTo>
                <a:cubicBezTo>
                  <a:pt x="2114232" y="-76502"/>
                  <a:pt x="2257451" y="-13056"/>
                  <a:pt x="2510217" y="0"/>
                </a:cubicBezTo>
                <a:cubicBezTo>
                  <a:pt x="2741906" y="7007"/>
                  <a:pt x="2639258" y="33377"/>
                  <a:pt x="2789129" y="0"/>
                </a:cubicBezTo>
                <a:cubicBezTo>
                  <a:pt x="2966798" y="-29973"/>
                  <a:pt x="3051994" y="-29676"/>
                  <a:pt x="3239681" y="0"/>
                </a:cubicBezTo>
                <a:cubicBezTo>
                  <a:pt x="3387286" y="-33918"/>
                  <a:pt x="3489745" y="24129"/>
                  <a:pt x="3604414" y="0"/>
                </a:cubicBezTo>
                <a:cubicBezTo>
                  <a:pt x="3726401" y="-50280"/>
                  <a:pt x="3766750" y="14286"/>
                  <a:pt x="3883326" y="0"/>
                </a:cubicBezTo>
                <a:cubicBezTo>
                  <a:pt x="4083981" y="-45776"/>
                  <a:pt x="4252574" y="62324"/>
                  <a:pt x="4505517" y="0"/>
                </a:cubicBezTo>
                <a:cubicBezTo>
                  <a:pt x="4807310" y="-29225"/>
                  <a:pt x="4849473" y="53417"/>
                  <a:pt x="5127707" y="0"/>
                </a:cubicBezTo>
                <a:cubicBezTo>
                  <a:pt x="5404147" y="-37082"/>
                  <a:pt x="5291857" y="10190"/>
                  <a:pt x="5406621" y="0"/>
                </a:cubicBezTo>
                <a:cubicBezTo>
                  <a:pt x="5509209" y="19556"/>
                  <a:pt x="5718051" y="-4374"/>
                  <a:pt x="5942991" y="0"/>
                </a:cubicBezTo>
                <a:cubicBezTo>
                  <a:pt x="6185318" y="561"/>
                  <a:pt x="6241198" y="41115"/>
                  <a:pt x="6307724" y="0"/>
                </a:cubicBezTo>
                <a:cubicBezTo>
                  <a:pt x="6363461" y="-10631"/>
                  <a:pt x="6489755" y="7097"/>
                  <a:pt x="6586636" y="0"/>
                </a:cubicBezTo>
                <a:cubicBezTo>
                  <a:pt x="6688909" y="-28752"/>
                  <a:pt x="6826892" y="2959"/>
                  <a:pt x="7123008" y="0"/>
                </a:cubicBezTo>
                <a:cubicBezTo>
                  <a:pt x="7368741" y="-12540"/>
                  <a:pt x="7374973" y="25418"/>
                  <a:pt x="7487740" y="0"/>
                </a:cubicBezTo>
                <a:cubicBezTo>
                  <a:pt x="7668555" y="-38176"/>
                  <a:pt x="8299655" y="124218"/>
                  <a:pt x="8581938" y="0"/>
                </a:cubicBezTo>
                <a:cubicBezTo>
                  <a:pt x="8640985" y="143597"/>
                  <a:pt x="8517212" y="268741"/>
                  <a:pt x="8581938" y="429934"/>
                </a:cubicBezTo>
                <a:cubicBezTo>
                  <a:pt x="8623234" y="582295"/>
                  <a:pt x="8545786" y="710605"/>
                  <a:pt x="8581938" y="1041767"/>
                </a:cubicBezTo>
                <a:cubicBezTo>
                  <a:pt x="8620214" y="1365582"/>
                  <a:pt x="8560235" y="1383516"/>
                  <a:pt x="8581938" y="1592967"/>
                </a:cubicBezTo>
                <a:cubicBezTo>
                  <a:pt x="8594223" y="1789387"/>
                  <a:pt x="8574808" y="1857693"/>
                  <a:pt x="8581938" y="2022903"/>
                </a:cubicBezTo>
                <a:cubicBezTo>
                  <a:pt x="8616690" y="2180974"/>
                  <a:pt x="8532072" y="2293313"/>
                  <a:pt x="8581938" y="2574102"/>
                </a:cubicBezTo>
                <a:cubicBezTo>
                  <a:pt x="8617161" y="2830787"/>
                  <a:pt x="8573180" y="2886781"/>
                  <a:pt x="8581938" y="3004037"/>
                </a:cubicBezTo>
                <a:cubicBezTo>
                  <a:pt x="8597841" y="3124321"/>
                  <a:pt x="8540826" y="3436653"/>
                  <a:pt x="8581938" y="3555238"/>
                </a:cubicBezTo>
                <a:cubicBezTo>
                  <a:pt x="8662436" y="3670043"/>
                  <a:pt x="8531463" y="3775886"/>
                  <a:pt x="8581938" y="3924543"/>
                </a:cubicBezTo>
                <a:cubicBezTo>
                  <a:pt x="8626799" y="4130443"/>
                  <a:pt x="8562728" y="4224331"/>
                  <a:pt x="8581938" y="4475742"/>
                </a:cubicBezTo>
                <a:cubicBezTo>
                  <a:pt x="8615359" y="4677864"/>
                  <a:pt x="8489435" y="4904214"/>
                  <a:pt x="8581938" y="5026941"/>
                </a:cubicBezTo>
                <a:cubicBezTo>
                  <a:pt x="8626466" y="5143992"/>
                  <a:pt x="8561755" y="5316244"/>
                  <a:pt x="8581938" y="5396245"/>
                </a:cubicBezTo>
                <a:cubicBezTo>
                  <a:pt x="8643933" y="5491018"/>
                  <a:pt x="8523077" y="5842325"/>
                  <a:pt x="8581938" y="6063198"/>
                </a:cubicBezTo>
                <a:cubicBezTo>
                  <a:pt x="8322955" y="6162069"/>
                  <a:pt x="8224949" y="6090359"/>
                  <a:pt x="7873927" y="6063198"/>
                </a:cubicBezTo>
                <a:cubicBezTo>
                  <a:pt x="7565072" y="6123008"/>
                  <a:pt x="7345773" y="6039166"/>
                  <a:pt x="7165917" y="6063198"/>
                </a:cubicBezTo>
                <a:cubicBezTo>
                  <a:pt x="7008392" y="6083438"/>
                  <a:pt x="6919520" y="6072963"/>
                  <a:pt x="6801185" y="6063198"/>
                </a:cubicBezTo>
                <a:cubicBezTo>
                  <a:pt x="6609326" y="6115465"/>
                  <a:pt x="6422291" y="5941708"/>
                  <a:pt x="6093175" y="6063198"/>
                </a:cubicBezTo>
                <a:cubicBezTo>
                  <a:pt x="5784482" y="6113984"/>
                  <a:pt x="5764663" y="6042205"/>
                  <a:pt x="5556804" y="6063198"/>
                </a:cubicBezTo>
                <a:cubicBezTo>
                  <a:pt x="5332643" y="6162005"/>
                  <a:pt x="5159482" y="6098381"/>
                  <a:pt x="4934614" y="6063198"/>
                </a:cubicBezTo>
                <a:cubicBezTo>
                  <a:pt x="4830464" y="6102700"/>
                  <a:pt x="4721364" y="6012760"/>
                  <a:pt x="4573529" y="6063198"/>
                </a:cubicBezTo>
                <a:cubicBezTo>
                  <a:pt x="4495425" y="6093560"/>
                  <a:pt x="4388452" y="6014508"/>
                  <a:pt x="4226604" y="6063198"/>
                </a:cubicBezTo>
                <a:cubicBezTo>
                  <a:pt x="4014549" y="6048666"/>
                  <a:pt x="3942696" y="6051545"/>
                  <a:pt x="3861872" y="6063198"/>
                </a:cubicBezTo>
                <a:cubicBezTo>
                  <a:pt x="3812178" y="6063969"/>
                  <a:pt x="3350786" y="6057446"/>
                  <a:pt x="3153862" y="6063198"/>
                </a:cubicBezTo>
                <a:cubicBezTo>
                  <a:pt x="3058700" y="6101780"/>
                  <a:pt x="2730628" y="5967940"/>
                  <a:pt x="2445852" y="6063198"/>
                </a:cubicBezTo>
                <a:cubicBezTo>
                  <a:pt x="2196387" y="6158578"/>
                  <a:pt x="1944132" y="6051004"/>
                  <a:pt x="1737842" y="6063198"/>
                </a:cubicBezTo>
                <a:cubicBezTo>
                  <a:pt x="1544447" y="6079893"/>
                  <a:pt x="1243842" y="6029860"/>
                  <a:pt x="1115651" y="6063198"/>
                </a:cubicBezTo>
                <a:cubicBezTo>
                  <a:pt x="921637" y="6101727"/>
                  <a:pt x="279249" y="6019963"/>
                  <a:pt x="0" y="6063198"/>
                </a:cubicBezTo>
                <a:cubicBezTo>
                  <a:pt x="16954" y="5884654"/>
                  <a:pt x="-1334" y="5565877"/>
                  <a:pt x="0" y="5451365"/>
                </a:cubicBezTo>
                <a:cubicBezTo>
                  <a:pt x="1448" y="5319817"/>
                  <a:pt x="62637" y="5233394"/>
                  <a:pt x="0" y="5021429"/>
                </a:cubicBezTo>
                <a:cubicBezTo>
                  <a:pt x="-43832" y="4820997"/>
                  <a:pt x="18302" y="4773187"/>
                  <a:pt x="0" y="4652125"/>
                </a:cubicBezTo>
                <a:cubicBezTo>
                  <a:pt x="-40592" y="4537662"/>
                  <a:pt x="31726" y="4371046"/>
                  <a:pt x="0" y="4222190"/>
                </a:cubicBezTo>
                <a:cubicBezTo>
                  <a:pt x="-44605" y="4088109"/>
                  <a:pt x="33807" y="3974349"/>
                  <a:pt x="0" y="3731622"/>
                </a:cubicBezTo>
                <a:cubicBezTo>
                  <a:pt x="34182" y="3533193"/>
                  <a:pt x="-22945" y="3394347"/>
                  <a:pt x="0" y="3180422"/>
                </a:cubicBezTo>
                <a:cubicBezTo>
                  <a:pt x="-29506" y="2990608"/>
                  <a:pt x="32547" y="2993018"/>
                  <a:pt x="0" y="2811118"/>
                </a:cubicBezTo>
                <a:cubicBezTo>
                  <a:pt x="-39842" y="2629783"/>
                  <a:pt x="20150" y="2523824"/>
                  <a:pt x="0" y="2381182"/>
                </a:cubicBezTo>
                <a:cubicBezTo>
                  <a:pt x="-59432" y="2235625"/>
                  <a:pt x="-29835" y="1956333"/>
                  <a:pt x="0" y="1708718"/>
                </a:cubicBezTo>
                <a:cubicBezTo>
                  <a:pt x="4624" y="1528651"/>
                  <a:pt x="-6282" y="1351610"/>
                  <a:pt x="0" y="1218150"/>
                </a:cubicBezTo>
                <a:cubicBezTo>
                  <a:pt x="25466" y="1103730"/>
                  <a:pt x="-27761" y="867846"/>
                  <a:pt x="0" y="606318"/>
                </a:cubicBezTo>
                <a:cubicBezTo>
                  <a:pt x="-1082" y="306752"/>
                  <a:pt x="-772" y="273204"/>
                  <a:pt x="0" y="0"/>
                </a:cubicBezTo>
                <a:close/>
              </a:path>
              <a:path w="8581938" h="6063198" fill="none" stroke="0" extrusionOk="0">
                <a:moveTo>
                  <a:pt x="0" y="0"/>
                </a:moveTo>
                <a:cubicBezTo>
                  <a:pt x="199864" y="-56442"/>
                  <a:pt x="301449" y="24582"/>
                  <a:pt x="536370" y="0"/>
                </a:cubicBezTo>
                <a:cubicBezTo>
                  <a:pt x="800117" y="-53949"/>
                  <a:pt x="944927" y="81254"/>
                  <a:pt x="1072742" y="0"/>
                </a:cubicBezTo>
                <a:cubicBezTo>
                  <a:pt x="1189168" y="-60493"/>
                  <a:pt x="1371971" y="16439"/>
                  <a:pt x="1437474" y="0"/>
                </a:cubicBezTo>
                <a:cubicBezTo>
                  <a:pt x="1511051" y="-13474"/>
                  <a:pt x="1753079" y="36268"/>
                  <a:pt x="1973845" y="0"/>
                </a:cubicBezTo>
                <a:cubicBezTo>
                  <a:pt x="2083075" y="-96843"/>
                  <a:pt x="2242774" y="25516"/>
                  <a:pt x="2510217" y="0"/>
                </a:cubicBezTo>
                <a:cubicBezTo>
                  <a:pt x="2739280" y="-41386"/>
                  <a:pt x="2657101" y="19797"/>
                  <a:pt x="2789129" y="0"/>
                </a:cubicBezTo>
                <a:cubicBezTo>
                  <a:pt x="2981803" y="-4790"/>
                  <a:pt x="3044825" y="26430"/>
                  <a:pt x="3239681" y="0"/>
                </a:cubicBezTo>
                <a:cubicBezTo>
                  <a:pt x="3385103" y="-30311"/>
                  <a:pt x="3507080" y="55830"/>
                  <a:pt x="3604414" y="0"/>
                </a:cubicBezTo>
                <a:cubicBezTo>
                  <a:pt x="3718928" y="-34625"/>
                  <a:pt x="3760002" y="10162"/>
                  <a:pt x="3883326" y="0"/>
                </a:cubicBezTo>
                <a:cubicBezTo>
                  <a:pt x="4004336" y="-23201"/>
                  <a:pt x="4166857" y="-4817"/>
                  <a:pt x="4505517" y="0"/>
                </a:cubicBezTo>
                <a:cubicBezTo>
                  <a:pt x="4829170" y="-13703"/>
                  <a:pt x="4830871" y="44879"/>
                  <a:pt x="5127707" y="0"/>
                </a:cubicBezTo>
                <a:cubicBezTo>
                  <a:pt x="5373215" y="-39851"/>
                  <a:pt x="5312400" y="39380"/>
                  <a:pt x="5406621" y="0"/>
                </a:cubicBezTo>
                <a:cubicBezTo>
                  <a:pt x="5521744" y="-38481"/>
                  <a:pt x="5689723" y="23606"/>
                  <a:pt x="5942991" y="0"/>
                </a:cubicBezTo>
                <a:cubicBezTo>
                  <a:pt x="6190938" y="-12881"/>
                  <a:pt x="6241307" y="39168"/>
                  <a:pt x="6307724" y="0"/>
                </a:cubicBezTo>
                <a:cubicBezTo>
                  <a:pt x="6391382" y="-15381"/>
                  <a:pt x="6450794" y="31293"/>
                  <a:pt x="6586636" y="0"/>
                </a:cubicBezTo>
                <a:cubicBezTo>
                  <a:pt x="6652951" y="-44579"/>
                  <a:pt x="6825548" y="18348"/>
                  <a:pt x="7123008" y="0"/>
                </a:cubicBezTo>
                <a:cubicBezTo>
                  <a:pt x="7366775" y="-11978"/>
                  <a:pt x="7376744" y="22412"/>
                  <a:pt x="7487740" y="0"/>
                </a:cubicBezTo>
                <a:cubicBezTo>
                  <a:pt x="7653553" y="-54295"/>
                  <a:pt x="8219489" y="142399"/>
                  <a:pt x="8581938" y="0"/>
                </a:cubicBezTo>
                <a:cubicBezTo>
                  <a:pt x="8622781" y="139778"/>
                  <a:pt x="8506138" y="273509"/>
                  <a:pt x="8581938" y="429934"/>
                </a:cubicBezTo>
                <a:cubicBezTo>
                  <a:pt x="8650057" y="571968"/>
                  <a:pt x="8576813" y="748194"/>
                  <a:pt x="8581938" y="1041767"/>
                </a:cubicBezTo>
                <a:cubicBezTo>
                  <a:pt x="8632805" y="1340052"/>
                  <a:pt x="8579726" y="1394188"/>
                  <a:pt x="8581938" y="1592967"/>
                </a:cubicBezTo>
                <a:cubicBezTo>
                  <a:pt x="8614629" y="1807195"/>
                  <a:pt x="8571263" y="1867660"/>
                  <a:pt x="8581938" y="2022903"/>
                </a:cubicBezTo>
                <a:cubicBezTo>
                  <a:pt x="8584589" y="2196222"/>
                  <a:pt x="8546763" y="2264073"/>
                  <a:pt x="8581938" y="2574102"/>
                </a:cubicBezTo>
                <a:cubicBezTo>
                  <a:pt x="8609861" y="2829190"/>
                  <a:pt x="8569517" y="2879961"/>
                  <a:pt x="8581938" y="3004037"/>
                </a:cubicBezTo>
                <a:cubicBezTo>
                  <a:pt x="8586407" y="3139594"/>
                  <a:pt x="8539654" y="3424558"/>
                  <a:pt x="8581938" y="3555238"/>
                </a:cubicBezTo>
                <a:cubicBezTo>
                  <a:pt x="8644314" y="3623998"/>
                  <a:pt x="8535567" y="3734805"/>
                  <a:pt x="8581938" y="3924543"/>
                </a:cubicBezTo>
                <a:cubicBezTo>
                  <a:pt x="8636512" y="4105131"/>
                  <a:pt x="8564054" y="4241477"/>
                  <a:pt x="8581938" y="4475742"/>
                </a:cubicBezTo>
                <a:cubicBezTo>
                  <a:pt x="8641236" y="4697678"/>
                  <a:pt x="8534833" y="4916639"/>
                  <a:pt x="8581938" y="5026941"/>
                </a:cubicBezTo>
                <a:cubicBezTo>
                  <a:pt x="8629754" y="5130277"/>
                  <a:pt x="8545756" y="5322860"/>
                  <a:pt x="8581938" y="5396245"/>
                </a:cubicBezTo>
                <a:cubicBezTo>
                  <a:pt x="8678154" y="5472588"/>
                  <a:pt x="8517022" y="5891125"/>
                  <a:pt x="8581938" y="6063198"/>
                </a:cubicBezTo>
                <a:cubicBezTo>
                  <a:pt x="8344047" y="6165469"/>
                  <a:pt x="8241228" y="6024167"/>
                  <a:pt x="7873927" y="6063198"/>
                </a:cubicBezTo>
                <a:cubicBezTo>
                  <a:pt x="7552255" y="6137275"/>
                  <a:pt x="7308705" y="6016082"/>
                  <a:pt x="7165917" y="6063198"/>
                </a:cubicBezTo>
                <a:cubicBezTo>
                  <a:pt x="7006734" y="6059022"/>
                  <a:pt x="6906566" y="6070640"/>
                  <a:pt x="6801185" y="6063198"/>
                </a:cubicBezTo>
                <a:cubicBezTo>
                  <a:pt x="6680292" y="6045111"/>
                  <a:pt x="6442288" y="6024879"/>
                  <a:pt x="6093175" y="6063198"/>
                </a:cubicBezTo>
                <a:cubicBezTo>
                  <a:pt x="5765721" y="6130292"/>
                  <a:pt x="5752203" y="6032800"/>
                  <a:pt x="5556804" y="6063198"/>
                </a:cubicBezTo>
                <a:cubicBezTo>
                  <a:pt x="5403261" y="6115930"/>
                  <a:pt x="5179274" y="6116946"/>
                  <a:pt x="4934614" y="6063198"/>
                </a:cubicBezTo>
                <a:cubicBezTo>
                  <a:pt x="4846385" y="6052603"/>
                  <a:pt x="4715719" y="6007643"/>
                  <a:pt x="4566449" y="6063198"/>
                </a:cubicBezTo>
                <a:cubicBezTo>
                  <a:pt x="4424681" y="6095831"/>
                  <a:pt x="4375747" y="6039771"/>
                  <a:pt x="4226604" y="6063198"/>
                </a:cubicBezTo>
                <a:cubicBezTo>
                  <a:pt x="4016976" y="6054541"/>
                  <a:pt x="3934388" y="6064846"/>
                  <a:pt x="3861872" y="6063198"/>
                </a:cubicBezTo>
                <a:cubicBezTo>
                  <a:pt x="3810344" y="6073872"/>
                  <a:pt x="3286077" y="6025539"/>
                  <a:pt x="3153862" y="6063198"/>
                </a:cubicBezTo>
                <a:cubicBezTo>
                  <a:pt x="2973627" y="6107135"/>
                  <a:pt x="2673121" y="6071856"/>
                  <a:pt x="2445852" y="6063198"/>
                </a:cubicBezTo>
                <a:cubicBezTo>
                  <a:pt x="2214052" y="6139230"/>
                  <a:pt x="2023847" y="6028481"/>
                  <a:pt x="1737842" y="6063198"/>
                </a:cubicBezTo>
                <a:cubicBezTo>
                  <a:pt x="1553919" y="6094215"/>
                  <a:pt x="1286743" y="5991429"/>
                  <a:pt x="1115651" y="6063198"/>
                </a:cubicBezTo>
                <a:cubicBezTo>
                  <a:pt x="987143" y="6072760"/>
                  <a:pt x="314065" y="6031966"/>
                  <a:pt x="0" y="6063198"/>
                </a:cubicBezTo>
                <a:cubicBezTo>
                  <a:pt x="-14671" y="5873916"/>
                  <a:pt x="-17160" y="5593338"/>
                  <a:pt x="0" y="5451365"/>
                </a:cubicBezTo>
                <a:cubicBezTo>
                  <a:pt x="-2645" y="5296556"/>
                  <a:pt x="49046" y="5205725"/>
                  <a:pt x="0" y="5021429"/>
                </a:cubicBezTo>
                <a:cubicBezTo>
                  <a:pt x="-40932" y="4839388"/>
                  <a:pt x="1082" y="4764005"/>
                  <a:pt x="0" y="4652125"/>
                </a:cubicBezTo>
                <a:cubicBezTo>
                  <a:pt x="-29265" y="4559811"/>
                  <a:pt x="-2292" y="4358469"/>
                  <a:pt x="0" y="4222190"/>
                </a:cubicBezTo>
                <a:cubicBezTo>
                  <a:pt x="-76790" y="4112602"/>
                  <a:pt x="26979" y="3930074"/>
                  <a:pt x="0" y="3731622"/>
                </a:cubicBezTo>
                <a:cubicBezTo>
                  <a:pt x="33823" y="3531265"/>
                  <a:pt x="-9577" y="3368308"/>
                  <a:pt x="0" y="3180422"/>
                </a:cubicBezTo>
                <a:cubicBezTo>
                  <a:pt x="-52660" y="2994285"/>
                  <a:pt x="41159" y="3004270"/>
                  <a:pt x="0" y="2811118"/>
                </a:cubicBezTo>
                <a:cubicBezTo>
                  <a:pt x="-35991" y="2628067"/>
                  <a:pt x="38533" y="2526733"/>
                  <a:pt x="0" y="2381182"/>
                </a:cubicBezTo>
                <a:cubicBezTo>
                  <a:pt x="7727" y="2228436"/>
                  <a:pt x="8521" y="1911525"/>
                  <a:pt x="0" y="1708718"/>
                </a:cubicBezTo>
                <a:cubicBezTo>
                  <a:pt x="-19933" y="1519963"/>
                  <a:pt x="24321" y="1334849"/>
                  <a:pt x="0" y="1218150"/>
                </a:cubicBezTo>
                <a:cubicBezTo>
                  <a:pt x="-35295" y="1093240"/>
                  <a:pt x="-27765" y="868800"/>
                  <a:pt x="0" y="606318"/>
                </a:cubicBezTo>
                <a:cubicBezTo>
                  <a:pt x="-6253" y="306972"/>
                  <a:pt x="378" y="27728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615886245">
                  <a:custGeom>
                    <a:avLst/>
                    <a:gdLst>
                      <a:gd name="connsiteX0" fmla="*/ 0 w 9276471"/>
                      <a:gd name="connsiteY0" fmla="*/ 0 h 5539978"/>
                      <a:gd name="connsiteX1" fmla="*/ 579779 w 9276471"/>
                      <a:gd name="connsiteY1" fmla="*/ 0 h 5539978"/>
                      <a:gd name="connsiteX2" fmla="*/ 1159559 w 9276471"/>
                      <a:gd name="connsiteY2" fmla="*/ 0 h 5539978"/>
                      <a:gd name="connsiteX3" fmla="*/ 1553809 w 9276471"/>
                      <a:gd name="connsiteY3" fmla="*/ 0 h 5539978"/>
                      <a:gd name="connsiteX4" fmla="*/ 2133588 w 9276471"/>
                      <a:gd name="connsiteY4" fmla="*/ 0 h 5539978"/>
                      <a:gd name="connsiteX5" fmla="*/ 2713368 w 9276471"/>
                      <a:gd name="connsiteY5" fmla="*/ 0 h 5539978"/>
                      <a:gd name="connsiteX6" fmla="*/ 3014853 w 9276471"/>
                      <a:gd name="connsiteY6" fmla="*/ 0 h 5539978"/>
                      <a:gd name="connsiteX7" fmla="*/ 3501868 w 9276471"/>
                      <a:gd name="connsiteY7" fmla="*/ 0 h 5539978"/>
                      <a:gd name="connsiteX8" fmla="*/ 3896118 w 9276471"/>
                      <a:gd name="connsiteY8" fmla="*/ 0 h 5539978"/>
                      <a:gd name="connsiteX9" fmla="*/ 4197603 w 9276471"/>
                      <a:gd name="connsiteY9" fmla="*/ 0 h 5539978"/>
                      <a:gd name="connsiteX10" fmla="*/ 4870147 w 9276471"/>
                      <a:gd name="connsiteY10" fmla="*/ 0 h 5539978"/>
                      <a:gd name="connsiteX11" fmla="*/ 5542691 w 9276471"/>
                      <a:gd name="connsiteY11" fmla="*/ 0 h 5539978"/>
                      <a:gd name="connsiteX12" fmla="*/ 5844177 w 9276471"/>
                      <a:gd name="connsiteY12" fmla="*/ 0 h 5539978"/>
                      <a:gd name="connsiteX13" fmla="*/ 6423956 w 9276471"/>
                      <a:gd name="connsiteY13" fmla="*/ 0 h 5539978"/>
                      <a:gd name="connsiteX14" fmla="*/ 6818206 w 9276471"/>
                      <a:gd name="connsiteY14" fmla="*/ 0 h 5539978"/>
                      <a:gd name="connsiteX15" fmla="*/ 7119691 w 9276471"/>
                      <a:gd name="connsiteY15" fmla="*/ 0 h 5539978"/>
                      <a:gd name="connsiteX16" fmla="*/ 7699471 w 9276471"/>
                      <a:gd name="connsiteY16" fmla="*/ 0 h 5539978"/>
                      <a:gd name="connsiteX17" fmla="*/ 8093721 w 9276471"/>
                      <a:gd name="connsiteY17" fmla="*/ 0 h 5539978"/>
                      <a:gd name="connsiteX18" fmla="*/ 9276471 w 9276471"/>
                      <a:gd name="connsiteY18" fmla="*/ 0 h 5539978"/>
                      <a:gd name="connsiteX19" fmla="*/ 9276471 w 9276471"/>
                      <a:gd name="connsiteY19" fmla="*/ 392834 h 5539978"/>
                      <a:gd name="connsiteX20" fmla="*/ 9276471 w 9276471"/>
                      <a:gd name="connsiteY20" fmla="*/ 951869 h 5539978"/>
                      <a:gd name="connsiteX21" fmla="*/ 9276471 w 9276471"/>
                      <a:gd name="connsiteY21" fmla="*/ 1455503 h 5539978"/>
                      <a:gd name="connsiteX22" fmla="*/ 9276471 w 9276471"/>
                      <a:gd name="connsiteY22" fmla="*/ 1848338 h 5539978"/>
                      <a:gd name="connsiteX23" fmla="*/ 9276471 w 9276471"/>
                      <a:gd name="connsiteY23" fmla="*/ 2351972 h 5539978"/>
                      <a:gd name="connsiteX24" fmla="*/ 9276471 w 9276471"/>
                      <a:gd name="connsiteY24" fmla="*/ 2744806 h 5539978"/>
                      <a:gd name="connsiteX25" fmla="*/ 9276471 w 9276471"/>
                      <a:gd name="connsiteY25" fmla="*/ 3248441 h 5539978"/>
                      <a:gd name="connsiteX26" fmla="*/ 9276471 w 9276471"/>
                      <a:gd name="connsiteY26" fmla="*/ 3585877 h 5539978"/>
                      <a:gd name="connsiteX27" fmla="*/ 9276471 w 9276471"/>
                      <a:gd name="connsiteY27" fmla="*/ 4089511 h 5539978"/>
                      <a:gd name="connsiteX28" fmla="*/ 9276471 w 9276471"/>
                      <a:gd name="connsiteY28" fmla="*/ 4593145 h 5539978"/>
                      <a:gd name="connsiteX29" fmla="*/ 9276471 w 9276471"/>
                      <a:gd name="connsiteY29" fmla="*/ 4930580 h 5539978"/>
                      <a:gd name="connsiteX30" fmla="*/ 9276471 w 9276471"/>
                      <a:gd name="connsiteY30" fmla="*/ 5539978 h 5539978"/>
                      <a:gd name="connsiteX31" fmla="*/ 8511162 w 9276471"/>
                      <a:gd name="connsiteY31" fmla="*/ 5539978 h 5539978"/>
                      <a:gd name="connsiteX32" fmla="*/ 7745853 w 9276471"/>
                      <a:gd name="connsiteY32" fmla="*/ 5539978 h 5539978"/>
                      <a:gd name="connsiteX33" fmla="*/ 7351603 w 9276471"/>
                      <a:gd name="connsiteY33" fmla="*/ 5539978 h 5539978"/>
                      <a:gd name="connsiteX34" fmla="*/ 6586294 w 9276471"/>
                      <a:gd name="connsiteY34" fmla="*/ 5539978 h 5539978"/>
                      <a:gd name="connsiteX35" fmla="*/ 6006515 w 9276471"/>
                      <a:gd name="connsiteY35" fmla="*/ 5539978 h 5539978"/>
                      <a:gd name="connsiteX36" fmla="*/ 5333971 w 9276471"/>
                      <a:gd name="connsiteY36" fmla="*/ 5539978 h 5539978"/>
                      <a:gd name="connsiteX37" fmla="*/ 4936010 w 9276471"/>
                      <a:gd name="connsiteY37" fmla="*/ 5539978 h 5539978"/>
                      <a:gd name="connsiteX38" fmla="*/ 4568662 w 9276471"/>
                      <a:gd name="connsiteY38" fmla="*/ 5539978 h 5539978"/>
                      <a:gd name="connsiteX39" fmla="*/ 4174412 w 9276471"/>
                      <a:gd name="connsiteY39" fmla="*/ 5539978 h 5539978"/>
                      <a:gd name="connsiteX40" fmla="*/ 3409103 w 9276471"/>
                      <a:gd name="connsiteY40" fmla="*/ 5539978 h 5539978"/>
                      <a:gd name="connsiteX41" fmla="*/ 2643794 w 9276471"/>
                      <a:gd name="connsiteY41" fmla="*/ 5539978 h 5539978"/>
                      <a:gd name="connsiteX42" fmla="*/ 1878485 w 9276471"/>
                      <a:gd name="connsiteY42" fmla="*/ 5539978 h 5539978"/>
                      <a:gd name="connsiteX43" fmla="*/ 1205941 w 9276471"/>
                      <a:gd name="connsiteY43" fmla="*/ 5539978 h 5539978"/>
                      <a:gd name="connsiteX44" fmla="*/ 0 w 9276471"/>
                      <a:gd name="connsiteY44" fmla="*/ 5539978 h 5539978"/>
                      <a:gd name="connsiteX45" fmla="*/ 0 w 9276471"/>
                      <a:gd name="connsiteY45" fmla="*/ 4980943 h 5539978"/>
                      <a:gd name="connsiteX46" fmla="*/ 0 w 9276471"/>
                      <a:gd name="connsiteY46" fmla="*/ 4588108 h 5539978"/>
                      <a:gd name="connsiteX47" fmla="*/ 0 w 9276471"/>
                      <a:gd name="connsiteY47" fmla="*/ 4250673 h 5539978"/>
                      <a:gd name="connsiteX48" fmla="*/ 0 w 9276471"/>
                      <a:gd name="connsiteY48" fmla="*/ 3857839 h 5539978"/>
                      <a:gd name="connsiteX49" fmla="*/ 0 w 9276471"/>
                      <a:gd name="connsiteY49" fmla="*/ 3409604 h 5539978"/>
                      <a:gd name="connsiteX50" fmla="*/ 0 w 9276471"/>
                      <a:gd name="connsiteY50" fmla="*/ 2905970 h 5539978"/>
                      <a:gd name="connsiteX51" fmla="*/ 0 w 9276471"/>
                      <a:gd name="connsiteY51" fmla="*/ 2568535 h 5539978"/>
                      <a:gd name="connsiteX52" fmla="*/ 0 w 9276471"/>
                      <a:gd name="connsiteY52" fmla="*/ 2175700 h 5539978"/>
                      <a:gd name="connsiteX53" fmla="*/ 0 w 9276471"/>
                      <a:gd name="connsiteY53" fmla="*/ 1561266 h 5539978"/>
                      <a:gd name="connsiteX54" fmla="*/ 0 w 9276471"/>
                      <a:gd name="connsiteY54" fmla="*/ 1113031 h 5539978"/>
                      <a:gd name="connsiteX55" fmla="*/ 0 w 9276471"/>
                      <a:gd name="connsiteY55" fmla="*/ 553997 h 5539978"/>
                      <a:gd name="connsiteX56" fmla="*/ 0 w 9276471"/>
                      <a:gd name="connsiteY56" fmla="*/ 0 h 5539978"/>
                      <a:gd name="connsiteX0" fmla="*/ 0 w 9276471"/>
                      <a:gd name="connsiteY0" fmla="*/ 0 h 5539978"/>
                      <a:gd name="connsiteX1" fmla="*/ 765309 w 9276471"/>
                      <a:gd name="connsiteY1" fmla="*/ 0 h 5539978"/>
                      <a:gd name="connsiteX2" fmla="*/ 1345088 w 9276471"/>
                      <a:gd name="connsiteY2" fmla="*/ 0 h 5539978"/>
                      <a:gd name="connsiteX3" fmla="*/ 2017632 w 9276471"/>
                      <a:gd name="connsiteY3" fmla="*/ 0 h 5539978"/>
                      <a:gd name="connsiteX4" fmla="*/ 2597412 w 9276471"/>
                      <a:gd name="connsiteY4" fmla="*/ 0 h 5539978"/>
                      <a:gd name="connsiteX5" fmla="*/ 3269956 w 9276471"/>
                      <a:gd name="connsiteY5" fmla="*/ 0 h 5539978"/>
                      <a:gd name="connsiteX6" fmla="*/ 3849735 w 9276471"/>
                      <a:gd name="connsiteY6" fmla="*/ 0 h 5539978"/>
                      <a:gd name="connsiteX7" fmla="*/ 4615044 w 9276471"/>
                      <a:gd name="connsiteY7" fmla="*/ 0 h 5539978"/>
                      <a:gd name="connsiteX8" fmla="*/ 5194824 w 9276471"/>
                      <a:gd name="connsiteY8" fmla="*/ 0 h 5539978"/>
                      <a:gd name="connsiteX9" fmla="*/ 5496309 w 9276471"/>
                      <a:gd name="connsiteY9" fmla="*/ 0 h 5539978"/>
                      <a:gd name="connsiteX10" fmla="*/ 5983324 w 9276471"/>
                      <a:gd name="connsiteY10" fmla="*/ 0 h 5539978"/>
                      <a:gd name="connsiteX11" fmla="*/ 6563103 w 9276471"/>
                      <a:gd name="connsiteY11" fmla="*/ 0 h 5539978"/>
                      <a:gd name="connsiteX12" fmla="*/ 7235647 w 9276471"/>
                      <a:gd name="connsiteY12" fmla="*/ 0 h 5539978"/>
                      <a:gd name="connsiteX13" fmla="*/ 7815427 w 9276471"/>
                      <a:gd name="connsiteY13" fmla="*/ 0 h 5539978"/>
                      <a:gd name="connsiteX14" fmla="*/ 8395206 w 9276471"/>
                      <a:gd name="connsiteY14" fmla="*/ 0 h 5539978"/>
                      <a:gd name="connsiteX15" fmla="*/ 9276471 w 9276471"/>
                      <a:gd name="connsiteY15" fmla="*/ 0 h 5539978"/>
                      <a:gd name="connsiteX16" fmla="*/ 9276471 w 9276471"/>
                      <a:gd name="connsiteY16" fmla="*/ 559034 h 5539978"/>
                      <a:gd name="connsiteX17" fmla="*/ 9276471 w 9276471"/>
                      <a:gd name="connsiteY17" fmla="*/ 896468 h 5539978"/>
                      <a:gd name="connsiteX18" fmla="*/ 9276471 w 9276471"/>
                      <a:gd name="connsiteY18" fmla="*/ 1510903 h 5539978"/>
                      <a:gd name="connsiteX19" fmla="*/ 9276471 w 9276471"/>
                      <a:gd name="connsiteY19" fmla="*/ 2014537 h 5539978"/>
                      <a:gd name="connsiteX20" fmla="*/ 9276471 w 9276471"/>
                      <a:gd name="connsiteY20" fmla="*/ 2628971 h 5539978"/>
                      <a:gd name="connsiteX21" fmla="*/ 9276471 w 9276471"/>
                      <a:gd name="connsiteY21" fmla="*/ 3021805 h 5539978"/>
                      <a:gd name="connsiteX22" fmla="*/ 9276471 w 9276471"/>
                      <a:gd name="connsiteY22" fmla="*/ 3580840 h 5539978"/>
                      <a:gd name="connsiteX23" fmla="*/ 9276471 w 9276471"/>
                      <a:gd name="connsiteY23" fmla="*/ 4139874 h 5539978"/>
                      <a:gd name="connsiteX24" fmla="*/ 9276471 w 9276471"/>
                      <a:gd name="connsiteY24" fmla="*/ 4698908 h 5539978"/>
                      <a:gd name="connsiteX25" fmla="*/ 9276471 w 9276471"/>
                      <a:gd name="connsiteY25" fmla="*/ 5036343 h 5539978"/>
                      <a:gd name="connsiteX26" fmla="*/ 9276471 w 9276471"/>
                      <a:gd name="connsiteY26" fmla="*/ 5539978 h 5539978"/>
                      <a:gd name="connsiteX27" fmla="*/ 8603927 w 9276471"/>
                      <a:gd name="connsiteY27" fmla="*/ 5539978 h 5539978"/>
                      <a:gd name="connsiteX28" fmla="*/ 7931383 w 9276471"/>
                      <a:gd name="connsiteY28" fmla="*/ 5539978 h 5539978"/>
                      <a:gd name="connsiteX29" fmla="*/ 7444368 w 9276471"/>
                      <a:gd name="connsiteY29" fmla="*/ 5539978 h 5539978"/>
                      <a:gd name="connsiteX30" fmla="*/ 7142883 w 9276471"/>
                      <a:gd name="connsiteY30" fmla="*/ 5539978 h 5539978"/>
                      <a:gd name="connsiteX31" fmla="*/ 6377574 w 9276471"/>
                      <a:gd name="connsiteY31" fmla="*/ 5539978 h 5539978"/>
                      <a:gd name="connsiteX32" fmla="*/ 5612265 w 9276471"/>
                      <a:gd name="connsiteY32" fmla="*/ 5539978 h 5539978"/>
                      <a:gd name="connsiteX33" fmla="*/ 5218015 w 9276471"/>
                      <a:gd name="connsiteY33" fmla="*/ 5539978 h 5539978"/>
                      <a:gd name="connsiteX34" fmla="*/ 4545471 w 9276471"/>
                      <a:gd name="connsiteY34" fmla="*/ 5539978 h 5539978"/>
                      <a:gd name="connsiteX35" fmla="*/ 3872927 w 9276471"/>
                      <a:gd name="connsiteY35" fmla="*/ 5539978 h 5539978"/>
                      <a:gd name="connsiteX36" fmla="*/ 3293147 w 9276471"/>
                      <a:gd name="connsiteY36" fmla="*/ 5539978 h 5539978"/>
                      <a:gd name="connsiteX37" fmla="*/ 2713368 w 9276471"/>
                      <a:gd name="connsiteY37" fmla="*/ 5539978 h 5539978"/>
                      <a:gd name="connsiteX38" fmla="*/ 2040824 w 9276471"/>
                      <a:gd name="connsiteY38" fmla="*/ 5539978 h 5539978"/>
                      <a:gd name="connsiteX39" fmla="*/ 1553809 w 9276471"/>
                      <a:gd name="connsiteY39" fmla="*/ 5539978 h 5539978"/>
                      <a:gd name="connsiteX40" fmla="*/ 974029 w 9276471"/>
                      <a:gd name="connsiteY40" fmla="*/ 5539978 h 5539978"/>
                      <a:gd name="connsiteX41" fmla="*/ 0 w 9276471"/>
                      <a:gd name="connsiteY41" fmla="*/ 5539978 h 5539978"/>
                      <a:gd name="connsiteX42" fmla="*/ 0 w 9276471"/>
                      <a:gd name="connsiteY42" fmla="*/ 5202543 h 5539978"/>
                      <a:gd name="connsiteX43" fmla="*/ 0 w 9276471"/>
                      <a:gd name="connsiteY43" fmla="*/ 4865107 h 5539978"/>
                      <a:gd name="connsiteX44" fmla="*/ 0 w 9276471"/>
                      <a:gd name="connsiteY44" fmla="*/ 4472273 h 5539978"/>
                      <a:gd name="connsiteX45" fmla="*/ 0 w 9276471"/>
                      <a:gd name="connsiteY45" fmla="*/ 4134838 h 5539978"/>
                      <a:gd name="connsiteX46" fmla="*/ 0 w 9276471"/>
                      <a:gd name="connsiteY46" fmla="*/ 3631203 h 5539978"/>
                      <a:gd name="connsiteX47" fmla="*/ 0 w 9276471"/>
                      <a:gd name="connsiteY47" fmla="*/ 3293768 h 5539978"/>
                      <a:gd name="connsiteX48" fmla="*/ 0 w 9276471"/>
                      <a:gd name="connsiteY48" fmla="*/ 2845534 h 5539978"/>
                      <a:gd name="connsiteX49" fmla="*/ 0 w 9276471"/>
                      <a:gd name="connsiteY49" fmla="*/ 2286500 h 5539978"/>
                      <a:gd name="connsiteX50" fmla="*/ 0 w 9276471"/>
                      <a:gd name="connsiteY50" fmla="*/ 1893665 h 5539978"/>
                      <a:gd name="connsiteX51" fmla="*/ 0 w 9276471"/>
                      <a:gd name="connsiteY51" fmla="*/ 1500830 h 5539978"/>
                      <a:gd name="connsiteX52" fmla="*/ 0 w 9276471"/>
                      <a:gd name="connsiteY52" fmla="*/ 1107995 h 5539978"/>
                      <a:gd name="connsiteX53" fmla="*/ 0 w 9276471"/>
                      <a:gd name="connsiteY53" fmla="*/ 493561 h 5539978"/>
                      <a:gd name="connsiteX54" fmla="*/ 0 w 9276471"/>
                      <a:gd name="connsiteY54" fmla="*/ 0 h 5539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</a:cxnLst>
                    <a:rect l="l" t="t" r="r" b="b"/>
                    <a:pathLst>
                      <a:path w="9276471" h="5539978" fill="none" extrusionOk="0">
                        <a:moveTo>
                          <a:pt x="0" y="0"/>
                        </a:moveTo>
                        <a:cubicBezTo>
                          <a:pt x="225042" y="-54244"/>
                          <a:pt x="327861" y="26154"/>
                          <a:pt x="579779" y="0"/>
                        </a:cubicBezTo>
                        <a:cubicBezTo>
                          <a:pt x="838184" y="-59665"/>
                          <a:pt x="1025569" y="43438"/>
                          <a:pt x="1159559" y="0"/>
                        </a:cubicBezTo>
                        <a:cubicBezTo>
                          <a:pt x="1276894" y="-52017"/>
                          <a:pt x="1486967" y="7111"/>
                          <a:pt x="1553809" y="0"/>
                        </a:cubicBezTo>
                        <a:cubicBezTo>
                          <a:pt x="1680798" y="5798"/>
                          <a:pt x="1946747" y="55988"/>
                          <a:pt x="2133588" y="0"/>
                        </a:cubicBezTo>
                        <a:cubicBezTo>
                          <a:pt x="2264666" y="-47954"/>
                          <a:pt x="2442743" y="30773"/>
                          <a:pt x="2713368" y="0"/>
                        </a:cubicBezTo>
                        <a:cubicBezTo>
                          <a:pt x="2952859" y="-41867"/>
                          <a:pt x="2879871" y="23842"/>
                          <a:pt x="3014853" y="0"/>
                        </a:cubicBezTo>
                        <a:cubicBezTo>
                          <a:pt x="3196046" y="-13471"/>
                          <a:pt x="3292173" y="31790"/>
                          <a:pt x="3501868" y="0"/>
                        </a:cubicBezTo>
                        <a:cubicBezTo>
                          <a:pt x="3674997" y="-12337"/>
                          <a:pt x="3783379" y="49952"/>
                          <a:pt x="3896118" y="0"/>
                        </a:cubicBezTo>
                        <a:cubicBezTo>
                          <a:pt x="4024273" y="-30742"/>
                          <a:pt x="4076369" y="8616"/>
                          <a:pt x="4197603" y="0"/>
                        </a:cubicBezTo>
                        <a:cubicBezTo>
                          <a:pt x="4263401" y="-31351"/>
                          <a:pt x="4487594" y="-10405"/>
                          <a:pt x="4870147" y="0"/>
                        </a:cubicBezTo>
                        <a:cubicBezTo>
                          <a:pt x="5208066" y="-29253"/>
                          <a:pt x="5230229" y="42882"/>
                          <a:pt x="5542691" y="0"/>
                        </a:cubicBezTo>
                        <a:cubicBezTo>
                          <a:pt x="5825800" y="-27893"/>
                          <a:pt x="5747837" y="31722"/>
                          <a:pt x="5844177" y="0"/>
                        </a:cubicBezTo>
                        <a:cubicBezTo>
                          <a:pt x="5958871" y="-57233"/>
                          <a:pt x="6196162" y="19734"/>
                          <a:pt x="6423956" y="0"/>
                        </a:cubicBezTo>
                        <a:cubicBezTo>
                          <a:pt x="6682196" y="-15467"/>
                          <a:pt x="6743153" y="34965"/>
                          <a:pt x="6818206" y="0"/>
                        </a:cubicBezTo>
                        <a:cubicBezTo>
                          <a:pt x="6912080" y="-15215"/>
                          <a:pt x="6978983" y="25098"/>
                          <a:pt x="7119691" y="0"/>
                        </a:cubicBezTo>
                        <a:cubicBezTo>
                          <a:pt x="7204953" y="-34688"/>
                          <a:pt x="7383754" y="12020"/>
                          <a:pt x="7699471" y="0"/>
                        </a:cubicBezTo>
                        <a:cubicBezTo>
                          <a:pt x="7965036" y="-11728"/>
                          <a:pt x="7967495" y="21231"/>
                          <a:pt x="8093721" y="0"/>
                        </a:cubicBezTo>
                        <a:cubicBezTo>
                          <a:pt x="8265371" y="-55886"/>
                          <a:pt x="8914373" y="109856"/>
                          <a:pt x="9276471" y="0"/>
                        </a:cubicBezTo>
                        <a:cubicBezTo>
                          <a:pt x="9312470" y="130055"/>
                          <a:pt x="9220292" y="268397"/>
                          <a:pt x="9276471" y="392834"/>
                        </a:cubicBezTo>
                        <a:cubicBezTo>
                          <a:pt x="9334185" y="520229"/>
                          <a:pt x="9214071" y="670831"/>
                          <a:pt x="9276471" y="951869"/>
                        </a:cubicBezTo>
                        <a:cubicBezTo>
                          <a:pt x="9339720" y="1217602"/>
                          <a:pt x="9269607" y="1279007"/>
                          <a:pt x="9276471" y="1455503"/>
                        </a:cubicBezTo>
                        <a:cubicBezTo>
                          <a:pt x="9309360" y="1641733"/>
                          <a:pt x="9258453" y="1694710"/>
                          <a:pt x="9276471" y="1848338"/>
                        </a:cubicBezTo>
                        <a:cubicBezTo>
                          <a:pt x="9267894" y="2006627"/>
                          <a:pt x="9243591" y="2085650"/>
                          <a:pt x="9276471" y="2351972"/>
                        </a:cubicBezTo>
                        <a:cubicBezTo>
                          <a:pt x="9307038" y="2575112"/>
                          <a:pt x="9249833" y="2625986"/>
                          <a:pt x="9276471" y="2744806"/>
                        </a:cubicBezTo>
                        <a:cubicBezTo>
                          <a:pt x="9270028" y="2875989"/>
                          <a:pt x="9218369" y="3138086"/>
                          <a:pt x="9276471" y="3248441"/>
                        </a:cubicBezTo>
                        <a:cubicBezTo>
                          <a:pt x="9329628" y="3339185"/>
                          <a:pt x="9246134" y="3420529"/>
                          <a:pt x="9276471" y="3585877"/>
                        </a:cubicBezTo>
                        <a:cubicBezTo>
                          <a:pt x="9306033" y="3739198"/>
                          <a:pt x="9271168" y="3890196"/>
                          <a:pt x="9276471" y="4089511"/>
                        </a:cubicBezTo>
                        <a:cubicBezTo>
                          <a:pt x="9318320" y="4293406"/>
                          <a:pt x="9228747" y="4490892"/>
                          <a:pt x="9276471" y="4593145"/>
                        </a:cubicBezTo>
                        <a:cubicBezTo>
                          <a:pt x="9347205" y="4694740"/>
                          <a:pt x="9232672" y="4861593"/>
                          <a:pt x="9276471" y="4930580"/>
                        </a:cubicBezTo>
                        <a:cubicBezTo>
                          <a:pt x="9369733" y="5001838"/>
                          <a:pt x="9166134" y="5360555"/>
                          <a:pt x="9276471" y="5539978"/>
                        </a:cubicBezTo>
                        <a:cubicBezTo>
                          <a:pt x="9024861" y="5632324"/>
                          <a:pt x="8853081" y="5493276"/>
                          <a:pt x="8511162" y="5539978"/>
                        </a:cubicBezTo>
                        <a:cubicBezTo>
                          <a:pt x="8183596" y="5578268"/>
                          <a:pt x="7887879" y="5489554"/>
                          <a:pt x="7745853" y="5539978"/>
                        </a:cubicBezTo>
                        <a:cubicBezTo>
                          <a:pt x="7574638" y="5546025"/>
                          <a:pt x="7464144" y="5525279"/>
                          <a:pt x="7351603" y="5539978"/>
                        </a:cubicBezTo>
                        <a:cubicBezTo>
                          <a:pt x="7262909" y="5550353"/>
                          <a:pt x="6989620" y="5499826"/>
                          <a:pt x="6586294" y="5539978"/>
                        </a:cubicBezTo>
                        <a:cubicBezTo>
                          <a:pt x="6252313" y="5590600"/>
                          <a:pt x="6233191" y="5511654"/>
                          <a:pt x="6006515" y="5539978"/>
                        </a:cubicBezTo>
                        <a:cubicBezTo>
                          <a:pt x="5853966" y="5568478"/>
                          <a:pt x="5560327" y="5552286"/>
                          <a:pt x="5333971" y="5539978"/>
                        </a:cubicBezTo>
                        <a:cubicBezTo>
                          <a:pt x="5226185" y="5553349"/>
                          <a:pt x="5095765" y="5510321"/>
                          <a:pt x="4936010" y="5539978"/>
                        </a:cubicBezTo>
                        <a:cubicBezTo>
                          <a:pt x="4776255" y="5569635"/>
                          <a:pt x="4707086" y="5509667"/>
                          <a:pt x="4568662" y="5539978"/>
                        </a:cubicBezTo>
                        <a:cubicBezTo>
                          <a:pt x="4344342" y="5534746"/>
                          <a:pt x="4267058" y="5533087"/>
                          <a:pt x="4174412" y="5539978"/>
                        </a:cubicBezTo>
                        <a:cubicBezTo>
                          <a:pt x="4106919" y="5562453"/>
                          <a:pt x="3604887" y="5502667"/>
                          <a:pt x="3409103" y="5539978"/>
                        </a:cubicBezTo>
                        <a:cubicBezTo>
                          <a:pt x="3205766" y="5580276"/>
                          <a:pt x="2926314" y="5499661"/>
                          <a:pt x="2643794" y="5539978"/>
                        </a:cubicBezTo>
                        <a:cubicBezTo>
                          <a:pt x="2343890" y="5601611"/>
                          <a:pt x="2149208" y="5508231"/>
                          <a:pt x="1878485" y="5539978"/>
                        </a:cubicBezTo>
                        <a:cubicBezTo>
                          <a:pt x="1671652" y="5580201"/>
                          <a:pt x="1390918" y="5485176"/>
                          <a:pt x="1205941" y="5539978"/>
                        </a:cubicBezTo>
                        <a:cubicBezTo>
                          <a:pt x="1015640" y="5578775"/>
                          <a:pt x="340952" y="5477068"/>
                          <a:pt x="0" y="5539978"/>
                        </a:cubicBezTo>
                        <a:cubicBezTo>
                          <a:pt x="-23998" y="5393983"/>
                          <a:pt x="10416" y="5095656"/>
                          <a:pt x="0" y="4980943"/>
                        </a:cubicBezTo>
                        <a:cubicBezTo>
                          <a:pt x="-8160" y="4843374"/>
                          <a:pt x="31941" y="4744077"/>
                          <a:pt x="0" y="4588108"/>
                        </a:cubicBezTo>
                        <a:cubicBezTo>
                          <a:pt x="-45416" y="4438052"/>
                          <a:pt x="7225" y="4344779"/>
                          <a:pt x="0" y="4250673"/>
                        </a:cubicBezTo>
                        <a:cubicBezTo>
                          <a:pt x="-35291" y="4162170"/>
                          <a:pt x="5199" y="3998847"/>
                          <a:pt x="0" y="3857839"/>
                        </a:cubicBezTo>
                        <a:cubicBezTo>
                          <a:pt x="-31094" y="3738658"/>
                          <a:pt x="4424" y="3573465"/>
                          <a:pt x="0" y="3409604"/>
                        </a:cubicBezTo>
                        <a:cubicBezTo>
                          <a:pt x="2361" y="3218526"/>
                          <a:pt x="33663" y="3062730"/>
                          <a:pt x="0" y="2905970"/>
                        </a:cubicBezTo>
                        <a:cubicBezTo>
                          <a:pt x="-40021" y="2742566"/>
                          <a:pt x="42496" y="2736458"/>
                          <a:pt x="0" y="2568535"/>
                        </a:cubicBezTo>
                        <a:cubicBezTo>
                          <a:pt x="-31791" y="2411244"/>
                          <a:pt x="8237" y="2309159"/>
                          <a:pt x="0" y="2175700"/>
                        </a:cubicBezTo>
                        <a:cubicBezTo>
                          <a:pt x="22968" y="2036555"/>
                          <a:pt x="41238" y="1755857"/>
                          <a:pt x="0" y="1561266"/>
                        </a:cubicBezTo>
                        <a:cubicBezTo>
                          <a:pt x="-30377" y="1378299"/>
                          <a:pt x="54669" y="1220102"/>
                          <a:pt x="0" y="1113031"/>
                        </a:cubicBezTo>
                        <a:cubicBezTo>
                          <a:pt x="-44735" y="979446"/>
                          <a:pt x="4561" y="824024"/>
                          <a:pt x="0" y="553997"/>
                        </a:cubicBezTo>
                        <a:cubicBezTo>
                          <a:pt x="-778" y="280790"/>
                          <a:pt x="3813" y="257483"/>
                          <a:pt x="0" y="0"/>
                        </a:cubicBezTo>
                        <a:close/>
                      </a:path>
                      <a:path w="9276471" h="5539978" stroke="0" extrusionOk="0">
                        <a:moveTo>
                          <a:pt x="0" y="0"/>
                        </a:moveTo>
                        <a:cubicBezTo>
                          <a:pt x="229059" y="126"/>
                          <a:pt x="407343" y="-20966"/>
                          <a:pt x="765309" y="0"/>
                        </a:cubicBezTo>
                        <a:cubicBezTo>
                          <a:pt x="1094520" y="-22971"/>
                          <a:pt x="1086231" y="36193"/>
                          <a:pt x="1345088" y="0"/>
                        </a:cubicBezTo>
                        <a:cubicBezTo>
                          <a:pt x="1613183" y="-44558"/>
                          <a:pt x="1865047" y="90688"/>
                          <a:pt x="2017632" y="0"/>
                        </a:cubicBezTo>
                        <a:cubicBezTo>
                          <a:pt x="2130945" y="-124793"/>
                          <a:pt x="2325017" y="18515"/>
                          <a:pt x="2597412" y="0"/>
                        </a:cubicBezTo>
                        <a:cubicBezTo>
                          <a:pt x="2792942" y="-4899"/>
                          <a:pt x="3076071" y="-1057"/>
                          <a:pt x="3269956" y="0"/>
                        </a:cubicBezTo>
                        <a:cubicBezTo>
                          <a:pt x="3473449" y="-49318"/>
                          <a:pt x="3610787" y="8516"/>
                          <a:pt x="3849735" y="0"/>
                        </a:cubicBezTo>
                        <a:cubicBezTo>
                          <a:pt x="4081079" y="13765"/>
                          <a:pt x="4436579" y="82278"/>
                          <a:pt x="4615044" y="0"/>
                        </a:cubicBezTo>
                        <a:cubicBezTo>
                          <a:pt x="4813128" y="-124953"/>
                          <a:pt x="4940324" y="11971"/>
                          <a:pt x="5194824" y="0"/>
                        </a:cubicBezTo>
                        <a:cubicBezTo>
                          <a:pt x="5445322" y="-15991"/>
                          <a:pt x="5402176" y="18376"/>
                          <a:pt x="5496309" y="0"/>
                        </a:cubicBezTo>
                        <a:cubicBezTo>
                          <a:pt x="5564535" y="-6968"/>
                          <a:pt x="5816000" y="-1805"/>
                          <a:pt x="5983324" y="0"/>
                        </a:cubicBezTo>
                        <a:cubicBezTo>
                          <a:pt x="6152371" y="-23769"/>
                          <a:pt x="6385872" y="70250"/>
                          <a:pt x="6563103" y="0"/>
                        </a:cubicBezTo>
                        <a:cubicBezTo>
                          <a:pt x="6792811" y="-65440"/>
                          <a:pt x="7014354" y="51655"/>
                          <a:pt x="7235647" y="0"/>
                        </a:cubicBezTo>
                        <a:cubicBezTo>
                          <a:pt x="7441052" y="-57217"/>
                          <a:pt x="7514460" y="41649"/>
                          <a:pt x="7815427" y="0"/>
                        </a:cubicBezTo>
                        <a:cubicBezTo>
                          <a:pt x="8082098" y="-42031"/>
                          <a:pt x="8199466" y="85419"/>
                          <a:pt x="8395206" y="0"/>
                        </a:cubicBezTo>
                        <a:cubicBezTo>
                          <a:pt x="8575416" y="-50465"/>
                          <a:pt x="8914271" y="131436"/>
                          <a:pt x="9276471" y="0"/>
                        </a:cubicBezTo>
                        <a:cubicBezTo>
                          <a:pt x="9304397" y="212892"/>
                          <a:pt x="9204748" y="350224"/>
                          <a:pt x="9276471" y="559034"/>
                        </a:cubicBezTo>
                        <a:cubicBezTo>
                          <a:pt x="9336518" y="763815"/>
                          <a:pt x="9264228" y="762540"/>
                          <a:pt x="9276471" y="896468"/>
                        </a:cubicBezTo>
                        <a:cubicBezTo>
                          <a:pt x="9268125" y="1036496"/>
                          <a:pt x="9306219" y="1293797"/>
                          <a:pt x="9276471" y="1510903"/>
                        </a:cubicBezTo>
                        <a:cubicBezTo>
                          <a:pt x="9291318" y="1775883"/>
                          <a:pt x="9228964" y="1900478"/>
                          <a:pt x="9276471" y="2014537"/>
                        </a:cubicBezTo>
                        <a:cubicBezTo>
                          <a:pt x="9265380" y="2128240"/>
                          <a:pt x="9212459" y="2321080"/>
                          <a:pt x="9276471" y="2628971"/>
                        </a:cubicBezTo>
                        <a:cubicBezTo>
                          <a:pt x="9364422" y="2950911"/>
                          <a:pt x="9219664" y="2854711"/>
                          <a:pt x="9276471" y="3021805"/>
                        </a:cubicBezTo>
                        <a:cubicBezTo>
                          <a:pt x="9303707" y="3164178"/>
                          <a:pt x="9211963" y="3485483"/>
                          <a:pt x="9276471" y="3580840"/>
                        </a:cubicBezTo>
                        <a:cubicBezTo>
                          <a:pt x="9398372" y="3702763"/>
                          <a:pt x="9229551" y="3925881"/>
                          <a:pt x="9276471" y="4139874"/>
                        </a:cubicBezTo>
                        <a:cubicBezTo>
                          <a:pt x="9296881" y="4388052"/>
                          <a:pt x="9209260" y="4475805"/>
                          <a:pt x="9276471" y="4698908"/>
                        </a:cubicBezTo>
                        <a:cubicBezTo>
                          <a:pt x="9311207" y="4912569"/>
                          <a:pt x="9259972" y="4910470"/>
                          <a:pt x="9276471" y="5036343"/>
                        </a:cubicBezTo>
                        <a:cubicBezTo>
                          <a:pt x="9296213" y="5123496"/>
                          <a:pt x="9230537" y="5400686"/>
                          <a:pt x="9276471" y="5539978"/>
                        </a:cubicBezTo>
                        <a:cubicBezTo>
                          <a:pt x="9055584" y="5582251"/>
                          <a:pt x="8922355" y="5492469"/>
                          <a:pt x="8603927" y="5539978"/>
                        </a:cubicBezTo>
                        <a:cubicBezTo>
                          <a:pt x="8240281" y="5582987"/>
                          <a:pt x="8123977" y="5535762"/>
                          <a:pt x="7931383" y="5539978"/>
                        </a:cubicBezTo>
                        <a:cubicBezTo>
                          <a:pt x="7740922" y="5552275"/>
                          <a:pt x="7701322" y="5514634"/>
                          <a:pt x="7444368" y="5539978"/>
                        </a:cubicBezTo>
                        <a:cubicBezTo>
                          <a:pt x="7212740" y="5559782"/>
                          <a:pt x="7229752" y="5510164"/>
                          <a:pt x="7142883" y="5539978"/>
                        </a:cubicBezTo>
                        <a:cubicBezTo>
                          <a:pt x="7029792" y="5549672"/>
                          <a:pt x="6576441" y="5516215"/>
                          <a:pt x="6377574" y="5539978"/>
                        </a:cubicBezTo>
                        <a:cubicBezTo>
                          <a:pt x="6204683" y="5541181"/>
                          <a:pt x="5860504" y="5477763"/>
                          <a:pt x="5612265" y="5539978"/>
                        </a:cubicBezTo>
                        <a:cubicBezTo>
                          <a:pt x="5347147" y="5595825"/>
                          <a:pt x="5383263" y="5523506"/>
                          <a:pt x="5218015" y="5539978"/>
                        </a:cubicBezTo>
                        <a:cubicBezTo>
                          <a:pt x="5021348" y="5610408"/>
                          <a:pt x="4848444" y="5465145"/>
                          <a:pt x="4545471" y="5539978"/>
                        </a:cubicBezTo>
                        <a:cubicBezTo>
                          <a:pt x="4269072" y="5564788"/>
                          <a:pt x="4090902" y="5574223"/>
                          <a:pt x="3872927" y="5539978"/>
                        </a:cubicBezTo>
                        <a:cubicBezTo>
                          <a:pt x="3675540" y="5550754"/>
                          <a:pt x="3404224" y="5526712"/>
                          <a:pt x="3293147" y="5539978"/>
                        </a:cubicBezTo>
                        <a:cubicBezTo>
                          <a:pt x="3202223" y="5565534"/>
                          <a:pt x="2875118" y="5477721"/>
                          <a:pt x="2713368" y="5539978"/>
                        </a:cubicBezTo>
                        <a:cubicBezTo>
                          <a:pt x="2522899" y="5509276"/>
                          <a:pt x="2331627" y="5488201"/>
                          <a:pt x="2040824" y="5539978"/>
                        </a:cubicBezTo>
                        <a:cubicBezTo>
                          <a:pt x="1776001" y="5598074"/>
                          <a:pt x="1704354" y="5500864"/>
                          <a:pt x="1553809" y="5539978"/>
                        </a:cubicBezTo>
                        <a:cubicBezTo>
                          <a:pt x="1348732" y="5561477"/>
                          <a:pt x="1101729" y="5479537"/>
                          <a:pt x="974029" y="5539978"/>
                        </a:cubicBezTo>
                        <a:cubicBezTo>
                          <a:pt x="774697" y="5507980"/>
                          <a:pt x="310139" y="5498717"/>
                          <a:pt x="0" y="5539978"/>
                        </a:cubicBezTo>
                        <a:cubicBezTo>
                          <a:pt x="-18636" y="5412257"/>
                          <a:pt x="43424" y="5359560"/>
                          <a:pt x="0" y="5202543"/>
                        </a:cubicBezTo>
                        <a:cubicBezTo>
                          <a:pt x="-60360" y="5046805"/>
                          <a:pt x="11599" y="4991075"/>
                          <a:pt x="0" y="4865107"/>
                        </a:cubicBezTo>
                        <a:cubicBezTo>
                          <a:pt x="-31405" y="4754228"/>
                          <a:pt x="17583" y="4587208"/>
                          <a:pt x="0" y="4472273"/>
                        </a:cubicBezTo>
                        <a:cubicBezTo>
                          <a:pt x="-31558" y="4327933"/>
                          <a:pt x="18524" y="4197741"/>
                          <a:pt x="0" y="4134838"/>
                        </a:cubicBezTo>
                        <a:cubicBezTo>
                          <a:pt x="-7843" y="4064674"/>
                          <a:pt x="10534" y="3774520"/>
                          <a:pt x="0" y="3631203"/>
                        </a:cubicBezTo>
                        <a:cubicBezTo>
                          <a:pt x="-24417" y="3451146"/>
                          <a:pt x="27785" y="3449416"/>
                          <a:pt x="0" y="3293768"/>
                        </a:cubicBezTo>
                        <a:cubicBezTo>
                          <a:pt x="-24052" y="3133807"/>
                          <a:pt x="43501" y="2970823"/>
                          <a:pt x="0" y="2845534"/>
                        </a:cubicBezTo>
                        <a:cubicBezTo>
                          <a:pt x="-22623" y="2745179"/>
                          <a:pt x="103361" y="2581388"/>
                          <a:pt x="0" y="2286500"/>
                        </a:cubicBezTo>
                        <a:cubicBezTo>
                          <a:pt x="-37460" y="2047404"/>
                          <a:pt x="48136" y="2054429"/>
                          <a:pt x="0" y="1893665"/>
                        </a:cubicBezTo>
                        <a:cubicBezTo>
                          <a:pt x="-41296" y="1729414"/>
                          <a:pt x="-2245" y="1638860"/>
                          <a:pt x="0" y="1500830"/>
                        </a:cubicBezTo>
                        <a:cubicBezTo>
                          <a:pt x="-9026" y="1372514"/>
                          <a:pt x="10319" y="1295026"/>
                          <a:pt x="0" y="1107995"/>
                        </a:cubicBezTo>
                        <a:cubicBezTo>
                          <a:pt x="-7766" y="928664"/>
                          <a:pt x="77543" y="792065"/>
                          <a:pt x="0" y="493561"/>
                        </a:cubicBezTo>
                        <a:cubicBezTo>
                          <a:pt x="-75805" y="204097"/>
                          <a:pt x="66407" y="166050"/>
                          <a:pt x="0" y="0"/>
                        </a:cubicBezTo>
                        <a:close/>
                      </a:path>
                      <a:path w="9276471" h="5539978" fill="none" stroke="0" extrusionOk="0">
                        <a:moveTo>
                          <a:pt x="0" y="0"/>
                        </a:moveTo>
                        <a:cubicBezTo>
                          <a:pt x="197377" y="-48167"/>
                          <a:pt x="321057" y="17744"/>
                          <a:pt x="579779" y="0"/>
                        </a:cubicBezTo>
                        <a:cubicBezTo>
                          <a:pt x="864869" y="-18263"/>
                          <a:pt x="1041893" y="58980"/>
                          <a:pt x="1159559" y="0"/>
                        </a:cubicBezTo>
                        <a:cubicBezTo>
                          <a:pt x="1284843" y="-57780"/>
                          <a:pt x="1468116" y="25070"/>
                          <a:pt x="1553809" y="0"/>
                        </a:cubicBezTo>
                        <a:cubicBezTo>
                          <a:pt x="1617301" y="-16259"/>
                          <a:pt x="1965870" y="59139"/>
                          <a:pt x="2133588" y="0"/>
                        </a:cubicBezTo>
                        <a:cubicBezTo>
                          <a:pt x="2282511" y="-117038"/>
                          <a:pt x="2431266" y="-195"/>
                          <a:pt x="2713368" y="0"/>
                        </a:cubicBezTo>
                        <a:cubicBezTo>
                          <a:pt x="2957752" y="-16787"/>
                          <a:pt x="2867157" y="13881"/>
                          <a:pt x="3014853" y="0"/>
                        </a:cubicBezTo>
                        <a:cubicBezTo>
                          <a:pt x="3196598" y="-2419"/>
                          <a:pt x="3323578" y="-21986"/>
                          <a:pt x="3501868" y="0"/>
                        </a:cubicBezTo>
                        <a:cubicBezTo>
                          <a:pt x="3662089" y="-33653"/>
                          <a:pt x="3771264" y="32011"/>
                          <a:pt x="3896118" y="0"/>
                        </a:cubicBezTo>
                        <a:cubicBezTo>
                          <a:pt x="4021127" y="-32352"/>
                          <a:pt x="4069532" y="11761"/>
                          <a:pt x="4197603" y="0"/>
                        </a:cubicBezTo>
                        <a:cubicBezTo>
                          <a:pt x="4369402" y="-1852"/>
                          <a:pt x="4588519" y="53498"/>
                          <a:pt x="4870147" y="0"/>
                        </a:cubicBezTo>
                        <a:cubicBezTo>
                          <a:pt x="5208720" y="-25810"/>
                          <a:pt x="5229991" y="38779"/>
                          <a:pt x="5542691" y="0"/>
                        </a:cubicBezTo>
                        <a:cubicBezTo>
                          <a:pt x="5839267" y="-45702"/>
                          <a:pt x="5721936" y="30652"/>
                          <a:pt x="5844177" y="0"/>
                        </a:cubicBezTo>
                        <a:cubicBezTo>
                          <a:pt x="5957639" y="-1086"/>
                          <a:pt x="6150140" y="4702"/>
                          <a:pt x="6423956" y="0"/>
                        </a:cubicBezTo>
                        <a:cubicBezTo>
                          <a:pt x="6689192" y="1559"/>
                          <a:pt x="6747394" y="42468"/>
                          <a:pt x="6818206" y="0"/>
                        </a:cubicBezTo>
                        <a:cubicBezTo>
                          <a:pt x="6868769" y="-26235"/>
                          <a:pt x="6987868" y="26614"/>
                          <a:pt x="7119691" y="0"/>
                        </a:cubicBezTo>
                        <a:cubicBezTo>
                          <a:pt x="7207113" y="-31660"/>
                          <a:pt x="7385791" y="51809"/>
                          <a:pt x="7699471" y="0"/>
                        </a:cubicBezTo>
                        <a:cubicBezTo>
                          <a:pt x="7966894" y="-10069"/>
                          <a:pt x="7972352" y="24841"/>
                          <a:pt x="8093721" y="0"/>
                        </a:cubicBezTo>
                        <a:cubicBezTo>
                          <a:pt x="8300201" y="49824"/>
                          <a:pt x="8855737" y="171356"/>
                          <a:pt x="9276471" y="0"/>
                        </a:cubicBezTo>
                        <a:cubicBezTo>
                          <a:pt x="9322559" y="129459"/>
                          <a:pt x="9224011" y="239142"/>
                          <a:pt x="9276471" y="392834"/>
                        </a:cubicBezTo>
                        <a:cubicBezTo>
                          <a:pt x="9323891" y="525766"/>
                          <a:pt x="9238292" y="678462"/>
                          <a:pt x="9276471" y="951869"/>
                        </a:cubicBezTo>
                        <a:cubicBezTo>
                          <a:pt x="9321438" y="1240697"/>
                          <a:pt x="9263667" y="1256983"/>
                          <a:pt x="9276471" y="1455503"/>
                        </a:cubicBezTo>
                        <a:cubicBezTo>
                          <a:pt x="9298586" y="1648314"/>
                          <a:pt x="9274943" y="1698311"/>
                          <a:pt x="9276471" y="1848338"/>
                        </a:cubicBezTo>
                        <a:cubicBezTo>
                          <a:pt x="9288041" y="2001777"/>
                          <a:pt x="9229894" y="2090772"/>
                          <a:pt x="9276471" y="2351972"/>
                        </a:cubicBezTo>
                        <a:cubicBezTo>
                          <a:pt x="9316057" y="2588587"/>
                          <a:pt x="9267709" y="2627886"/>
                          <a:pt x="9276471" y="2744806"/>
                        </a:cubicBezTo>
                        <a:cubicBezTo>
                          <a:pt x="9306462" y="2863607"/>
                          <a:pt x="9238753" y="3137733"/>
                          <a:pt x="9276471" y="3248441"/>
                        </a:cubicBezTo>
                        <a:cubicBezTo>
                          <a:pt x="9338334" y="3319765"/>
                          <a:pt x="9223917" y="3412312"/>
                          <a:pt x="9276471" y="3585877"/>
                        </a:cubicBezTo>
                        <a:cubicBezTo>
                          <a:pt x="9327810" y="3758723"/>
                          <a:pt x="9254420" y="3855636"/>
                          <a:pt x="9276471" y="4089511"/>
                        </a:cubicBezTo>
                        <a:cubicBezTo>
                          <a:pt x="9301071" y="4303107"/>
                          <a:pt x="9210782" y="4488116"/>
                          <a:pt x="9276471" y="4593145"/>
                        </a:cubicBezTo>
                        <a:cubicBezTo>
                          <a:pt x="9329237" y="4696721"/>
                          <a:pt x="9253591" y="4863046"/>
                          <a:pt x="9276471" y="4930580"/>
                        </a:cubicBezTo>
                        <a:cubicBezTo>
                          <a:pt x="9352980" y="5000032"/>
                          <a:pt x="9227795" y="5328829"/>
                          <a:pt x="9276471" y="5539978"/>
                        </a:cubicBezTo>
                        <a:cubicBezTo>
                          <a:pt x="8975801" y="5629323"/>
                          <a:pt x="8861397" y="5538611"/>
                          <a:pt x="8511162" y="5539978"/>
                        </a:cubicBezTo>
                        <a:cubicBezTo>
                          <a:pt x="8169265" y="5594587"/>
                          <a:pt x="7948556" y="5537582"/>
                          <a:pt x="7745853" y="5539978"/>
                        </a:cubicBezTo>
                        <a:cubicBezTo>
                          <a:pt x="7567338" y="5555195"/>
                          <a:pt x="7480815" y="5558577"/>
                          <a:pt x="7351603" y="5539978"/>
                        </a:cubicBezTo>
                        <a:cubicBezTo>
                          <a:pt x="7216774" y="5542552"/>
                          <a:pt x="6893491" y="5492059"/>
                          <a:pt x="6586294" y="5539978"/>
                        </a:cubicBezTo>
                        <a:cubicBezTo>
                          <a:pt x="6248818" y="5597299"/>
                          <a:pt x="6204786" y="5519741"/>
                          <a:pt x="6006515" y="5539978"/>
                        </a:cubicBezTo>
                        <a:cubicBezTo>
                          <a:pt x="5765591" y="5599840"/>
                          <a:pt x="5583579" y="5571669"/>
                          <a:pt x="5333971" y="5539978"/>
                        </a:cubicBezTo>
                        <a:cubicBezTo>
                          <a:pt x="5205572" y="5545447"/>
                          <a:pt x="5064742" y="5495342"/>
                          <a:pt x="4943663" y="5539978"/>
                        </a:cubicBezTo>
                        <a:cubicBezTo>
                          <a:pt x="4822584" y="5584614"/>
                          <a:pt x="4723382" y="5497787"/>
                          <a:pt x="4568662" y="5539978"/>
                        </a:cubicBezTo>
                        <a:cubicBezTo>
                          <a:pt x="4335181" y="5525409"/>
                          <a:pt x="4251018" y="5526843"/>
                          <a:pt x="4174412" y="5539978"/>
                        </a:cubicBezTo>
                        <a:cubicBezTo>
                          <a:pt x="4105787" y="5539276"/>
                          <a:pt x="3576643" y="5516578"/>
                          <a:pt x="3409103" y="5539978"/>
                        </a:cubicBezTo>
                        <a:cubicBezTo>
                          <a:pt x="3291060" y="5563252"/>
                          <a:pt x="2933093" y="5510123"/>
                          <a:pt x="2643794" y="5539978"/>
                        </a:cubicBezTo>
                        <a:cubicBezTo>
                          <a:pt x="2410386" y="5605839"/>
                          <a:pt x="2136856" y="5490214"/>
                          <a:pt x="1878485" y="5539978"/>
                        </a:cubicBezTo>
                        <a:cubicBezTo>
                          <a:pt x="1666277" y="5548124"/>
                          <a:pt x="1372778" y="5469282"/>
                          <a:pt x="1205941" y="5539978"/>
                        </a:cubicBezTo>
                        <a:cubicBezTo>
                          <a:pt x="1053089" y="5563892"/>
                          <a:pt x="263065" y="5527630"/>
                          <a:pt x="0" y="5539978"/>
                        </a:cubicBezTo>
                        <a:cubicBezTo>
                          <a:pt x="-8476" y="5362883"/>
                          <a:pt x="2421" y="5108913"/>
                          <a:pt x="0" y="4980943"/>
                        </a:cubicBezTo>
                        <a:cubicBezTo>
                          <a:pt x="-6436" y="4851080"/>
                          <a:pt x="56553" y="4767377"/>
                          <a:pt x="0" y="4588108"/>
                        </a:cubicBezTo>
                        <a:cubicBezTo>
                          <a:pt x="-29485" y="4415967"/>
                          <a:pt x="4324" y="4357944"/>
                          <a:pt x="0" y="4250673"/>
                        </a:cubicBezTo>
                        <a:cubicBezTo>
                          <a:pt x="-7417" y="4155500"/>
                          <a:pt x="15860" y="3977805"/>
                          <a:pt x="0" y="3857839"/>
                        </a:cubicBezTo>
                        <a:cubicBezTo>
                          <a:pt x="-44028" y="3714377"/>
                          <a:pt x="29270" y="3618972"/>
                          <a:pt x="0" y="3409604"/>
                        </a:cubicBezTo>
                        <a:cubicBezTo>
                          <a:pt x="-3838" y="3218582"/>
                          <a:pt x="11309" y="3075160"/>
                          <a:pt x="0" y="2905970"/>
                        </a:cubicBezTo>
                        <a:cubicBezTo>
                          <a:pt x="-46525" y="2741475"/>
                          <a:pt x="42805" y="2740210"/>
                          <a:pt x="0" y="2568535"/>
                        </a:cubicBezTo>
                        <a:cubicBezTo>
                          <a:pt x="-47361" y="2395633"/>
                          <a:pt x="46283" y="2310892"/>
                          <a:pt x="0" y="2175700"/>
                        </a:cubicBezTo>
                        <a:cubicBezTo>
                          <a:pt x="-67953" y="2038304"/>
                          <a:pt x="-25536" y="1738226"/>
                          <a:pt x="0" y="1561266"/>
                        </a:cubicBezTo>
                        <a:cubicBezTo>
                          <a:pt x="-4940" y="1393360"/>
                          <a:pt x="3363" y="1249131"/>
                          <a:pt x="0" y="1113031"/>
                        </a:cubicBezTo>
                        <a:cubicBezTo>
                          <a:pt x="-26078" y="1011123"/>
                          <a:pt x="-17933" y="808966"/>
                          <a:pt x="0" y="553997"/>
                        </a:cubicBezTo>
                        <a:cubicBezTo>
                          <a:pt x="-1858" y="279081"/>
                          <a:pt x="-1422" y="2533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Definitions from this subpart (266.500)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Healthcare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Pharmaceuticals &amp; the different types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Empty containers (266.507)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Nicotine changes.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Conditional exemptions (266.506)</a:t>
            </a:r>
          </a:p>
          <a:p>
            <a:pPr marL="1200150" lvl="2" indent="-285750">
              <a:buFont typeface="Arial,Sans-Serif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Prohibition of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Sewering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(266.505).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Applicability of the Rule (266.501)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VSG, those other than VSQGs.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VSQGs (266.504)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Hazardous waste  pharmaceuticals &amp; non-pharmaceutical hazardous waste 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Standards for Healthcare facilities managing hazardous waste pharmaceuticals.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Noncreditable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(266.502) &amp; Potentially creditable (266.503)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Reverse Distributors (266.508, 266.509, 266.510)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E0E94-33EC-8047-FB39-90E56D439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573" y="897623"/>
            <a:ext cx="1765193" cy="1982177"/>
          </a:xfrm>
          <a:prstGeom prst="rect">
            <a:avLst/>
          </a:prstGeom>
          <a:effectLst/>
          <a:scene3d>
            <a:camera prst="isometricTopUp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EF720-76B9-EA4D-E32B-FE0691F4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170" y="3251758"/>
            <a:ext cx="1266667" cy="16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2F1EA-2ECE-DE82-6FF4-68DFC11D8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266.504(c) –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Long-term care facilities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VSQGs</a:t>
            </a: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Standard on how to manage both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non-pharmaceutical 				hazardous waste. </a:t>
            </a:r>
          </a:p>
          <a:p>
            <a:pPr>
              <a:buClrTx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266.504 (d) –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Long-term care facilities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20 beds or fewer.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B571AE-07A6-4733-6731-4923FBEF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care facilities 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266.504</a:t>
            </a:r>
          </a:p>
        </p:txBody>
      </p:sp>
    </p:spTree>
    <p:extLst>
      <p:ext uri="{BB962C8B-B14F-4D97-AF65-F5344CB8AC3E}">
        <p14:creationId xmlns:p14="http://schemas.microsoft.com/office/powerpoint/2010/main" val="3681057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E5D7-0088-4B40-80D1-4D66C27D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276837"/>
            <a:ext cx="10870248" cy="1403268"/>
          </a:xfrm>
          <a:custGeom>
            <a:avLst/>
            <a:gdLst>
              <a:gd name="connsiteX0" fmla="*/ 0 w 10870248"/>
              <a:gd name="connsiteY0" fmla="*/ 0 h 1403268"/>
              <a:gd name="connsiteX1" fmla="*/ 10870248 w 10870248"/>
              <a:gd name="connsiteY1" fmla="*/ 0 h 1403268"/>
              <a:gd name="connsiteX2" fmla="*/ 10870248 w 10870248"/>
              <a:gd name="connsiteY2" fmla="*/ 1403268 h 1403268"/>
              <a:gd name="connsiteX3" fmla="*/ 0 w 10870248"/>
              <a:gd name="connsiteY3" fmla="*/ 1403268 h 1403268"/>
              <a:gd name="connsiteX4" fmla="*/ 0 w 10870248"/>
              <a:gd name="connsiteY4" fmla="*/ 0 h 1403268"/>
              <a:gd name="connsiteX0" fmla="*/ 0 w 10870248"/>
              <a:gd name="connsiteY0" fmla="*/ 0 h 1403268"/>
              <a:gd name="connsiteX1" fmla="*/ 10870248 w 10870248"/>
              <a:gd name="connsiteY1" fmla="*/ 0 h 1403268"/>
              <a:gd name="connsiteX2" fmla="*/ 10870248 w 10870248"/>
              <a:gd name="connsiteY2" fmla="*/ 1403268 h 1403268"/>
              <a:gd name="connsiteX3" fmla="*/ 0 w 10870248"/>
              <a:gd name="connsiteY3" fmla="*/ 1403268 h 1403268"/>
              <a:gd name="connsiteX4" fmla="*/ 0 w 10870248"/>
              <a:gd name="connsiteY4" fmla="*/ 0 h 1403268"/>
              <a:gd name="connsiteX0" fmla="*/ 0 w 10870248"/>
              <a:gd name="connsiteY0" fmla="*/ 0 h 1403268"/>
              <a:gd name="connsiteX1" fmla="*/ 10870248 w 10870248"/>
              <a:gd name="connsiteY1" fmla="*/ 0 h 1403268"/>
              <a:gd name="connsiteX2" fmla="*/ 10870248 w 10870248"/>
              <a:gd name="connsiteY2" fmla="*/ 1403268 h 1403268"/>
              <a:gd name="connsiteX3" fmla="*/ 0 w 10870248"/>
              <a:gd name="connsiteY3" fmla="*/ 1403268 h 1403268"/>
              <a:gd name="connsiteX4" fmla="*/ 0 w 10870248"/>
              <a:gd name="connsiteY4" fmla="*/ 0 h 14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0248" h="1403268" fill="none" extrusionOk="0">
                <a:moveTo>
                  <a:pt x="0" y="0"/>
                </a:moveTo>
                <a:cubicBezTo>
                  <a:pt x="3328127" y="17613"/>
                  <a:pt x="7495996" y="-58533"/>
                  <a:pt x="10870248" y="0"/>
                </a:cubicBezTo>
                <a:cubicBezTo>
                  <a:pt x="10939539" y="624086"/>
                  <a:pt x="10875072" y="716720"/>
                  <a:pt x="10870248" y="1403268"/>
                </a:cubicBezTo>
                <a:cubicBezTo>
                  <a:pt x="8024021" y="1286659"/>
                  <a:pt x="1528378" y="1630111"/>
                  <a:pt x="0" y="1403268"/>
                </a:cubicBezTo>
                <a:cubicBezTo>
                  <a:pt x="-37895" y="1230302"/>
                  <a:pt x="-36155" y="154652"/>
                  <a:pt x="0" y="0"/>
                </a:cubicBezTo>
                <a:close/>
              </a:path>
              <a:path w="10870248" h="1403268" stroke="0" extrusionOk="0">
                <a:moveTo>
                  <a:pt x="0" y="0"/>
                </a:moveTo>
                <a:cubicBezTo>
                  <a:pt x="2439254" y="2392"/>
                  <a:pt x="9090871" y="147119"/>
                  <a:pt x="10870248" y="0"/>
                </a:cubicBezTo>
                <a:cubicBezTo>
                  <a:pt x="10962099" y="314977"/>
                  <a:pt x="10860422" y="802987"/>
                  <a:pt x="10870248" y="1403268"/>
                </a:cubicBezTo>
                <a:cubicBezTo>
                  <a:pt x="6955309" y="616720"/>
                  <a:pt x="3411391" y="1095565"/>
                  <a:pt x="0" y="1403268"/>
                </a:cubicBezTo>
                <a:cubicBezTo>
                  <a:pt x="-143156" y="934516"/>
                  <a:pt x="-78683" y="647907"/>
                  <a:pt x="0" y="0"/>
                </a:cubicBezTo>
                <a:close/>
              </a:path>
              <a:path w="10870248" h="1403268" fill="none" stroke="0" extrusionOk="0">
                <a:moveTo>
                  <a:pt x="0" y="0"/>
                </a:moveTo>
                <a:cubicBezTo>
                  <a:pt x="4840177" y="266294"/>
                  <a:pt x="6908139" y="64272"/>
                  <a:pt x="10870248" y="0"/>
                </a:cubicBezTo>
                <a:cubicBezTo>
                  <a:pt x="10942447" y="580168"/>
                  <a:pt x="10916367" y="748574"/>
                  <a:pt x="10870248" y="1403268"/>
                </a:cubicBezTo>
                <a:cubicBezTo>
                  <a:pt x="7859829" y="1438087"/>
                  <a:pt x="1617095" y="1632294"/>
                  <a:pt x="0" y="1403268"/>
                </a:cubicBezTo>
                <a:cubicBezTo>
                  <a:pt x="-84110" y="1228140"/>
                  <a:pt x="-131773" y="156416"/>
                  <a:pt x="0" y="0"/>
                </a:cubicBezTo>
                <a:close/>
              </a:path>
              <a:path w="10870248" h="1403268" fill="none" stroke="0" extrusionOk="0">
                <a:moveTo>
                  <a:pt x="0" y="0"/>
                </a:moveTo>
                <a:cubicBezTo>
                  <a:pt x="4794614" y="-96882"/>
                  <a:pt x="6741302" y="115149"/>
                  <a:pt x="10870248" y="0"/>
                </a:cubicBezTo>
                <a:cubicBezTo>
                  <a:pt x="10944717" y="594070"/>
                  <a:pt x="10903082" y="736407"/>
                  <a:pt x="10870248" y="1403268"/>
                </a:cubicBezTo>
                <a:cubicBezTo>
                  <a:pt x="8218080" y="1321254"/>
                  <a:pt x="1558702" y="1770274"/>
                  <a:pt x="0" y="1403268"/>
                </a:cubicBezTo>
                <a:cubicBezTo>
                  <a:pt x="-57656" y="1206163"/>
                  <a:pt x="-68132" y="153503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907220478">
                  <a:custGeom>
                    <a:avLst/>
                    <a:gdLst>
                      <a:gd name="connsiteX0" fmla="*/ 0 w 10870248"/>
                      <a:gd name="connsiteY0" fmla="*/ 0 h 1403268"/>
                      <a:gd name="connsiteX1" fmla="*/ 10870248 w 10870248"/>
                      <a:gd name="connsiteY1" fmla="*/ 0 h 1403268"/>
                      <a:gd name="connsiteX2" fmla="*/ 10870248 w 10870248"/>
                      <a:gd name="connsiteY2" fmla="*/ 1403268 h 1403268"/>
                      <a:gd name="connsiteX3" fmla="*/ 0 w 10870248"/>
                      <a:gd name="connsiteY3" fmla="*/ 1403268 h 1403268"/>
                      <a:gd name="connsiteX4" fmla="*/ 0 w 10870248"/>
                      <a:gd name="connsiteY4" fmla="*/ 0 h 1403268"/>
                      <a:gd name="connsiteX0" fmla="*/ 0 w 10870248"/>
                      <a:gd name="connsiteY0" fmla="*/ 0 h 1403268"/>
                      <a:gd name="connsiteX1" fmla="*/ 10870248 w 10870248"/>
                      <a:gd name="connsiteY1" fmla="*/ 0 h 1403268"/>
                      <a:gd name="connsiteX2" fmla="*/ 10870248 w 10870248"/>
                      <a:gd name="connsiteY2" fmla="*/ 1403268 h 1403268"/>
                      <a:gd name="connsiteX3" fmla="*/ 0 w 10870248"/>
                      <a:gd name="connsiteY3" fmla="*/ 1403268 h 1403268"/>
                      <a:gd name="connsiteX4" fmla="*/ 0 w 10870248"/>
                      <a:gd name="connsiteY4" fmla="*/ 0 h 140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0248" h="1403268" fill="none" extrusionOk="0">
                        <a:moveTo>
                          <a:pt x="0" y="0"/>
                        </a:moveTo>
                        <a:cubicBezTo>
                          <a:pt x="3328127" y="17613"/>
                          <a:pt x="7495996" y="-58533"/>
                          <a:pt x="10870248" y="0"/>
                        </a:cubicBezTo>
                        <a:cubicBezTo>
                          <a:pt x="10936330" y="616856"/>
                          <a:pt x="10893422" y="730903"/>
                          <a:pt x="10870248" y="1403268"/>
                        </a:cubicBezTo>
                        <a:cubicBezTo>
                          <a:pt x="8018855" y="1343199"/>
                          <a:pt x="1407974" y="1604864"/>
                          <a:pt x="0" y="1403268"/>
                        </a:cubicBezTo>
                        <a:cubicBezTo>
                          <a:pt x="-56311" y="1229676"/>
                          <a:pt x="-61682" y="149641"/>
                          <a:pt x="0" y="0"/>
                        </a:cubicBezTo>
                        <a:close/>
                      </a:path>
                      <a:path w="10870248" h="1403268" stroke="0" extrusionOk="0">
                        <a:moveTo>
                          <a:pt x="0" y="0"/>
                        </a:moveTo>
                        <a:cubicBezTo>
                          <a:pt x="4602628" y="26111"/>
                          <a:pt x="6765900" y="-15075"/>
                          <a:pt x="10870248" y="0"/>
                        </a:cubicBezTo>
                        <a:cubicBezTo>
                          <a:pt x="10950412" y="398049"/>
                          <a:pt x="10919537" y="825101"/>
                          <a:pt x="10870248" y="1403268"/>
                        </a:cubicBezTo>
                        <a:cubicBezTo>
                          <a:pt x="6785358" y="822064"/>
                          <a:pt x="3233961" y="1164196"/>
                          <a:pt x="0" y="1403268"/>
                        </a:cubicBezTo>
                        <a:cubicBezTo>
                          <a:pt x="-109229" y="943682"/>
                          <a:pt x="-49305" y="643277"/>
                          <a:pt x="0" y="0"/>
                        </a:cubicBezTo>
                        <a:close/>
                      </a:path>
                      <a:path w="10870248" h="1403268" fill="none" stroke="0" extrusionOk="0">
                        <a:moveTo>
                          <a:pt x="0" y="0"/>
                        </a:moveTo>
                        <a:cubicBezTo>
                          <a:pt x="4794614" y="-96882"/>
                          <a:pt x="6741302" y="115149"/>
                          <a:pt x="10870248" y="0"/>
                        </a:cubicBezTo>
                        <a:cubicBezTo>
                          <a:pt x="10932656" y="584015"/>
                          <a:pt x="10919774" y="746855"/>
                          <a:pt x="10870248" y="1403268"/>
                        </a:cubicBezTo>
                        <a:cubicBezTo>
                          <a:pt x="8118350" y="1352958"/>
                          <a:pt x="1433534" y="1729748"/>
                          <a:pt x="0" y="1403268"/>
                        </a:cubicBezTo>
                        <a:cubicBezTo>
                          <a:pt x="-76409" y="1224073"/>
                          <a:pt x="-98835" y="159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VSQGs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Episodic generation provision of 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cfr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262 Subpart 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A5CB7-61D2-4C5C-9F20-CB90319B6325}"/>
              </a:ext>
            </a:extLst>
          </p:cNvPr>
          <p:cNvSpPr txBox="1"/>
          <p:nvPr/>
        </p:nvSpPr>
        <p:spPr>
          <a:xfrm>
            <a:off x="502800" y="1755010"/>
            <a:ext cx="8817370" cy="3416320"/>
          </a:xfrm>
          <a:custGeom>
            <a:avLst/>
            <a:gdLst>
              <a:gd name="connsiteX0" fmla="*/ 0 w 8817370"/>
              <a:gd name="connsiteY0" fmla="*/ 0 h 3416320"/>
              <a:gd name="connsiteX1" fmla="*/ 587824 w 8817370"/>
              <a:gd name="connsiteY1" fmla="*/ 0 h 3416320"/>
              <a:gd name="connsiteX2" fmla="*/ 1263822 w 8817370"/>
              <a:gd name="connsiteY2" fmla="*/ 0 h 3416320"/>
              <a:gd name="connsiteX3" fmla="*/ 1763473 w 8817370"/>
              <a:gd name="connsiteY3" fmla="*/ 0 h 3416320"/>
              <a:gd name="connsiteX4" fmla="*/ 2263124 w 8817370"/>
              <a:gd name="connsiteY4" fmla="*/ 0 h 3416320"/>
              <a:gd name="connsiteX5" fmla="*/ 2674601 w 8817370"/>
              <a:gd name="connsiteY5" fmla="*/ 0 h 3416320"/>
              <a:gd name="connsiteX6" fmla="*/ 2997905 w 8817370"/>
              <a:gd name="connsiteY6" fmla="*/ 0 h 3416320"/>
              <a:gd name="connsiteX7" fmla="*/ 3762077 w 8817370"/>
              <a:gd name="connsiteY7" fmla="*/ 0 h 3416320"/>
              <a:gd name="connsiteX8" fmla="*/ 4173554 w 8817370"/>
              <a:gd name="connsiteY8" fmla="*/ 0 h 3416320"/>
              <a:gd name="connsiteX9" fmla="*/ 4585031 w 8817370"/>
              <a:gd name="connsiteY9" fmla="*/ 0 h 3416320"/>
              <a:gd name="connsiteX10" fmla="*/ 5084683 w 8817370"/>
              <a:gd name="connsiteY10" fmla="*/ 0 h 3416320"/>
              <a:gd name="connsiteX11" fmla="*/ 5760681 w 8817370"/>
              <a:gd name="connsiteY11" fmla="*/ 0 h 3416320"/>
              <a:gd name="connsiteX12" fmla="*/ 6172158 w 8817370"/>
              <a:gd name="connsiteY12" fmla="*/ 0 h 3416320"/>
              <a:gd name="connsiteX13" fmla="*/ 6583635 w 8817370"/>
              <a:gd name="connsiteY13" fmla="*/ 0 h 3416320"/>
              <a:gd name="connsiteX14" fmla="*/ 7347807 w 8817370"/>
              <a:gd name="connsiteY14" fmla="*/ 0 h 3416320"/>
              <a:gd name="connsiteX15" fmla="*/ 7847458 w 8817370"/>
              <a:gd name="connsiteY15" fmla="*/ 0 h 3416320"/>
              <a:gd name="connsiteX16" fmla="*/ 8817370 w 8817370"/>
              <a:gd name="connsiteY16" fmla="*/ 0 h 3416320"/>
              <a:gd name="connsiteX17" fmla="*/ 8817370 w 8817370"/>
              <a:gd name="connsiteY17" fmla="*/ 466897 h 3416320"/>
              <a:gd name="connsiteX18" fmla="*/ 8817370 w 8817370"/>
              <a:gd name="connsiteY18" fmla="*/ 1036284 h 3416320"/>
              <a:gd name="connsiteX19" fmla="*/ 8817370 w 8817370"/>
              <a:gd name="connsiteY19" fmla="*/ 1503180 h 3416320"/>
              <a:gd name="connsiteX20" fmla="*/ 8817370 w 8817370"/>
              <a:gd name="connsiteY20" fmla="*/ 2106731 h 3416320"/>
              <a:gd name="connsiteX21" fmla="*/ 8817370 w 8817370"/>
              <a:gd name="connsiteY21" fmla="*/ 2607790 h 3416320"/>
              <a:gd name="connsiteX22" fmla="*/ 8817370 w 8817370"/>
              <a:gd name="connsiteY22" fmla="*/ 3416320 h 3416320"/>
              <a:gd name="connsiteX23" fmla="*/ 8141371 w 8817370"/>
              <a:gd name="connsiteY23" fmla="*/ 3416320 h 3416320"/>
              <a:gd name="connsiteX24" fmla="*/ 7641720 w 8817370"/>
              <a:gd name="connsiteY24" fmla="*/ 3416320 h 3416320"/>
              <a:gd name="connsiteX25" fmla="*/ 7142068 w 8817370"/>
              <a:gd name="connsiteY25" fmla="*/ 3416320 h 3416320"/>
              <a:gd name="connsiteX26" fmla="*/ 6730591 w 8817370"/>
              <a:gd name="connsiteY26" fmla="*/ 3416320 h 3416320"/>
              <a:gd name="connsiteX27" fmla="*/ 6407287 w 8817370"/>
              <a:gd name="connsiteY27" fmla="*/ 3416320 h 3416320"/>
              <a:gd name="connsiteX28" fmla="*/ 5907637 w 8817370"/>
              <a:gd name="connsiteY28" fmla="*/ 3416320 h 3416320"/>
              <a:gd name="connsiteX29" fmla="*/ 5407986 w 8817370"/>
              <a:gd name="connsiteY29" fmla="*/ 3416320 h 3416320"/>
              <a:gd name="connsiteX30" fmla="*/ 4908335 w 8817370"/>
              <a:gd name="connsiteY30" fmla="*/ 3416320 h 3416320"/>
              <a:gd name="connsiteX31" fmla="*/ 4408685 w 8817370"/>
              <a:gd name="connsiteY31" fmla="*/ 3416320 h 3416320"/>
              <a:gd name="connsiteX32" fmla="*/ 4085381 w 8817370"/>
              <a:gd name="connsiteY32" fmla="*/ 3416320 h 3416320"/>
              <a:gd name="connsiteX33" fmla="*/ 3762077 w 8817370"/>
              <a:gd name="connsiteY33" fmla="*/ 3416320 h 3416320"/>
              <a:gd name="connsiteX34" fmla="*/ 3350600 w 8817370"/>
              <a:gd name="connsiteY34" fmla="*/ 3416320 h 3416320"/>
              <a:gd name="connsiteX35" fmla="*/ 2762775 w 8817370"/>
              <a:gd name="connsiteY35" fmla="*/ 3416320 h 3416320"/>
              <a:gd name="connsiteX36" fmla="*/ 2439471 w 8817370"/>
              <a:gd name="connsiteY36" fmla="*/ 3416320 h 3416320"/>
              <a:gd name="connsiteX37" fmla="*/ 1939821 w 8817370"/>
              <a:gd name="connsiteY37" fmla="*/ 3416320 h 3416320"/>
              <a:gd name="connsiteX38" fmla="*/ 1351996 w 8817370"/>
              <a:gd name="connsiteY38" fmla="*/ 3416320 h 3416320"/>
              <a:gd name="connsiteX39" fmla="*/ 764171 w 8817370"/>
              <a:gd name="connsiteY39" fmla="*/ 3416320 h 3416320"/>
              <a:gd name="connsiteX40" fmla="*/ 0 w 8817370"/>
              <a:gd name="connsiteY40" fmla="*/ 3416320 h 3416320"/>
              <a:gd name="connsiteX41" fmla="*/ 0 w 8817370"/>
              <a:gd name="connsiteY41" fmla="*/ 2881096 h 3416320"/>
              <a:gd name="connsiteX42" fmla="*/ 0 w 8817370"/>
              <a:gd name="connsiteY42" fmla="*/ 2380035 h 3416320"/>
              <a:gd name="connsiteX43" fmla="*/ 0 w 8817370"/>
              <a:gd name="connsiteY43" fmla="*/ 1776486 h 3416320"/>
              <a:gd name="connsiteX44" fmla="*/ 0 w 8817370"/>
              <a:gd name="connsiteY44" fmla="*/ 1172937 h 3416320"/>
              <a:gd name="connsiteX45" fmla="*/ 0 w 8817370"/>
              <a:gd name="connsiteY45" fmla="*/ 637713 h 3416320"/>
              <a:gd name="connsiteX46" fmla="*/ 0 w 8817370"/>
              <a:gd name="connsiteY46" fmla="*/ 0 h 3416320"/>
              <a:gd name="connsiteX0" fmla="*/ 0 w 8817370"/>
              <a:gd name="connsiteY0" fmla="*/ 0 h 3416320"/>
              <a:gd name="connsiteX1" fmla="*/ 411476 w 8817370"/>
              <a:gd name="connsiteY1" fmla="*/ 0 h 3416320"/>
              <a:gd name="connsiteX2" fmla="*/ 1087474 w 8817370"/>
              <a:gd name="connsiteY2" fmla="*/ 0 h 3416320"/>
              <a:gd name="connsiteX3" fmla="*/ 1587126 w 8817370"/>
              <a:gd name="connsiteY3" fmla="*/ 0 h 3416320"/>
              <a:gd name="connsiteX4" fmla="*/ 2351298 w 8817370"/>
              <a:gd name="connsiteY4" fmla="*/ 0 h 3416320"/>
              <a:gd name="connsiteX5" fmla="*/ 3027296 w 8817370"/>
              <a:gd name="connsiteY5" fmla="*/ 0 h 3416320"/>
              <a:gd name="connsiteX6" fmla="*/ 3703294 w 8817370"/>
              <a:gd name="connsiteY6" fmla="*/ 0 h 3416320"/>
              <a:gd name="connsiteX7" fmla="*/ 4026598 w 8817370"/>
              <a:gd name="connsiteY7" fmla="*/ 0 h 3416320"/>
              <a:gd name="connsiteX8" fmla="*/ 4614423 w 8817370"/>
              <a:gd name="connsiteY8" fmla="*/ 0 h 3416320"/>
              <a:gd name="connsiteX9" fmla="*/ 5202247 w 8817370"/>
              <a:gd name="connsiteY9" fmla="*/ 0 h 3416320"/>
              <a:gd name="connsiteX10" fmla="*/ 5525551 w 8817370"/>
              <a:gd name="connsiteY10" fmla="*/ 0 h 3416320"/>
              <a:gd name="connsiteX11" fmla="*/ 6025202 w 8817370"/>
              <a:gd name="connsiteY11" fmla="*/ 0 h 3416320"/>
              <a:gd name="connsiteX12" fmla="*/ 6348505 w 8817370"/>
              <a:gd name="connsiteY12" fmla="*/ 0 h 3416320"/>
              <a:gd name="connsiteX13" fmla="*/ 6848157 w 8817370"/>
              <a:gd name="connsiteY13" fmla="*/ 0 h 3416320"/>
              <a:gd name="connsiteX14" fmla="*/ 7171461 w 8817370"/>
              <a:gd name="connsiteY14" fmla="*/ 0 h 3416320"/>
              <a:gd name="connsiteX15" fmla="*/ 7582938 w 8817370"/>
              <a:gd name="connsiteY15" fmla="*/ 0 h 3416320"/>
              <a:gd name="connsiteX16" fmla="*/ 8170761 w 8817370"/>
              <a:gd name="connsiteY16" fmla="*/ 0 h 3416320"/>
              <a:gd name="connsiteX17" fmla="*/ 8817370 w 8817370"/>
              <a:gd name="connsiteY17" fmla="*/ 0 h 3416320"/>
              <a:gd name="connsiteX18" fmla="*/ 8817370 w 8817370"/>
              <a:gd name="connsiteY18" fmla="*/ 535223 h 3416320"/>
              <a:gd name="connsiteX19" fmla="*/ 8817370 w 8817370"/>
              <a:gd name="connsiteY19" fmla="*/ 1036284 h 3416320"/>
              <a:gd name="connsiteX20" fmla="*/ 8817370 w 8817370"/>
              <a:gd name="connsiteY20" fmla="*/ 1503180 h 3416320"/>
              <a:gd name="connsiteX21" fmla="*/ 8817370 w 8817370"/>
              <a:gd name="connsiteY21" fmla="*/ 1970078 h 3416320"/>
              <a:gd name="connsiteX22" fmla="*/ 8817370 w 8817370"/>
              <a:gd name="connsiteY22" fmla="*/ 2471138 h 3416320"/>
              <a:gd name="connsiteX23" fmla="*/ 8817370 w 8817370"/>
              <a:gd name="connsiteY23" fmla="*/ 3416320 h 3416320"/>
              <a:gd name="connsiteX24" fmla="*/ 8494065 w 8817370"/>
              <a:gd name="connsiteY24" fmla="*/ 3416320 h 3416320"/>
              <a:gd name="connsiteX25" fmla="*/ 7818067 w 8817370"/>
              <a:gd name="connsiteY25" fmla="*/ 3416320 h 3416320"/>
              <a:gd name="connsiteX26" fmla="*/ 7494763 w 8817370"/>
              <a:gd name="connsiteY26" fmla="*/ 3416320 h 3416320"/>
              <a:gd name="connsiteX27" fmla="*/ 6730591 w 8817370"/>
              <a:gd name="connsiteY27" fmla="*/ 3416320 h 3416320"/>
              <a:gd name="connsiteX28" fmla="*/ 6407287 w 8817370"/>
              <a:gd name="connsiteY28" fmla="*/ 3416320 h 3416320"/>
              <a:gd name="connsiteX29" fmla="*/ 5995811 w 8817370"/>
              <a:gd name="connsiteY29" fmla="*/ 3416320 h 3416320"/>
              <a:gd name="connsiteX30" fmla="*/ 5319812 w 8817370"/>
              <a:gd name="connsiteY30" fmla="*/ 3416320 h 3416320"/>
              <a:gd name="connsiteX31" fmla="*/ 4908335 w 8817370"/>
              <a:gd name="connsiteY31" fmla="*/ 3416320 h 3416320"/>
              <a:gd name="connsiteX32" fmla="*/ 4408685 w 8817370"/>
              <a:gd name="connsiteY32" fmla="*/ 3416320 h 3416320"/>
              <a:gd name="connsiteX33" fmla="*/ 3909033 w 8817370"/>
              <a:gd name="connsiteY33" fmla="*/ 3416320 h 3416320"/>
              <a:gd name="connsiteX34" fmla="*/ 3497556 w 8817370"/>
              <a:gd name="connsiteY34" fmla="*/ 3416320 h 3416320"/>
              <a:gd name="connsiteX35" fmla="*/ 3174252 w 8817370"/>
              <a:gd name="connsiteY35" fmla="*/ 3416320 h 3416320"/>
              <a:gd name="connsiteX36" fmla="*/ 2762775 w 8817370"/>
              <a:gd name="connsiteY36" fmla="*/ 3416320 h 3416320"/>
              <a:gd name="connsiteX37" fmla="*/ 2439471 w 8817370"/>
              <a:gd name="connsiteY37" fmla="*/ 3416320 h 3416320"/>
              <a:gd name="connsiteX38" fmla="*/ 1939821 w 8817370"/>
              <a:gd name="connsiteY38" fmla="*/ 3416320 h 3416320"/>
              <a:gd name="connsiteX39" fmla="*/ 1528344 w 8817370"/>
              <a:gd name="connsiteY39" fmla="*/ 3416320 h 3416320"/>
              <a:gd name="connsiteX40" fmla="*/ 852345 w 8817370"/>
              <a:gd name="connsiteY40" fmla="*/ 3416320 h 3416320"/>
              <a:gd name="connsiteX41" fmla="*/ 0 w 8817370"/>
              <a:gd name="connsiteY41" fmla="*/ 3416320 h 3416320"/>
              <a:gd name="connsiteX42" fmla="*/ 0 w 8817370"/>
              <a:gd name="connsiteY42" fmla="*/ 2812770 h 3416320"/>
              <a:gd name="connsiteX43" fmla="*/ 0 w 8817370"/>
              <a:gd name="connsiteY43" fmla="*/ 2311710 h 3416320"/>
              <a:gd name="connsiteX44" fmla="*/ 0 w 8817370"/>
              <a:gd name="connsiteY44" fmla="*/ 1810649 h 3416320"/>
              <a:gd name="connsiteX45" fmla="*/ 0 w 8817370"/>
              <a:gd name="connsiteY45" fmla="*/ 1275425 h 3416320"/>
              <a:gd name="connsiteX46" fmla="*/ 0 w 8817370"/>
              <a:gd name="connsiteY46" fmla="*/ 740202 h 3416320"/>
              <a:gd name="connsiteX47" fmla="*/ 0 w 8817370"/>
              <a:gd name="connsiteY47" fmla="*/ 0 h 3416320"/>
              <a:gd name="connsiteX0" fmla="*/ 0 w 8817370"/>
              <a:gd name="connsiteY0" fmla="*/ 0 h 3416320"/>
              <a:gd name="connsiteX1" fmla="*/ 587824 w 8817370"/>
              <a:gd name="connsiteY1" fmla="*/ 0 h 3416320"/>
              <a:gd name="connsiteX2" fmla="*/ 1263822 w 8817370"/>
              <a:gd name="connsiteY2" fmla="*/ 0 h 3416320"/>
              <a:gd name="connsiteX3" fmla="*/ 1763473 w 8817370"/>
              <a:gd name="connsiteY3" fmla="*/ 0 h 3416320"/>
              <a:gd name="connsiteX4" fmla="*/ 2263124 w 8817370"/>
              <a:gd name="connsiteY4" fmla="*/ 0 h 3416320"/>
              <a:gd name="connsiteX5" fmla="*/ 2674601 w 8817370"/>
              <a:gd name="connsiteY5" fmla="*/ 0 h 3416320"/>
              <a:gd name="connsiteX6" fmla="*/ 2997905 w 8817370"/>
              <a:gd name="connsiteY6" fmla="*/ 0 h 3416320"/>
              <a:gd name="connsiteX7" fmla="*/ 3762077 w 8817370"/>
              <a:gd name="connsiteY7" fmla="*/ 0 h 3416320"/>
              <a:gd name="connsiteX8" fmla="*/ 4173554 w 8817370"/>
              <a:gd name="connsiteY8" fmla="*/ 0 h 3416320"/>
              <a:gd name="connsiteX9" fmla="*/ 4585031 w 8817370"/>
              <a:gd name="connsiteY9" fmla="*/ 0 h 3416320"/>
              <a:gd name="connsiteX10" fmla="*/ 5084683 w 8817370"/>
              <a:gd name="connsiteY10" fmla="*/ 0 h 3416320"/>
              <a:gd name="connsiteX11" fmla="*/ 5760681 w 8817370"/>
              <a:gd name="connsiteY11" fmla="*/ 0 h 3416320"/>
              <a:gd name="connsiteX12" fmla="*/ 6172158 w 8817370"/>
              <a:gd name="connsiteY12" fmla="*/ 0 h 3416320"/>
              <a:gd name="connsiteX13" fmla="*/ 6583635 w 8817370"/>
              <a:gd name="connsiteY13" fmla="*/ 0 h 3416320"/>
              <a:gd name="connsiteX14" fmla="*/ 7347807 w 8817370"/>
              <a:gd name="connsiteY14" fmla="*/ 0 h 3416320"/>
              <a:gd name="connsiteX15" fmla="*/ 7847458 w 8817370"/>
              <a:gd name="connsiteY15" fmla="*/ 0 h 3416320"/>
              <a:gd name="connsiteX16" fmla="*/ 8817370 w 8817370"/>
              <a:gd name="connsiteY16" fmla="*/ 0 h 3416320"/>
              <a:gd name="connsiteX17" fmla="*/ 8817370 w 8817370"/>
              <a:gd name="connsiteY17" fmla="*/ 466897 h 3416320"/>
              <a:gd name="connsiteX18" fmla="*/ 8817370 w 8817370"/>
              <a:gd name="connsiteY18" fmla="*/ 1036284 h 3416320"/>
              <a:gd name="connsiteX19" fmla="*/ 8817370 w 8817370"/>
              <a:gd name="connsiteY19" fmla="*/ 1503180 h 3416320"/>
              <a:gd name="connsiteX20" fmla="*/ 8817370 w 8817370"/>
              <a:gd name="connsiteY20" fmla="*/ 2106731 h 3416320"/>
              <a:gd name="connsiteX21" fmla="*/ 8817370 w 8817370"/>
              <a:gd name="connsiteY21" fmla="*/ 2607790 h 3416320"/>
              <a:gd name="connsiteX22" fmla="*/ 8817370 w 8817370"/>
              <a:gd name="connsiteY22" fmla="*/ 3416320 h 3416320"/>
              <a:gd name="connsiteX23" fmla="*/ 8141371 w 8817370"/>
              <a:gd name="connsiteY23" fmla="*/ 3416320 h 3416320"/>
              <a:gd name="connsiteX24" fmla="*/ 7641720 w 8817370"/>
              <a:gd name="connsiteY24" fmla="*/ 3416320 h 3416320"/>
              <a:gd name="connsiteX25" fmla="*/ 7142068 w 8817370"/>
              <a:gd name="connsiteY25" fmla="*/ 3416320 h 3416320"/>
              <a:gd name="connsiteX26" fmla="*/ 6730591 w 8817370"/>
              <a:gd name="connsiteY26" fmla="*/ 3416320 h 3416320"/>
              <a:gd name="connsiteX27" fmla="*/ 6407287 w 8817370"/>
              <a:gd name="connsiteY27" fmla="*/ 3416320 h 3416320"/>
              <a:gd name="connsiteX28" fmla="*/ 5907637 w 8817370"/>
              <a:gd name="connsiteY28" fmla="*/ 3416320 h 3416320"/>
              <a:gd name="connsiteX29" fmla="*/ 5407986 w 8817370"/>
              <a:gd name="connsiteY29" fmla="*/ 3416320 h 3416320"/>
              <a:gd name="connsiteX30" fmla="*/ 4908335 w 8817370"/>
              <a:gd name="connsiteY30" fmla="*/ 3416320 h 3416320"/>
              <a:gd name="connsiteX31" fmla="*/ 4408685 w 8817370"/>
              <a:gd name="connsiteY31" fmla="*/ 3416320 h 3416320"/>
              <a:gd name="connsiteX32" fmla="*/ 4085381 w 8817370"/>
              <a:gd name="connsiteY32" fmla="*/ 3416320 h 3416320"/>
              <a:gd name="connsiteX33" fmla="*/ 3762077 w 8817370"/>
              <a:gd name="connsiteY33" fmla="*/ 3416320 h 3416320"/>
              <a:gd name="connsiteX34" fmla="*/ 3350600 w 8817370"/>
              <a:gd name="connsiteY34" fmla="*/ 3416320 h 3416320"/>
              <a:gd name="connsiteX35" fmla="*/ 2762775 w 8817370"/>
              <a:gd name="connsiteY35" fmla="*/ 3416320 h 3416320"/>
              <a:gd name="connsiteX36" fmla="*/ 2439471 w 8817370"/>
              <a:gd name="connsiteY36" fmla="*/ 3416320 h 3416320"/>
              <a:gd name="connsiteX37" fmla="*/ 1939821 w 8817370"/>
              <a:gd name="connsiteY37" fmla="*/ 3416320 h 3416320"/>
              <a:gd name="connsiteX38" fmla="*/ 1351996 w 8817370"/>
              <a:gd name="connsiteY38" fmla="*/ 3416320 h 3416320"/>
              <a:gd name="connsiteX39" fmla="*/ 764171 w 8817370"/>
              <a:gd name="connsiteY39" fmla="*/ 3416320 h 3416320"/>
              <a:gd name="connsiteX40" fmla="*/ 0 w 8817370"/>
              <a:gd name="connsiteY40" fmla="*/ 3416320 h 3416320"/>
              <a:gd name="connsiteX41" fmla="*/ 0 w 8817370"/>
              <a:gd name="connsiteY41" fmla="*/ 2881096 h 3416320"/>
              <a:gd name="connsiteX42" fmla="*/ 0 w 8817370"/>
              <a:gd name="connsiteY42" fmla="*/ 2380035 h 3416320"/>
              <a:gd name="connsiteX43" fmla="*/ 0 w 8817370"/>
              <a:gd name="connsiteY43" fmla="*/ 1776486 h 3416320"/>
              <a:gd name="connsiteX44" fmla="*/ 0 w 8817370"/>
              <a:gd name="connsiteY44" fmla="*/ 1172937 h 3416320"/>
              <a:gd name="connsiteX45" fmla="*/ 0 w 8817370"/>
              <a:gd name="connsiteY45" fmla="*/ 637713 h 3416320"/>
              <a:gd name="connsiteX46" fmla="*/ 0 w 8817370"/>
              <a:gd name="connsiteY46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17370" h="3416320" fill="none" extrusionOk="0">
                <a:moveTo>
                  <a:pt x="0" y="0"/>
                </a:moveTo>
                <a:cubicBezTo>
                  <a:pt x="229657" y="-81487"/>
                  <a:pt x="260780" y="3831"/>
                  <a:pt x="587824" y="0"/>
                </a:cubicBezTo>
                <a:cubicBezTo>
                  <a:pt x="863924" y="-79268"/>
                  <a:pt x="965430" y="46702"/>
                  <a:pt x="1263822" y="0"/>
                </a:cubicBezTo>
                <a:cubicBezTo>
                  <a:pt x="1609887" y="-7263"/>
                  <a:pt x="1649772" y="-4976"/>
                  <a:pt x="1763473" y="0"/>
                </a:cubicBezTo>
                <a:cubicBezTo>
                  <a:pt x="1883088" y="4796"/>
                  <a:pt x="2032805" y="24343"/>
                  <a:pt x="2263124" y="0"/>
                </a:cubicBezTo>
                <a:cubicBezTo>
                  <a:pt x="2504431" y="-51771"/>
                  <a:pt x="2491310" y="43459"/>
                  <a:pt x="2674601" y="0"/>
                </a:cubicBezTo>
                <a:cubicBezTo>
                  <a:pt x="2854475" y="-69680"/>
                  <a:pt x="2894780" y="38218"/>
                  <a:pt x="2997905" y="0"/>
                </a:cubicBezTo>
                <a:cubicBezTo>
                  <a:pt x="3012947" y="-62737"/>
                  <a:pt x="3516480" y="157564"/>
                  <a:pt x="3762077" y="0"/>
                </a:cubicBezTo>
                <a:cubicBezTo>
                  <a:pt x="4000636" y="-59693"/>
                  <a:pt x="4071733" y="19984"/>
                  <a:pt x="4173554" y="0"/>
                </a:cubicBezTo>
                <a:cubicBezTo>
                  <a:pt x="4329139" y="-95912"/>
                  <a:pt x="4367723" y="84706"/>
                  <a:pt x="4585031" y="0"/>
                </a:cubicBezTo>
                <a:cubicBezTo>
                  <a:pt x="4751169" y="-108060"/>
                  <a:pt x="4956621" y="80418"/>
                  <a:pt x="5084683" y="0"/>
                </a:cubicBezTo>
                <a:cubicBezTo>
                  <a:pt x="5244818" y="-68928"/>
                  <a:pt x="5406787" y="72185"/>
                  <a:pt x="5760681" y="0"/>
                </a:cubicBezTo>
                <a:cubicBezTo>
                  <a:pt x="6069348" y="-85030"/>
                  <a:pt x="6019345" y="44329"/>
                  <a:pt x="6172158" y="0"/>
                </a:cubicBezTo>
                <a:cubicBezTo>
                  <a:pt x="6318586" y="-42039"/>
                  <a:pt x="6483065" y="31916"/>
                  <a:pt x="6583635" y="0"/>
                </a:cubicBezTo>
                <a:cubicBezTo>
                  <a:pt x="6551039" y="-84650"/>
                  <a:pt x="7072654" y="80394"/>
                  <a:pt x="7347807" y="0"/>
                </a:cubicBezTo>
                <a:cubicBezTo>
                  <a:pt x="7637736" y="-29337"/>
                  <a:pt x="7699364" y="49673"/>
                  <a:pt x="7847458" y="0"/>
                </a:cubicBezTo>
                <a:cubicBezTo>
                  <a:pt x="7842558" y="-45026"/>
                  <a:pt x="8525966" y="-76562"/>
                  <a:pt x="8817370" y="0"/>
                </a:cubicBezTo>
                <a:cubicBezTo>
                  <a:pt x="8845173" y="179958"/>
                  <a:pt x="8777754" y="288567"/>
                  <a:pt x="8817370" y="466897"/>
                </a:cubicBezTo>
                <a:cubicBezTo>
                  <a:pt x="8884545" y="679162"/>
                  <a:pt x="8813055" y="737276"/>
                  <a:pt x="8817370" y="1036284"/>
                </a:cubicBezTo>
                <a:cubicBezTo>
                  <a:pt x="8819480" y="1283450"/>
                  <a:pt x="8786230" y="1310131"/>
                  <a:pt x="8817370" y="1503180"/>
                </a:cubicBezTo>
                <a:cubicBezTo>
                  <a:pt x="8867675" y="1655991"/>
                  <a:pt x="8774069" y="1951221"/>
                  <a:pt x="8817370" y="2106731"/>
                </a:cubicBezTo>
                <a:cubicBezTo>
                  <a:pt x="8836489" y="2305100"/>
                  <a:pt x="8801056" y="2369092"/>
                  <a:pt x="8817370" y="2607790"/>
                </a:cubicBezTo>
                <a:cubicBezTo>
                  <a:pt x="8867511" y="2891622"/>
                  <a:pt x="8767835" y="2949062"/>
                  <a:pt x="8817370" y="3416320"/>
                </a:cubicBezTo>
                <a:cubicBezTo>
                  <a:pt x="8668511" y="3539298"/>
                  <a:pt x="8322936" y="3372265"/>
                  <a:pt x="8141371" y="3416320"/>
                </a:cubicBezTo>
                <a:cubicBezTo>
                  <a:pt x="7932562" y="3428317"/>
                  <a:pt x="7876145" y="3395975"/>
                  <a:pt x="7641720" y="3416320"/>
                </a:cubicBezTo>
                <a:cubicBezTo>
                  <a:pt x="7409292" y="3472668"/>
                  <a:pt x="7267536" y="3339764"/>
                  <a:pt x="7142068" y="3416320"/>
                </a:cubicBezTo>
                <a:cubicBezTo>
                  <a:pt x="7007123" y="3459942"/>
                  <a:pt x="6814242" y="3424064"/>
                  <a:pt x="6730591" y="3416320"/>
                </a:cubicBezTo>
                <a:cubicBezTo>
                  <a:pt x="6609701" y="3470023"/>
                  <a:pt x="6498053" y="3366907"/>
                  <a:pt x="6407287" y="3416320"/>
                </a:cubicBezTo>
                <a:cubicBezTo>
                  <a:pt x="6354632" y="3460170"/>
                  <a:pt x="6134772" y="3310758"/>
                  <a:pt x="5907637" y="3416320"/>
                </a:cubicBezTo>
                <a:cubicBezTo>
                  <a:pt x="5664734" y="3433999"/>
                  <a:pt x="5602825" y="3319503"/>
                  <a:pt x="5407986" y="3416320"/>
                </a:cubicBezTo>
                <a:cubicBezTo>
                  <a:pt x="5247074" y="3429572"/>
                  <a:pt x="5130664" y="3374822"/>
                  <a:pt x="4908335" y="3416320"/>
                </a:cubicBezTo>
                <a:cubicBezTo>
                  <a:pt x="4776941" y="3451809"/>
                  <a:pt x="4509808" y="3402368"/>
                  <a:pt x="4408685" y="3416320"/>
                </a:cubicBezTo>
                <a:cubicBezTo>
                  <a:pt x="4269048" y="3438341"/>
                  <a:pt x="4161886" y="3384843"/>
                  <a:pt x="4085381" y="3416320"/>
                </a:cubicBezTo>
                <a:cubicBezTo>
                  <a:pt x="3970428" y="3435511"/>
                  <a:pt x="3836747" y="3366403"/>
                  <a:pt x="3762077" y="3416320"/>
                </a:cubicBezTo>
                <a:cubicBezTo>
                  <a:pt x="3638859" y="3494204"/>
                  <a:pt x="3424536" y="3408784"/>
                  <a:pt x="3350600" y="3416320"/>
                </a:cubicBezTo>
                <a:cubicBezTo>
                  <a:pt x="3293587" y="3366658"/>
                  <a:pt x="2952770" y="3426728"/>
                  <a:pt x="2762775" y="3416320"/>
                </a:cubicBezTo>
                <a:cubicBezTo>
                  <a:pt x="2562825" y="3450971"/>
                  <a:pt x="2586096" y="3371412"/>
                  <a:pt x="2439471" y="3416320"/>
                </a:cubicBezTo>
                <a:cubicBezTo>
                  <a:pt x="2252004" y="3445367"/>
                  <a:pt x="2058788" y="3331286"/>
                  <a:pt x="1939821" y="3416320"/>
                </a:cubicBezTo>
                <a:cubicBezTo>
                  <a:pt x="1841252" y="3398588"/>
                  <a:pt x="1562670" y="3412893"/>
                  <a:pt x="1351996" y="3416320"/>
                </a:cubicBezTo>
                <a:cubicBezTo>
                  <a:pt x="1151184" y="3357368"/>
                  <a:pt x="959482" y="3437366"/>
                  <a:pt x="764171" y="3416320"/>
                </a:cubicBezTo>
                <a:cubicBezTo>
                  <a:pt x="593325" y="3374647"/>
                  <a:pt x="220503" y="3289473"/>
                  <a:pt x="0" y="3416320"/>
                </a:cubicBezTo>
                <a:cubicBezTo>
                  <a:pt x="-18089" y="3115233"/>
                  <a:pt x="53209" y="3032565"/>
                  <a:pt x="0" y="2881096"/>
                </a:cubicBezTo>
                <a:cubicBezTo>
                  <a:pt x="-99227" y="2742233"/>
                  <a:pt x="45675" y="2507117"/>
                  <a:pt x="0" y="2380035"/>
                </a:cubicBezTo>
                <a:cubicBezTo>
                  <a:pt x="-61141" y="2287782"/>
                  <a:pt x="80932" y="1982159"/>
                  <a:pt x="0" y="1776486"/>
                </a:cubicBezTo>
                <a:cubicBezTo>
                  <a:pt x="-2236" y="1545022"/>
                  <a:pt x="20629" y="1466877"/>
                  <a:pt x="0" y="1172937"/>
                </a:cubicBezTo>
                <a:cubicBezTo>
                  <a:pt x="-51572" y="852542"/>
                  <a:pt x="70821" y="881394"/>
                  <a:pt x="0" y="637713"/>
                </a:cubicBezTo>
                <a:cubicBezTo>
                  <a:pt x="-117218" y="441582"/>
                  <a:pt x="-69769" y="197630"/>
                  <a:pt x="0" y="0"/>
                </a:cubicBezTo>
                <a:close/>
              </a:path>
              <a:path w="8817370" h="3416320" stroke="0" extrusionOk="0">
                <a:moveTo>
                  <a:pt x="0" y="0"/>
                </a:moveTo>
                <a:cubicBezTo>
                  <a:pt x="190424" y="-33190"/>
                  <a:pt x="210580" y="17890"/>
                  <a:pt x="411476" y="0"/>
                </a:cubicBezTo>
                <a:cubicBezTo>
                  <a:pt x="656970" y="-62639"/>
                  <a:pt x="818295" y="62057"/>
                  <a:pt x="1087474" y="0"/>
                </a:cubicBezTo>
                <a:cubicBezTo>
                  <a:pt x="1299156" y="-171"/>
                  <a:pt x="1417731" y="10547"/>
                  <a:pt x="1587126" y="0"/>
                </a:cubicBezTo>
                <a:cubicBezTo>
                  <a:pt x="1627016" y="13450"/>
                  <a:pt x="1901656" y="157680"/>
                  <a:pt x="2351298" y="0"/>
                </a:cubicBezTo>
                <a:cubicBezTo>
                  <a:pt x="2706156" y="-102977"/>
                  <a:pt x="2802967" y="62737"/>
                  <a:pt x="3027296" y="0"/>
                </a:cubicBezTo>
                <a:cubicBezTo>
                  <a:pt x="3303582" y="-18703"/>
                  <a:pt x="3420326" y="51696"/>
                  <a:pt x="3703294" y="0"/>
                </a:cubicBezTo>
                <a:cubicBezTo>
                  <a:pt x="3946042" y="-35758"/>
                  <a:pt x="3906488" y="10921"/>
                  <a:pt x="4026598" y="0"/>
                </a:cubicBezTo>
                <a:cubicBezTo>
                  <a:pt x="4119159" y="-7062"/>
                  <a:pt x="4410974" y="-24210"/>
                  <a:pt x="4614423" y="0"/>
                </a:cubicBezTo>
                <a:cubicBezTo>
                  <a:pt x="4818625" y="-61079"/>
                  <a:pt x="4905163" y="11304"/>
                  <a:pt x="5202247" y="0"/>
                </a:cubicBezTo>
                <a:cubicBezTo>
                  <a:pt x="5418097" y="-25417"/>
                  <a:pt x="5460632" y="21890"/>
                  <a:pt x="5525551" y="0"/>
                </a:cubicBezTo>
                <a:cubicBezTo>
                  <a:pt x="5561940" y="17292"/>
                  <a:pt x="5832661" y="-54592"/>
                  <a:pt x="6025202" y="0"/>
                </a:cubicBezTo>
                <a:cubicBezTo>
                  <a:pt x="6261560" y="-53181"/>
                  <a:pt x="6299391" y="-223"/>
                  <a:pt x="6348505" y="0"/>
                </a:cubicBezTo>
                <a:cubicBezTo>
                  <a:pt x="6449007" y="36287"/>
                  <a:pt x="6681188" y="47990"/>
                  <a:pt x="6848157" y="0"/>
                </a:cubicBezTo>
                <a:cubicBezTo>
                  <a:pt x="7044461" y="-33631"/>
                  <a:pt x="7083931" y="5627"/>
                  <a:pt x="7171461" y="0"/>
                </a:cubicBezTo>
                <a:cubicBezTo>
                  <a:pt x="7179830" y="-28694"/>
                  <a:pt x="7398542" y="106273"/>
                  <a:pt x="7582938" y="0"/>
                </a:cubicBezTo>
                <a:cubicBezTo>
                  <a:pt x="7656938" y="-71057"/>
                  <a:pt x="7926947" y="43213"/>
                  <a:pt x="8170761" y="0"/>
                </a:cubicBezTo>
                <a:cubicBezTo>
                  <a:pt x="8339819" y="3258"/>
                  <a:pt x="8526443" y="-32553"/>
                  <a:pt x="8817370" y="0"/>
                </a:cubicBezTo>
                <a:cubicBezTo>
                  <a:pt x="8857229" y="121600"/>
                  <a:pt x="8837370" y="411092"/>
                  <a:pt x="8817370" y="535223"/>
                </a:cubicBezTo>
                <a:cubicBezTo>
                  <a:pt x="8867889" y="686720"/>
                  <a:pt x="8785417" y="962859"/>
                  <a:pt x="8817370" y="1036284"/>
                </a:cubicBezTo>
                <a:cubicBezTo>
                  <a:pt x="8840953" y="1193939"/>
                  <a:pt x="8768742" y="1273318"/>
                  <a:pt x="8817370" y="1503180"/>
                </a:cubicBezTo>
                <a:cubicBezTo>
                  <a:pt x="8823964" y="1680617"/>
                  <a:pt x="8792205" y="1881314"/>
                  <a:pt x="8817370" y="1970078"/>
                </a:cubicBezTo>
                <a:cubicBezTo>
                  <a:pt x="8862310" y="2158425"/>
                  <a:pt x="8823284" y="2379564"/>
                  <a:pt x="8817370" y="2471138"/>
                </a:cubicBezTo>
                <a:cubicBezTo>
                  <a:pt x="8823433" y="2574989"/>
                  <a:pt x="8698747" y="3152654"/>
                  <a:pt x="8817370" y="3416320"/>
                </a:cubicBezTo>
                <a:cubicBezTo>
                  <a:pt x="8680797" y="3485299"/>
                  <a:pt x="8587088" y="3429457"/>
                  <a:pt x="8494065" y="3416320"/>
                </a:cubicBezTo>
                <a:cubicBezTo>
                  <a:pt x="8308324" y="3330655"/>
                  <a:pt x="8091587" y="3383091"/>
                  <a:pt x="7818067" y="3416320"/>
                </a:cubicBezTo>
                <a:cubicBezTo>
                  <a:pt x="7492974" y="3508722"/>
                  <a:pt x="7630968" y="3422644"/>
                  <a:pt x="7494763" y="3416320"/>
                </a:cubicBezTo>
                <a:cubicBezTo>
                  <a:pt x="7415884" y="3336020"/>
                  <a:pt x="6915626" y="3313582"/>
                  <a:pt x="6730591" y="3416320"/>
                </a:cubicBezTo>
                <a:cubicBezTo>
                  <a:pt x="6475811" y="3523398"/>
                  <a:pt x="6533760" y="3406358"/>
                  <a:pt x="6407287" y="3416320"/>
                </a:cubicBezTo>
                <a:cubicBezTo>
                  <a:pt x="6268199" y="3432165"/>
                  <a:pt x="6073867" y="3403289"/>
                  <a:pt x="5995811" y="3416320"/>
                </a:cubicBezTo>
                <a:cubicBezTo>
                  <a:pt x="5837272" y="3389332"/>
                  <a:pt x="5514755" y="3456177"/>
                  <a:pt x="5319812" y="3416320"/>
                </a:cubicBezTo>
                <a:cubicBezTo>
                  <a:pt x="5135439" y="3434506"/>
                  <a:pt x="5052069" y="3365804"/>
                  <a:pt x="4908335" y="3416320"/>
                </a:cubicBezTo>
                <a:cubicBezTo>
                  <a:pt x="4741640" y="3468335"/>
                  <a:pt x="4602322" y="3406950"/>
                  <a:pt x="4408685" y="3416320"/>
                </a:cubicBezTo>
                <a:cubicBezTo>
                  <a:pt x="4168464" y="3456720"/>
                  <a:pt x="4162170" y="3351452"/>
                  <a:pt x="3909033" y="3416320"/>
                </a:cubicBezTo>
                <a:cubicBezTo>
                  <a:pt x="3693478" y="3483101"/>
                  <a:pt x="3670086" y="3343114"/>
                  <a:pt x="3497556" y="3416320"/>
                </a:cubicBezTo>
                <a:cubicBezTo>
                  <a:pt x="3304286" y="3457451"/>
                  <a:pt x="3295195" y="3402974"/>
                  <a:pt x="3174252" y="3416320"/>
                </a:cubicBezTo>
                <a:cubicBezTo>
                  <a:pt x="3075212" y="3428103"/>
                  <a:pt x="2892469" y="3384994"/>
                  <a:pt x="2762775" y="3416320"/>
                </a:cubicBezTo>
                <a:cubicBezTo>
                  <a:pt x="2645147" y="3445897"/>
                  <a:pt x="2503784" y="3398911"/>
                  <a:pt x="2439471" y="3416320"/>
                </a:cubicBezTo>
                <a:cubicBezTo>
                  <a:pt x="2405252" y="3517885"/>
                  <a:pt x="2208349" y="3424135"/>
                  <a:pt x="1939821" y="3416320"/>
                </a:cubicBezTo>
                <a:cubicBezTo>
                  <a:pt x="1703568" y="3441857"/>
                  <a:pt x="1696395" y="3389312"/>
                  <a:pt x="1528344" y="3416320"/>
                </a:cubicBezTo>
                <a:cubicBezTo>
                  <a:pt x="1305386" y="3407638"/>
                  <a:pt x="1077348" y="3329220"/>
                  <a:pt x="852345" y="3416320"/>
                </a:cubicBezTo>
                <a:cubicBezTo>
                  <a:pt x="588744" y="3474060"/>
                  <a:pt x="435694" y="3387921"/>
                  <a:pt x="0" y="3416320"/>
                </a:cubicBezTo>
                <a:cubicBezTo>
                  <a:pt x="-42639" y="3255362"/>
                  <a:pt x="8368" y="3101988"/>
                  <a:pt x="0" y="2812770"/>
                </a:cubicBezTo>
                <a:cubicBezTo>
                  <a:pt x="-71542" y="2557064"/>
                  <a:pt x="13428" y="2495332"/>
                  <a:pt x="0" y="2311710"/>
                </a:cubicBezTo>
                <a:cubicBezTo>
                  <a:pt x="18368" y="2078683"/>
                  <a:pt x="4596" y="2012940"/>
                  <a:pt x="0" y="1810649"/>
                </a:cubicBezTo>
                <a:cubicBezTo>
                  <a:pt x="-81267" y="1630621"/>
                  <a:pt x="107105" y="1498644"/>
                  <a:pt x="0" y="1275425"/>
                </a:cubicBezTo>
                <a:cubicBezTo>
                  <a:pt x="-87232" y="1029739"/>
                  <a:pt x="-6712" y="842694"/>
                  <a:pt x="0" y="740202"/>
                </a:cubicBezTo>
                <a:cubicBezTo>
                  <a:pt x="62298" y="597096"/>
                  <a:pt x="18571" y="132165"/>
                  <a:pt x="0" y="0"/>
                </a:cubicBezTo>
                <a:close/>
              </a:path>
              <a:path w="8817370" h="3416320" fill="none" stroke="0" extrusionOk="0">
                <a:moveTo>
                  <a:pt x="0" y="0"/>
                </a:moveTo>
                <a:cubicBezTo>
                  <a:pt x="240010" y="-100158"/>
                  <a:pt x="291840" y="35707"/>
                  <a:pt x="587824" y="0"/>
                </a:cubicBezTo>
                <a:cubicBezTo>
                  <a:pt x="877013" y="-34221"/>
                  <a:pt x="929215" y="10194"/>
                  <a:pt x="1263822" y="0"/>
                </a:cubicBezTo>
                <a:cubicBezTo>
                  <a:pt x="1583369" y="-15484"/>
                  <a:pt x="1636252" y="26479"/>
                  <a:pt x="1763473" y="0"/>
                </a:cubicBezTo>
                <a:cubicBezTo>
                  <a:pt x="1885620" y="-44639"/>
                  <a:pt x="2025280" y="45480"/>
                  <a:pt x="2263124" y="0"/>
                </a:cubicBezTo>
                <a:cubicBezTo>
                  <a:pt x="2488574" y="-23047"/>
                  <a:pt x="2492369" y="64611"/>
                  <a:pt x="2674601" y="0"/>
                </a:cubicBezTo>
                <a:cubicBezTo>
                  <a:pt x="2843533" y="-47254"/>
                  <a:pt x="2897174" y="5814"/>
                  <a:pt x="2997905" y="0"/>
                </a:cubicBezTo>
                <a:cubicBezTo>
                  <a:pt x="3093297" y="42402"/>
                  <a:pt x="3528314" y="148765"/>
                  <a:pt x="3762077" y="0"/>
                </a:cubicBezTo>
                <a:cubicBezTo>
                  <a:pt x="4036658" y="-87188"/>
                  <a:pt x="4068822" y="27921"/>
                  <a:pt x="4173554" y="0"/>
                </a:cubicBezTo>
                <a:cubicBezTo>
                  <a:pt x="4258822" y="7975"/>
                  <a:pt x="4485548" y="70219"/>
                  <a:pt x="4585031" y="0"/>
                </a:cubicBezTo>
                <a:cubicBezTo>
                  <a:pt x="4729212" y="-108066"/>
                  <a:pt x="4856237" y="47007"/>
                  <a:pt x="5084683" y="0"/>
                </a:cubicBezTo>
                <a:cubicBezTo>
                  <a:pt x="5280963" y="-81296"/>
                  <a:pt x="5392893" y="-13581"/>
                  <a:pt x="5760681" y="0"/>
                </a:cubicBezTo>
                <a:cubicBezTo>
                  <a:pt x="6137787" y="-32219"/>
                  <a:pt x="6046969" y="9776"/>
                  <a:pt x="6172158" y="0"/>
                </a:cubicBezTo>
                <a:cubicBezTo>
                  <a:pt x="6340983" y="-19202"/>
                  <a:pt x="6490977" y="30079"/>
                  <a:pt x="6583635" y="0"/>
                </a:cubicBezTo>
                <a:cubicBezTo>
                  <a:pt x="6668552" y="-44124"/>
                  <a:pt x="7138262" y="46180"/>
                  <a:pt x="7347807" y="0"/>
                </a:cubicBezTo>
                <a:cubicBezTo>
                  <a:pt x="7610173" y="-14549"/>
                  <a:pt x="7720662" y="6246"/>
                  <a:pt x="7847458" y="0"/>
                </a:cubicBezTo>
                <a:cubicBezTo>
                  <a:pt x="7984434" y="-16202"/>
                  <a:pt x="8580257" y="62108"/>
                  <a:pt x="8817370" y="0"/>
                </a:cubicBezTo>
                <a:cubicBezTo>
                  <a:pt x="8838037" y="186783"/>
                  <a:pt x="8780225" y="251151"/>
                  <a:pt x="8817370" y="466897"/>
                </a:cubicBezTo>
                <a:cubicBezTo>
                  <a:pt x="8857022" y="629988"/>
                  <a:pt x="8781778" y="787047"/>
                  <a:pt x="8817370" y="1036284"/>
                </a:cubicBezTo>
                <a:cubicBezTo>
                  <a:pt x="8835912" y="1272721"/>
                  <a:pt x="8773900" y="1284722"/>
                  <a:pt x="8817370" y="1503180"/>
                </a:cubicBezTo>
                <a:cubicBezTo>
                  <a:pt x="8924289" y="1649565"/>
                  <a:pt x="8802450" y="1971051"/>
                  <a:pt x="8817370" y="2106731"/>
                </a:cubicBezTo>
                <a:cubicBezTo>
                  <a:pt x="8851527" y="2313394"/>
                  <a:pt x="8797660" y="2414204"/>
                  <a:pt x="8817370" y="2607790"/>
                </a:cubicBezTo>
                <a:cubicBezTo>
                  <a:pt x="8785025" y="2817659"/>
                  <a:pt x="8694849" y="2983738"/>
                  <a:pt x="8817370" y="3416320"/>
                </a:cubicBezTo>
                <a:cubicBezTo>
                  <a:pt x="8644128" y="3468463"/>
                  <a:pt x="8315261" y="3338422"/>
                  <a:pt x="8141371" y="3416320"/>
                </a:cubicBezTo>
                <a:cubicBezTo>
                  <a:pt x="7945530" y="3463588"/>
                  <a:pt x="7871308" y="3383001"/>
                  <a:pt x="7641720" y="3416320"/>
                </a:cubicBezTo>
                <a:cubicBezTo>
                  <a:pt x="7396141" y="3471148"/>
                  <a:pt x="7283398" y="3415482"/>
                  <a:pt x="7142068" y="3416320"/>
                </a:cubicBezTo>
                <a:cubicBezTo>
                  <a:pt x="7035235" y="3455802"/>
                  <a:pt x="6807225" y="3374345"/>
                  <a:pt x="6730591" y="3416320"/>
                </a:cubicBezTo>
                <a:cubicBezTo>
                  <a:pt x="6641377" y="3454338"/>
                  <a:pt x="6502027" y="3414118"/>
                  <a:pt x="6407287" y="3416320"/>
                </a:cubicBezTo>
                <a:cubicBezTo>
                  <a:pt x="6341413" y="3412326"/>
                  <a:pt x="6130001" y="3379128"/>
                  <a:pt x="5907637" y="3416320"/>
                </a:cubicBezTo>
                <a:cubicBezTo>
                  <a:pt x="5691546" y="3439973"/>
                  <a:pt x="5542523" y="3390529"/>
                  <a:pt x="5407986" y="3416320"/>
                </a:cubicBezTo>
                <a:cubicBezTo>
                  <a:pt x="5267178" y="3407367"/>
                  <a:pt x="5053817" y="3337633"/>
                  <a:pt x="4908335" y="3416320"/>
                </a:cubicBezTo>
                <a:cubicBezTo>
                  <a:pt x="4769959" y="3453053"/>
                  <a:pt x="4512910" y="3406158"/>
                  <a:pt x="4408685" y="3416320"/>
                </a:cubicBezTo>
                <a:cubicBezTo>
                  <a:pt x="4263758" y="3388055"/>
                  <a:pt x="4187851" y="3388565"/>
                  <a:pt x="4085381" y="3416320"/>
                </a:cubicBezTo>
                <a:cubicBezTo>
                  <a:pt x="3988732" y="3467384"/>
                  <a:pt x="3890954" y="3406749"/>
                  <a:pt x="3762077" y="3416320"/>
                </a:cubicBezTo>
                <a:cubicBezTo>
                  <a:pt x="3617228" y="3468437"/>
                  <a:pt x="3423836" y="3423235"/>
                  <a:pt x="3350600" y="3416320"/>
                </a:cubicBezTo>
                <a:cubicBezTo>
                  <a:pt x="3258529" y="3465079"/>
                  <a:pt x="2956129" y="3354477"/>
                  <a:pt x="2762775" y="3416320"/>
                </a:cubicBezTo>
                <a:cubicBezTo>
                  <a:pt x="2557548" y="3471372"/>
                  <a:pt x="2549808" y="3364614"/>
                  <a:pt x="2439471" y="3416320"/>
                </a:cubicBezTo>
                <a:cubicBezTo>
                  <a:pt x="2284502" y="3501094"/>
                  <a:pt x="2104213" y="3376569"/>
                  <a:pt x="1939821" y="3416320"/>
                </a:cubicBezTo>
                <a:cubicBezTo>
                  <a:pt x="1785094" y="3445357"/>
                  <a:pt x="1473171" y="3378361"/>
                  <a:pt x="1351996" y="3416320"/>
                </a:cubicBezTo>
                <a:cubicBezTo>
                  <a:pt x="1251915" y="3414595"/>
                  <a:pt x="1000983" y="3390491"/>
                  <a:pt x="764171" y="3416320"/>
                </a:cubicBezTo>
                <a:cubicBezTo>
                  <a:pt x="514842" y="3430932"/>
                  <a:pt x="235579" y="3370029"/>
                  <a:pt x="0" y="3416320"/>
                </a:cubicBezTo>
                <a:cubicBezTo>
                  <a:pt x="-5038" y="3139060"/>
                  <a:pt x="25275" y="3029263"/>
                  <a:pt x="0" y="2881096"/>
                </a:cubicBezTo>
                <a:cubicBezTo>
                  <a:pt x="-68956" y="2696167"/>
                  <a:pt x="49874" y="2568117"/>
                  <a:pt x="0" y="2380035"/>
                </a:cubicBezTo>
                <a:cubicBezTo>
                  <a:pt x="-1457" y="2166352"/>
                  <a:pt x="29015" y="2022279"/>
                  <a:pt x="0" y="1776486"/>
                </a:cubicBezTo>
                <a:cubicBezTo>
                  <a:pt x="-50074" y="1506956"/>
                  <a:pt x="64616" y="1476330"/>
                  <a:pt x="0" y="1172937"/>
                </a:cubicBezTo>
                <a:cubicBezTo>
                  <a:pt x="-66797" y="888728"/>
                  <a:pt x="84083" y="889155"/>
                  <a:pt x="0" y="637713"/>
                </a:cubicBezTo>
                <a:cubicBezTo>
                  <a:pt x="-72269" y="419802"/>
                  <a:pt x="31094" y="166943"/>
                  <a:pt x="0" y="0"/>
                </a:cubicBezTo>
                <a:close/>
              </a:path>
              <a:path w="8817370" h="3416320" fill="none" stroke="0" extrusionOk="0">
                <a:moveTo>
                  <a:pt x="0" y="0"/>
                </a:moveTo>
                <a:cubicBezTo>
                  <a:pt x="220856" y="-95684"/>
                  <a:pt x="270022" y="5983"/>
                  <a:pt x="587824" y="0"/>
                </a:cubicBezTo>
                <a:cubicBezTo>
                  <a:pt x="875749" y="-45383"/>
                  <a:pt x="931618" y="3405"/>
                  <a:pt x="1263822" y="0"/>
                </a:cubicBezTo>
                <a:cubicBezTo>
                  <a:pt x="1602912" y="-19625"/>
                  <a:pt x="1647579" y="3228"/>
                  <a:pt x="1763473" y="0"/>
                </a:cubicBezTo>
                <a:cubicBezTo>
                  <a:pt x="1884641" y="-7054"/>
                  <a:pt x="1996342" y="34369"/>
                  <a:pt x="2263124" y="0"/>
                </a:cubicBezTo>
                <a:cubicBezTo>
                  <a:pt x="2482632" y="-47138"/>
                  <a:pt x="2489129" y="57027"/>
                  <a:pt x="2674601" y="0"/>
                </a:cubicBezTo>
                <a:cubicBezTo>
                  <a:pt x="2833472" y="-58453"/>
                  <a:pt x="2905854" y="49877"/>
                  <a:pt x="2997905" y="0"/>
                </a:cubicBezTo>
                <a:cubicBezTo>
                  <a:pt x="3080365" y="13333"/>
                  <a:pt x="3499085" y="129078"/>
                  <a:pt x="3762077" y="0"/>
                </a:cubicBezTo>
                <a:cubicBezTo>
                  <a:pt x="4010278" y="-58807"/>
                  <a:pt x="4085761" y="-2841"/>
                  <a:pt x="4173554" y="0"/>
                </a:cubicBezTo>
                <a:cubicBezTo>
                  <a:pt x="4287753" y="-47389"/>
                  <a:pt x="4431400" y="89575"/>
                  <a:pt x="4585031" y="0"/>
                </a:cubicBezTo>
                <a:cubicBezTo>
                  <a:pt x="4735196" y="-65981"/>
                  <a:pt x="4870842" y="30776"/>
                  <a:pt x="5084683" y="0"/>
                </a:cubicBezTo>
                <a:cubicBezTo>
                  <a:pt x="5249804" y="-41583"/>
                  <a:pt x="5400687" y="31115"/>
                  <a:pt x="5760681" y="0"/>
                </a:cubicBezTo>
                <a:cubicBezTo>
                  <a:pt x="6101523" y="-52224"/>
                  <a:pt x="6027487" y="36115"/>
                  <a:pt x="6172158" y="0"/>
                </a:cubicBezTo>
                <a:cubicBezTo>
                  <a:pt x="6321651" y="-53698"/>
                  <a:pt x="6460844" y="22649"/>
                  <a:pt x="6583635" y="0"/>
                </a:cubicBezTo>
                <a:cubicBezTo>
                  <a:pt x="6610263" y="-106320"/>
                  <a:pt x="7126344" y="50389"/>
                  <a:pt x="7347807" y="0"/>
                </a:cubicBezTo>
                <a:cubicBezTo>
                  <a:pt x="7635888" y="-16505"/>
                  <a:pt x="7727389" y="34982"/>
                  <a:pt x="7847458" y="0"/>
                </a:cubicBezTo>
                <a:cubicBezTo>
                  <a:pt x="7923016" y="-48752"/>
                  <a:pt x="8536827" y="-5589"/>
                  <a:pt x="8817370" y="0"/>
                </a:cubicBezTo>
                <a:cubicBezTo>
                  <a:pt x="8834283" y="159765"/>
                  <a:pt x="8782764" y="244203"/>
                  <a:pt x="8817370" y="466897"/>
                </a:cubicBezTo>
                <a:cubicBezTo>
                  <a:pt x="8860092" y="669048"/>
                  <a:pt x="8780817" y="751634"/>
                  <a:pt x="8817370" y="1036284"/>
                </a:cubicBezTo>
                <a:cubicBezTo>
                  <a:pt x="8828297" y="1277889"/>
                  <a:pt x="8788674" y="1294115"/>
                  <a:pt x="8817370" y="1503180"/>
                </a:cubicBezTo>
                <a:cubicBezTo>
                  <a:pt x="8876642" y="1646238"/>
                  <a:pt x="8808424" y="1942400"/>
                  <a:pt x="8817370" y="2106731"/>
                </a:cubicBezTo>
                <a:cubicBezTo>
                  <a:pt x="8843400" y="2303165"/>
                  <a:pt x="8801452" y="2386315"/>
                  <a:pt x="8817370" y="2607790"/>
                </a:cubicBezTo>
                <a:cubicBezTo>
                  <a:pt x="8838602" y="2895769"/>
                  <a:pt x="8749959" y="2942371"/>
                  <a:pt x="8817370" y="3416320"/>
                </a:cubicBezTo>
                <a:cubicBezTo>
                  <a:pt x="8668627" y="3525134"/>
                  <a:pt x="8338455" y="3356718"/>
                  <a:pt x="8141371" y="3416320"/>
                </a:cubicBezTo>
                <a:cubicBezTo>
                  <a:pt x="7932308" y="3447966"/>
                  <a:pt x="7873101" y="3388177"/>
                  <a:pt x="7641720" y="3416320"/>
                </a:cubicBezTo>
                <a:cubicBezTo>
                  <a:pt x="7420598" y="3503626"/>
                  <a:pt x="7279281" y="3390744"/>
                  <a:pt x="7142068" y="3416320"/>
                </a:cubicBezTo>
                <a:cubicBezTo>
                  <a:pt x="7012320" y="3462347"/>
                  <a:pt x="6800034" y="3396269"/>
                  <a:pt x="6730591" y="3416320"/>
                </a:cubicBezTo>
                <a:cubicBezTo>
                  <a:pt x="6628549" y="3454383"/>
                  <a:pt x="6490977" y="3382599"/>
                  <a:pt x="6407287" y="3416320"/>
                </a:cubicBezTo>
                <a:cubicBezTo>
                  <a:pt x="6380847" y="3492484"/>
                  <a:pt x="6118387" y="3345630"/>
                  <a:pt x="5907637" y="3416320"/>
                </a:cubicBezTo>
                <a:cubicBezTo>
                  <a:pt x="5665178" y="3444991"/>
                  <a:pt x="5562276" y="3326197"/>
                  <a:pt x="5407986" y="3416320"/>
                </a:cubicBezTo>
                <a:cubicBezTo>
                  <a:pt x="5238673" y="3423369"/>
                  <a:pt x="5053754" y="3367630"/>
                  <a:pt x="4908335" y="3416320"/>
                </a:cubicBezTo>
                <a:cubicBezTo>
                  <a:pt x="4755734" y="3462307"/>
                  <a:pt x="4515814" y="3388465"/>
                  <a:pt x="4408685" y="3416320"/>
                </a:cubicBezTo>
                <a:cubicBezTo>
                  <a:pt x="4267270" y="3406515"/>
                  <a:pt x="4160710" y="3395099"/>
                  <a:pt x="4085381" y="3416320"/>
                </a:cubicBezTo>
                <a:cubicBezTo>
                  <a:pt x="3975421" y="3444886"/>
                  <a:pt x="3881448" y="3392815"/>
                  <a:pt x="3762077" y="3416320"/>
                </a:cubicBezTo>
                <a:cubicBezTo>
                  <a:pt x="3634618" y="3485333"/>
                  <a:pt x="3419531" y="3417041"/>
                  <a:pt x="3350600" y="3416320"/>
                </a:cubicBezTo>
                <a:cubicBezTo>
                  <a:pt x="3272567" y="3448928"/>
                  <a:pt x="2952318" y="3370597"/>
                  <a:pt x="2762775" y="3416320"/>
                </a:cubicBezTo>
                <a:cubicBezTo>
                  <a:pt x="2562812" y="3463718"/>
                  <a:pt x="2570107" y="3367537"/>
                  <a:pt x="2439471" y="3416320"/>
                </a:cubicBezTo>
                <a:cubicBezTo>
                  <a:pt x="2269665" y="3457919"/>
                  <a:pt x="2090815" y="3338084"/>
                  <a:pt x="1939821" y="3416320"/>
                </a:cubicBezTo>
                <a:cubicBezTo>
                  <a:pt x="1832355" y="3471255"/>
                  <a:pt x="1535933" y="3463883"/>
                  <a:pt x="1351996" y="3416320"/>
                </a:cubicBezTo>
                <a:cubicBezTo>
                  <a:pt x="1180491" y="3369259"/>
                  <a:pt x="998738" y="3422846"/>
                  <a:pt x="764171" y="3416320"/>
                </a:cubicBezTo>
                <a:cubicBezTo>
                  <a:pt x="526867" y="3446849"/>
                  <a:pt x="211156" y="3367759"/>
                  <a:pt x="0" y="3416320"/>
                </a:cubicBezTo>
                <a:cubicBezTo>
                  <a:pt x="-47720" y="3120814"/>
                  <a:pt x="26669" y="3015368"/>
                  <a:pt x="0" y="2881096"/>
                </a:cubicBezTo>
                <a:cubicBezTo>
                  <a:pt x="-76283" y="2711195"/>
                  <a:pt x="60898" y="2563683"/>
                  <a:pt x="0" y="2380035"/>
                </a:cubicBezTo>
                <a:cubicBezTo>
                  <a:pt x="-90388" y="2274910"/>
                  <a:pt x="54344" y="2003423"/>
                  <a:pt x="0" y="1776486"/>
                </a:cubicBezTo>
                <a:cubicBezTo>
                  <a:pt x="-22902" y="1519577"/>
                  <a:pt x="49294" y="1478554"/>
                  <a:pt x="0" y="1172937"/>
                </a:cubicBezTo>
                <a:cubicBezTo>
                  <a:pt x="-49703" y="862407"/>
                  <a:pt x="88085" y="900845"/>
                  <a:pt x="0" y="637713"/>
                </a:cubicBezTo>
                <a:cubicBezTo>
                  <a:pt x="-32919" y="434424"/>
                  <a:pt x="-33409" y="16339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705819618">
                  <a:custGeom>
                    <a:avLst/>
                    <a:gdLst>
                      <a:gd name="connsiteX0" fmla="*/ 0 w 8635442"/>
                      <a:gd name="connsiteY0" fmla="*/ 0 h 3416320"/>
                      <a:gd name="connsiteX1" fmla="*/ 575696 w 8635442"/>
                      <a:gd name="connsiteY1" fmla="*/ 0 h 3416320"/>
                      <a:gd name="connsiteX2" fmla="*/ 1237746 w 8635442"/>
                      <a:gd name="connsiteY2" fmla="*/ 0 h 3416320"/>
                      <a:gd name="connsiteX3" fmla="*/ 1727088 w 8635442"/>
                      <a:gd name="connsiteY3" fmla="*/ 0 h 3416320"/>
                      <a:gd name="connsiteX4" fmla="*/ 2216430 w 8635442"/>
                      <a:gd name="connsiteY4" fmla="*/ 0 h 3416320"/>
                      <a:gd name="connsiteX5" fmla="*/ 2619417 w 8635442"/>
                      <a:gd name="connsiteY5" fmla="*/ 0 h 3416320"/>
                      <a:gd name="connsiteX6" fmla="*/ 2936050 w 8635442"/>
                      <a:gd name="connsiteY6" fmla="*/ 0 h 3416320"/>
                      <a:gd name="connsiteX7" fmla="*/ 3684455 w 8635442"/>
                      <a:gd name="connsiteY7" fmla="*/ 0 h 3416320"/>
                      <a:gd name="connsiteX8" fmla="*/ 4087442 w 8635442"/>
                      <a:gd name="connsiteY8" fmla="*/ 0 h 3416320"/>
                      <a:gd name="connsiteX9" fmla="*/ 4490429 w 8635442"/>
                      <a:gd name="connsiteY9" fmla="*/ 0 h 3416320"/>
                      <a:gd name="connsiteX10" fmla="*/ 4979772 w 8635442"/>
                      <a:gd name="connsiteY10" fmla="*/ 0 h 3416320"/>
                      <a:gd name="connsiteX11" fmla="*/ 5641822 w 8635442"/>
                      <a:gd name="connsiteY11" fmla="*/ 0 h 3416320"/>
                      <a:gd name="connsiteX12" fmla="*/ 6044809 w 8635442"/>
                      <a:gd name="connsiteY12" fmla="*/ 0 h 3416320"/>
                      <a:gd name="connsiteX13" fmla="*/ 6447796 w 8635442"/>
                      <a:gd name="connsiteY13" fmla="*/ 0 h 3416320"/>
                      <a:gd name="connsiteX14" fmla="*/ 7196201 w 8635442"/>
                      <a:gd name="connsiteY14" fmla="*/ 0 h 3416320"/>
                      <a:gd name="connsiteX15" fmla="*/ 7685543 w 8635442"/>
                      <a:gd name="connsiteY15" fmla="*/ 0 h 3416320"/>
                      <a:gd name="connsiteX16" fmla="*/ 8635442 w 8635442"/>
                      <a:gd name="connsiteY16" fmla="*/ 0 h 3416320"/>
                      <a:gd name="connsiteX17" fmla="*/ 8635442 w 8635442"/>
                      <a:gd name="connsiteY17" fmla="*/ 466897 h 3416320"/>
                      <a:gd name="connsiteX18" fmla="*/ 8635442 w 8635442"/>
                      <a:gd name="connsiteY18" fmla="*/ 1036284 h 3416320"/>
                      <a:gd name="connsiteX19" fmla="*/ 8635442 w 8635442"/>
                      <a:gd name="connsiteY19" fmla="*/ 1503180 h 3416320"/>
                      <a:gd name="connsiteX20" fmla="*/ 8635442 w 8635442"/>
                      <a:gd name="connsiteY20" fmla="*/ 2106731 h 3416320"/>
                      <a:gd name="connsiteX21" fmla="*/ 8635442 w 8635442"/>
                      <a:gd name="connsiteY21" fmla="*/ 2607790 h 3416320"/>
                      <a:gd name="connsiteX22" fmla="*/ 8635442 w 8635442"/>
                      <a:gd name="connsiteY22" fmla="*/ 3416320 h 3416320"/>
                      <a:gd name="connsiteX23" fmla="*/ 7973391 w 8635442"/>
                      <a:gd name="connsiteY23" fmla="*/ 3416320 h 3416320"/>
                      <a:gd name="connsiteX24" fmla="*/ 7484050 w 8635442"/>
                      <a:gd name="connsiteY24" fmla="*/ 3416320 h 3416320"/>
                      <a:gd name="connsiteX25" fmla="*/ 6994707 w 8635442"/>
                      <a:gd name="connsiteY25" fmla="*/ 3416320 h 3416320"/>
                      <a:gd name="connsiteX26" fmla="*/ 6591720 w 8635442"/>
                      <a:gd name="connsiteY26" fmla="*/ 3416320 h 3416320"/>
                      <a:gd name="connsiteX27" fmla="*/ 6275087 w 8635442"/>
                      <a:gd name="connsiteY27" fmla="*/ 3416320 h 3416320"/>
                      <a:gd name="connsiteX28" fmla="*/ 5785746 w 8635442"/>
                      <a:gd name="connsiteY28" fmla="*/ 3416320 h 3416320"/>
                      <a:gd name="connsiteX29" fmla="*/ 5296404 w 8635442"/>
                      <a:gd name="connsiteY29" fmla="*/ 3416320 h 3416320"/>
                      <a:gd name="connsiteX30" fmla="*/ 4807062 w 8635442"/>
                      <a:gd name="connsiteY30" fmla="*/ 3416320 h 3416320"/>
                      <a:gd name="connsiteX31" fmla="*/ 4317721 w 8635442"/>
                      <a:gd name="connsiteY31" fmla="*/ 3416320 h 3416320"/>
                      <a:gd name="connsiteX32" fmla="*/ 4001088 w 8635442"/>
                      <a:gd name="connsiteY32" fmla="*/ 3416320 h 3416320"/>
                      <a:gd name="connsiteX33" fmla="*/ 3684455 w 8635442"/>
                      <a:gd name="connsiteY33" fmla="*/ 3416320 h 3416320"/>
                      <a:gd name="connsiteX34" fmla="*/ 3281468 w 8635442"/>
                      <a:gd name="connsiteY34" fmla="*/ 3416320 h 3416320"/>
                      <a:gd name="connsiteX35" fmla="*/ 2705771 w 8635442"/>
                      <a:gd name="connsiteY35" fmla="*/ 3416320 h 3416320"/>
                      <a:gd name="connsiteX36" fmla="*/ 2389138 w 8635442"/>
                      <a:gd name="connsiteY36" fmla="*/ 3416320 h 3416320"/>
                      <a:gd name="connsiteX37" fmla="*/ 1899797 w 8635442"/>
                      <a:gd name="connsiteY37" fmla="*/ 3416320 h 3416320"/>
                      <a:gd name="connsiteX38" fmla="*/ 1324101 w 8635442"/>
                      <a:gd name="connsiteY38" fmla="*/ 3416320 h 3416320"/>
                      <a:gd name="connsiteX39" fmla="*/ 748404 w 8635442"/>
                      <a:gd name="connsiteY39" fmla="*/ 3416320 h 3416320"/>
                      <a:gd name="connsiteX40" fmla="*/ 0 w 8635442"/>
                      <a:gd name="connsiteY40" fmla="*/ 3416320 h 3416320"/>
                      <a:gd name="connsiteX41" fmla="*/ 0 w 8635442"/>
                      <a:gd name="connsiteY41" fmla="*/ 2881096 h 3416320"/>
                      <a:gd name="connsiteX42" fmla="*/ 0 w 8635442"/>
                      <a:gd name="connsiteY42" fmla="*/ 2380035 h 3416320"/>
                      <a:gd name="connsiteX43" fmla="*/ 0 w 8635442"/>
                      <a:gd name="connsiteY43" fmla="*/ 1776486 h 3416320"/>
                      <a:gd name="connsiteX44" fmla="*/ 0 w 8635442"/>
                      <a:gd name="connsiteY44" fmla="*/ 1172937 h 3416320"/>
                      <a:gd name="connsiteX45" fmla="*/ 0 w 8635442"/>
                      <a:gd name="connsiteY45" fmla="*/ 637713 h 3416320"/>
                      <a:gd name="connsiteX46" fmla="*/ 0 w 8635442"/>
                      <a:gd name="connsiteY46" fmla="*/ 0 h 3416320"/>
                      <a:gd name="connsiteX0" fmla="*/ 0 w 8635442"/>
                      <a:gd name="connsiteY0" fmla="*/ 0 h 3416320"/>
                      <a:gd name="connsiteX1" fmla="*/ 402987 w 8635442"/>
                      <a:gd name="connsiteY1" fmla="*/ 0 h 3416320"/>
                      <a:gd name="connsiteX2" fmla="*/ 1065037 w 8635442"/>
                      <a:gd name="connsiteY2" fmla="*/ 0 h 3416320"/>
                      <a:gd name="connsiteX3" fmla="*/ 1554379 w 8635442"/>
                      <a:gd name="connsiteY3" fmla="*/ 0 h 3416320"/>
                      <a:gd name="connsiteX4" fmla="*/ 2302784 w 8635442"/>
                      <a:gd name="connsiteY4" fmla="*/ 0 h 3416320"/>
                      <a:gd name="connsiteX5" fmla="*/ 2964835 w 8635442"/>
                      <a:gd name="connsiteY5" fmla="*/ 0 h 3416320"/>
                      <a:gd name="connsiteX6" fmla="*/ 3626885 w 8635442"/>
                      <a:gd name="connsiteY6" fmla="*/ 0 h 3416320"/>
                      <a:gd name="connsiteX7" fmla="*/ 3943518 w 8635442"/>
                      <a:gd name="connsiteY7" fmla="*/ 0 h 3416320"/>
                      <a:gd name="connsiteX8" fmla="*/ 4519215 w 8635442"/>
                      <a:gd name="connsiteY8" fmla="*/ 0 h 3416320"/>
                      <a:gd name="connsiteX9" fmla="*/ 5094910 w 8635442"/>
                      <a:gd name="connsiteY9" fmla="*/ 0 h 3416320"/>
                      <a:gd name="connsiteX10" fmla="*/ 5411543 w 8635442"/>
                      <a:gd name="connsiteY10" fmla="*/ 0 h 3416320"/>
                      <a:gd name="connsiteX11" fmla="*/ 5900885 w 8635442"/>
                      <a:gd name="connsiteY11" fmla="*/ 0 h 3416320"/>
                      <a:gd name="connsiteX12" fmla="*/ 6217517 w 8635442"/>
                      <a:gd name="connsiteY12" fmla="*/ 0 h 3416320"/>
                      <a:gd name="connsiteX13" fmla="*/ 6706860 w 8635442"/>
                      <a:gd name="connsiteY13" fmla="*/ 0 h 3416320"/>
                      <a:gd name="connsiteX14" fmla="*/ 7023493 w 8635442"/>
                      <a:gd name="connsiteY14" fmla="*/ 0 h 3416320"/>
                      <a:gd name="connsiteX15" fmla="*/ 7426480 w 8635442"/>
                      <a:gd name="connsiteY15" fmla="*/ 0 h 3416320"/>
                      <a:gd name="connsiteX16" fmla="*/ 8002175 w 8635442"/>
                      <a:gd name="connsiteY16" fmla="*/ 0 h 3416320"/>
                      <a:gd name="connsiteX17" fmla="*/ 8635442 w 8635442"/>
                      <a:gd name="connsiteY17" fmla="*/ 0 h 3416320"/>
                      <a:gd name="connsiteX18" fmla="*/ 8635442 w 8635442"/>
                      <a:gd name="connsiteY18" fmla="*/ 535223 h 3416320"/>
                      <a:gd name="connsiteX19" fmla="*/ 8635442 w 8635442"/>
                      <a:gd name="connsiteY19" fmla="*/ 1036284 h 3416320"/>
                      <a:gd name="connsiteX20" fmla="*/ 8635442 w 8635442"/>
                      <a:gd name="connsiteY20" fmla="*/ 1503180 h 3416320"/>
                      <a:gd name="connsiteX21" fmla="*/ 8635442 w 8635442"/>
                      <a:gd name="connsiteY21" fmla="*/ 1970078 h 3416320"/>
                      <a:gd name="connsiteX22" fmla="*/ 8635442 w 8635442"/>
                      <a:gd name="connsiteY22" fmla="*/ 2471138 h 3416320"/>
                      <a:gd name="connsiteX23" fmla="*/ 8635442 w 8635442"/>
                      <a:gd name="connsiteY23" fmla="*/ 3416320 h 3416320"/>
                      <a:gd name="connsiteX24" fmla="*/ 8318808 w 8635442"/>
                      <a:gd name="connsiteY24" fmla="*/ 3416320 h 3416320"/>
                      <a:gd name="connsiteX25" fmla="*/ 7656758 w 8635442"/>
                      <a:gd name="connsiteY25" fmla="*/ 3416320 h 3416320"/>
                      <a:gd name="connsiteX26" fmla="*/ 7340125 w 8635442"/>
                      <a:gd name="connsiteY26" fmla="*/ 3416320 h 3416320"/>
                      <a:gd name="connsiteX27" fmla="*/ 6591720 w 8635442"/>
                      <a:gd name="connsiteY27" fmla="*/ 3416320 h 3416320"/>
                      <a:gd name="connsiteX28" fmla="*/ 6275087 w 8635442"/>
                      <a:gd name="connsiteY28" fmla="*/ 3416320 h 3416320"/>
                      <a:gd name="connsiteX29" fmla="*/ 5872100 w 8635442"/>
                      <a:gd name="connsiteY29" fmla="*/ 3416320 h 3416320"/>
                      <a:gd name="connsiteX30" fmla="*/ 5210049 w 8635442"/>
                      <a:gd name="connsiteY30" fmla="*/ 3416320 h 3416320"/>
                      <a:gd name="connsiteX31" fmla="*/ 4807062 w 8635442"/>
                      <a:gd name="connsiteY31" fmla="*/ 3416320 h 3416320"/>
                      <a:gd name="connsiteX32" fmla="*/ 4317721 w 8635442"/>
                      <a:gd name="connsiteY32" fmla="*/ 3416320 h 3416320"/>
                      <a:gd name="connsiteX33" fmla="*/ 3828379 w 8635442"/>
                      <a:gd name="connsiteY33" fmla="*/ 3416320 h 3416320"/>
                      <a:gd name="connsiteX34" fmla="*/ 3425392 w 8635442"/>
                      <a:gd name="connsiteY34" fmla="*/ 3416320 h 3416320"/>
                      <a:gd name="connsiteX35" fmla="*/ 3108758 w 8635442"/>
                      <a:gd name="connsiteY35" fmla="*/ 3416320 h 3416320"/>
                      <a:gd name="connsiteX36" fmla="*/ 2705771 w 8635442"/>
                      <a:gd name="connsiteY36" fmla="*/ 3416320 h 3416320"/>
                      <a:gd name="connsiteX37" fmla="*/ 2389138 w 8635442"/>
                      <a:gd name="connsiteY37" fmla="*/ 3416320 h 3416320"/>
                      <a:gd name="connsiteX38" fmla="*/ 1899797 w 8635442"/>
                      <a:gd name="connsiteY38" fmla="*/ 3416320 h 3416320"/>
                      <a:gd name="connsiteX39" fmla="*/ 1496810 w 8635442"/>
                      <a:gd name="connsiteY39" fmla="*/ 3416320 h 3416320"/>
                      <a:gd name="connsiteX40" fmla="*/ 834759 w 8635442"/>
                      <a:gd name="connsiteY40" fmla="*/ 3416320 h 3416320"/>
                      <a:gd name="connsiteX41" fmla="*/ 0 w 8635442"/>
                      <a:gd name="connsiteY41" fmla="*/ 3416320 h 3416320"/>
                      <a:gd name="connsiteX42" fmla="*/ 0 w 8635442"/>
                      <a:gd name="connsiteY42" fmla="*/ 2812770 h 3416320"/>
                      <a:gd name="connsiteX43" fmla="*/ 0 w 8635442"/>
                      <a:gd name="connsiteY43" fmla="*/ 2311710 h 3416320"/>
                      <a:gd name="connsiteX44" fmla="*/ 0 w 8635442"/>
                      <a:gd name="connsiteY44" fmla="*/ 1810649 h 3416320"/>
                      <a:gd name="connsiteX45" fmla="*/ 0 w 8635442"/>
                      <a:gd name="connsiteY45" fmla="*/ 1275425 h 3416320"/>
                      <a:gd name="connsiteX46" fmla="*/ 0 w 8635442"/>
                      <a:gd name="connsiteY46" fmla="*/ 740202 h 3416320"/>
                      <a:gd name="connsiteX47" fmla="*/ 0 w 8635442"/>
                      <a:gd name="connsiteY47" fmla="*/ 0 h 3416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635442" h="3416320" fill="none" extrusionOk="0">
                        <a:moveTo>
                          <a:pt x="0" y="0"/>
                        </a:moveTo>
                        <a:cubicBezTo>
                          <a:pt x="224212" y="-77115"/>
                          <a:pt x="271236" y="17822"/>
                          <a:pt x="575696" y="0"/>
                        </a:cubicBezTo>
                        <a:cubicBezTo>
                          <a:pt x="855291" y="-48596"/>
                          <a:pt x="925654" y="32243"/>
                          <a:pt x="1237746" y="0"/>
                        </a:cubicBezTo>
                        <a:cubicBezTo>
                          <a:pt x="1571095" y="-13081"/>
                          <a:pt x="1612970" y="2265"/>
                          <a:pt x="1727088" y="0"/>
                        </a:cubicBezTo>
                        <a:cubicBezTo>
                          <a:pt x="1844921" y="-297"/>
                          <a:pt x="1987656" y="27430"/>
                          <a:pt x="2216430" y="0"/>
                        </a:cubicBezTo>
                        <a:cubicBezTo>
                          <a:pt x="2450449" y="-40679"/>
                          <a:pt x="2433440" y="47831"/>
                          <a:pt x="2619417" y="0"/>
                        </a:cubicBezTo>
                        <a:cubicBezTo>
                          <a:pt x="2797617" y="-67243"/>
                          <a:pt x="2833610" y="35457"/>
                          <a:pt x="2936050" y="0"/>
                        </a:cubicBezTo>
                        <a:cubicBezTo>
                          <a:pt x="3021543" y="-34508"/>
                          <a:pt x="3411560" y="97129"/>
                          <a:pt x="3684455" y="0"/>
                        </a:cubicBezTo>
                        <a:cubicBezTo>
                          <a:pt x="3940973" y="-73437"/>
                          <a:pt x="3986547" y="23402"/>
                          <a:pt x="4087442" y="0"/>
                        </a:cubicBezTo>
                        <a:cubicBezTo>
                          <a:pt x="4217714" y="-67333"/>
                          <a:pt x="4308345" y="66813"/>
                          <a:pt x="4490429" y="0"/>
                        </a:cubicBezTo>
                        <a:cubicBezTo>
                          <a:pt x="4647392" y="-64362"/>
                          <a:pt x="4807630" y="60834"/>
                          <a:pt x="4979772" y="0"/>
                        </a:cubicBezTo>
                        <a:cubicBezTo>
                          <a:pt x="5160758" y="-57414"/>
                          <a:pt x="5305846" y="56893"/>
                          <a:pt x="5641822" y="0"/>
                        </a:cubicBezTo>
                        <a:cubicBezTo>
                          <a:pt x="5955344" y="-65670"/>
                          <a:pt x="5896022" y="41427"/>
                          <a:pt x="6044809" y="0"/>
                        </a:cubicBezTo>
                        <a:cubicBezTo>
                          <a:pt x="6189231" y="-38011"/>
                          <a:pt x="6351537" y="33551"/>
                          <a:pt x="6447796" y="0"/>
                        </a:cubicBezTo>
                        <a:cubicBezTo>
                          <a:pt x="6484021" y="-59618"/>
                          <a:pt x="6932860" y="28861"/>
                          <a:pt x="7196201" y="0"/>
                        </a:cubicBezTo>
                        <a:cubicBezTo>
                          <a:pt x="7478173" y="-28014"/>
                          <a:pt x="7544789" y="41061"/>
                          <a:pt x="7685543" y="0"/>
                        </a:cubicBezTo>
                        <a:cubicBezTo>
                          <a:pt x="7764126" y="-33316"/>
                          <a:pt x="8344126" y="-19572"/>
                          <a:pt x="8635442" y="0"/>
                        </a:cubicBezTo>
                        <a:cubicBezTo>
                          <a:pt x="8662847" y="187215"/>
                          <a:pt x="8593763" y="261182"/>
                          <a:pt x="8635442" y="466897"/>
                        </a:cubicBezTo>
                        <a:cubicBezTo>
                          <a:pt x="8690111" y="681191"/>
                          <a:pt x="8624467" y="768311"/>
                          <a:pt x="8635442" y="1036284"/>
                        </a:cubicBezTo>
                        <a:cubicBezTo>
                          <a:pt x="8642481" y="1281927"/>
                          <a:pt x="8599138" y="1301005"/>
                          <a:pt x="8635442" y="1503180"/>
                        </a:cubicBezTo>
                        <a:cubicBezTo>
                          <a:pt x="8683495" y="1667326"/>
                          <a:pt x="8594198" y="1942829"/>
                          <a:pt x="8635442" y="2106731"/>
                        </a:cubicBezTo>
                        <a:cubicBezTo>
                          <a:pt x="8657479" y="2301601"/>
                          <a:pt x="8620088" y="2378136"/>
                          <a:pt x="8635442" y="2607790"/>
                        </a:cubicBezTo>
                        <a:cubicBezTo>
                          <a:pt x="8668074" y="2861482"/>
                          <a:pt x="8579024" y="2963808"/>
                          <a:pt x="8635442" y="3416320"/>
                        </a:cubicBezTo>
                        <a:cubicBezTo>
                          <a:pt x="8486399" y="3531593"/>
                          <a:pt x="8144347" y="3373674"/>
                          <a:pt x="7973391" y="3416320"/>
                        </a:cubicBezTo>
                        <a:cubicBezTo>
                          <a:pt x="7786499" y="3442045"/>
                          <a:pt x="7715567" y="3391956"/>
                          <a:pt x="7484050" y="3416320"/>
                        </a:cubicBezTo>
                        <a:cubicBezTo>
                          <a:pt x="7253995" y="3469366"/>
                          <a:pt x="7120005" y="3368835"/>
                          <a:pt x="6994707" y="3416320"/>
                        </a:cubicBezTo>
                        <a:cubicBezTo>
                          <a:pt x="6865156" y="3446813"/>
                          <a:pt x="6673124" y="3406212"/>
                          <a:pt x="6591720" y="3416320"/>
                        </a:cubicBezTo>
                        <a:cubicBezTo>
                          <a:pt x="6498087" y="3455397"/>
                          <a:pt x="6367569" y="3383078"/>
                          <a:pt x="6275087" y="3416320"/>
                        </a:cubicBezTo>
                        <a:cubicBezTo>
                          <a:pt x="6214924" y="3453372"/>
                          <a:pt x="5996701" y="3351432"/>
                          <a:pt x="5785746" y="3416320"/>
                        </a:cubicBezTo>
                        <a:cubicBezTo>
                          <a:pt x="5559416" y="3437506"/>
                          <a:pt x="5461745" y="3343331"/>
                          <a:pt x="5296404" y="3416320"/>
                        </a:cubicBezTo>
                        <a:cubicBezTo>
                          <a:pt x="5146090" y="3440641"/>
                          <a:pt x="4976039" y="3363334"/>
                          <a:pt x="4807062" y="3416320"/>
                        </a:cubicBezTo>
                        <a:cubicBezTo>
                          <a:pt x="4654515" y="3469372"/>
                          <a:pt x="4436360" y="3405989"/>
                          <a:pt x="4317721" y="3416320"/>
                        </a:cubicBezTo>
                        <a:cubicBezTo>
                          <a:pt x="4182037" y="3426749"/>
                          <a:pt x="4078005" y="3384690"/>
                          <a:pt x="4001088" y="3416320"/>
                        </a:cubicBezTo>
                        <a:cubicBezTo>
                          <a:pt x="3893420" y="3441971"/>
                          <a:pt x="3777968" y="3375354"/>
                          <a:pt x="3684455" y="3416320"/>
                        </a:cubicBezTo>
                        <a:cubicBezTo>
                          <a:pt x="3571376" y="3476553"/>
                          <a:pt x="3358452" y="3408545"/>
                          <a:pt x="3281468" y="3416320"/>
                        </a:cubicBezTo>
                        <a:cubicBezTo>
                          <a:pt x="3201534" y="3412929"/>
                          <a:pt x="2912249" y="3388429"/>
                          <a:pt x="2705771" y="3416320"/>
                        </a:cubicBezTo>
                        <a:cubicBezTo>
                          <a:pt x="2508140" y="3451239"/>
                          <a:pt x="2529106" y="3373614"/>
                          <a:pt x="2389138" y="3416320"/>
                        </a:cubicBezTo>
                        <a:cubicBezTo>
                          <a:pt x="2237512" y="3450799"/>
                          <a:pt x="2029772" y="3347970"/>
                          <a:pt x="1899797" y="3416320"/>
                        </a:cubicBezTo>
                        <a:cubicBezTo>
                          <a:pt x="1760854" y="3432930"/>
                          <a:pt x="1513938" y="3409150"/>
                          <a:pt x="1324101" y="3416320"/>
                        </a:cubicBezTo>
                        <a:cubicBezTo>
                          <a:pt x="1142504" y="3382150"/>
                          <a:pt x="944908" y="3428278"/>
                          <a:pt x="748404" y="3416320"/>
                        </a:cubicBezTo>
                        <a:cubicBezTo>
                          <a:pt x="553062" y="3409158"/>
                          <a:pt x="202535" y="3310567"/>
                          <a:pt x="0" y="3416320"/>
                        </a:cubicBezTo>
                        <a:cubicBezTo>
                          <a:pt x="-15765" y="3133805"/>
                          <a:pt x="43003" y="3030208"/>
                          <a:pt x="0" y="2881096"/>
                        </a:cubicBezTo>
                        <a:cubicBezTo>
                          <a:pt x="-56081" y="2740028"/>
                          <a:pt x="28394" y="2532397"/>
                          <a:pt x="0" y="2380035"/>
                        </a:cubicBezTo>
                        <a:cubicBezTo>
                          <a:pt x="-31230" y="2235602"/>
                          <a:pt x="50564" y="2008458"/>
                          <a:pt x="0" y="1776486"/>
                        </a:cubicBezTo>
                        <a:cubicBezTo>
                          <a:pt x="-10749" y="1526293"/>
                          <a:pt x="40910" y="1467211"/>
                          <a:pt x="0" y="1172937"/>
                        </a:cubicBezTo>
                        <a:cubicBezTo>
                          <a:pt x="-49839" y="855844"/>
                          <a:pt x="63701" y="891601"/>
                          <a:pt x="0" y="637713"/>
                        </a:cubicBezTo>
                        <a:cubicBezTo>
                          <a:pt x="-77502" y="396022"/>
                          <a:pt x="-9393" y="201382"/>
                          <a:pt x="0" y="0"/>
                        </a:cubicBezTo>
                        <a:close/>
                      </a:path>
                      <a:path w="8635442" h="3416320" stroke="0" extrusionOk="0">
                        <a:moveTo>
                          <a:pt x="0" y="0"/>
                        </a:moveTo>
                        <a:cubicBezTo>
                          <a:pt x="177888" y="-26936"/>
                          <a:pt x="209334" y="7770"/>
                          <a:pt x="402987" y="0"/>
                        </a:cubicBezTo>
                        <a:cubicBezTo>
                          <a:pt x="612591" y="-25437"/>
                          <a:pt x="821814" y="59711"/>
                          <a:pt x="1065037" y="0"/>
                        </a:cubicBezTo>
                        <a:cubicBezTo>
                          <a:pt x="1261335" y="-40218"/>
                          <a:pt x="1414435" y="26451"/>
                          <a:pt x="1554379" y="0"/>
                        </a:cubicBezTo>
                        <a:cubicBezTo>
                          <a:pt x="1621318" y="132"/>
                          <a:pt x="1909845" y="115783"/>
                          <a:pt x="2302784" y="0"/>
                        </a:cubicBezTo>
                        <a:cubicBezTo>
                          <a:pt x="2654309" y="-101711"/>
                          <a:pt x="2735477" y="27826"/>
                          <a:pt x="2964835" y="0"/>
                        </a:cubicBezTo>
                        <a:cubicBezTo>
                          <a:pt x="3216903" y="-18696"/>
                          <a:pt x="3373821" y="32199"/>
                          <a:pt x="3626885" y="0"/>
                        </a:cubicBezTo>
                        <a:cubicBezTo>
                          <a:pt x="3866797" y="-33284"/>
                          <a:pt x="3827699" y="11635"/>
                          <a:pt x="3943518" y="0"/>
                        </a:cubicBezTo>
                        <a:cubicBezTo>
                          <a:pt x="4048052" y="-10889"/>
                          <a:pt x="4354316" y="-1945"/>
                          <a:pt x="4519215" y="0"/>
                        </a:cubicBezTo>
                        <a:cubicBezTo>
                          <a:pt x="4700795" y="-39213"/>
                          <a:pt x="4806655" y="13141"/>
                          <a:pt x="5094910" y="0"/>
                        </a:cubicBezTo>
                        <a:cubicBezTo>
                          <a:pt x="5323081" y="-32901"/>
                          <a:pt x="5343219" y="26921"/>
                          <a:pt x="5411543" y="0"/>
                        </a:cubicBezTo>
                        <a:cubicBezTo>
                          <a:pt x="5465048" y="-5801"/>
                          <a:pt x="5690651" y="-10212"/>
                          <a:pt x="5900885" y="0"/>
                        </a:cubicBezTo>
                        <a:cubicBezTo>
                          <a:pt x="6133006" y="-47700"/>
                          <a:pt x="6162787" y="5755"/>
                          <a:pt x="6217517" y="0"/>
                        </a:cubicBezTo>
                        <a:cubicBezTo>
                          <a:pt x="6285720" y="-8956"/>
                          <a:pt x="6517107" y="26156"/>
                          <a:pt x="6706860" y="0"/>
                        </a:cubicBezTo>
                        <a:cubicBezTo>
                          <a:pt x="6903332" y="-22473"/>
                          <a:pt x="6941590" y="10116"/>
                          <a:pt x="7023493" y="0"/>
                        </a:cubicBezTo>
                        <a:cubicBezTo>
                          <a:pt x="7068460" y="-21007"/>
                          <a:pt x="7263391" y="75906"/>
                          <a:pt x="7426480" y="0"/>
                        </a:cubicBezTo>
                        <a:cubicBezTo>
                          <a:pt x="7544366" y="-57898"/>
                          <a:pt x="7783690" y="37413"/>
                          <a:pt x="8002175" y="0"/>
                        </a:cubicBezTo>
                        <a:cubicBezTo>
                          <a:pt x="8177275" y="-6462"/>
                          <a:pt x="8358754" y="-12621"/>
                          <a:pt x="8635442" y="0"/>
                        </a:cubicBezTo>
                        <a:cubicBezTo>
                          <a:pt x="8684431" y="117878"/>
                          <a:pt x="8635642" y="388204"/>
                          <a:pt x="8635442" y="535223"/>
                        </a:cubicBezTo>
                        <a:cubicBezTo>
                          <a:pt x="8681663" y="697033"/>
                          <a:pt x="8589575" y="933696"/>
                          <a:pt x="8635442" y="1036284"/>
                        </a:cubicBezTo>
                        <a:cubicBezTo>
                          <a:pt x="8661967" y="1186338"/>
                          <a:pt x="8587225" y="1284794"/>
                          <a:pt x="8635442" y="1503180"/>
                        </a:cubicBezTo>
                        <a:cubicBezTo>
                          <a:pt x="8653744" y="1688173"/>
                          <a:pt x="8605643" y="1848120"/>
                          <a:pt x="8635442" y="1970078"/>
                        </a:cubicBezTo>
                        <a:cubicBezTo>
                          <a:pt x="8678889" y="2156294"/>
                          <a:pt x="8639783" y="2368409"/>
                          <a:pt x="8635442" y="2471138"/>
                        </a:cubicBezTo>
                        <a:cubicBezTo>
                          <a:pt x="8640124" y="2586111"/>
                          <a:pt x="8548436" y="3163804"/>
                          <a:pt x="8635442" y="3416320"/>
                        </a:cubicBezTo>
                        <a:cubicBezTo>
                          <a:pt x="8501496" y="3458991"/>
                          <a:pt x="8418721" y="3415131"/>
                          <a:pt x="8318808" y="3416320"/>
                        </a:cubicBezTo>
                        <a:cubicBezTo>
                          <a:pt x="8177996" y="3383416"/>
                          <a:pt x="7940204" y="3378434"/>
                          <a:pt x="7656758" y="3416320"/>
                        </a:cubicBezTo>
                        <a:cubicBezTo>
                          <a:pt x="7340834" y="3481490"/>
                          <a:pt x="7453143" y="3399495"/>
                          <a:pt x="7340125" y="3416320"/>
                        </a:cubicBezTo>
                        <a:cubicBezTo>
                          <a:pt x="7246140" y="3392043"/>
                          <a:pt x="6807657" y="3315870"/>
                          <a:pt x="6591720" y="3416320"/>
                        </a:cubicBezTo>
                        <a:cubicBezTo>
                          <a:pt x="6310337" y="3516537"/>
                          <a:pt x="6416127" y="3384076"/>
                          <a:pt x="6275087" y="3416320"/>
                        </a:cubicBezTo>
                        <a:cubicBezTo>
                          <a:pt x="6131725" y="3448572"/>
                          <a:pt x="5956333" y="3409983"/>
                          <a:pt x="5872100" y="3416320"/>
                        </a:cubicBezTo>
                        <a:cubicBezTo>
                          <a:pt x="5751935" y="3404404"/>
                          <a:pt x="5391156" y="3421517"/>
                          <a:pt x="5210049" y="3416320"/>
                        </a:cubicBezTo>
                        <a:cubicBezTo>
                          <a:pt x="5039003" y="3451167"/>
                          <a:pt x="4969002" y="3375087"/>
                          <a:pt x="4807062" y="3416320"/>
                        </a:cubicBezTo>
                        <a:cubicBezTo>
                          <a:pt x="4636633" y="3456972"/>
                          <a:pt x="4521066" y="3397268"/>
                          <a:pt x="4317721" y="3416320"/>
                        </a:cubicBezTo>
                        <a:cubicBezTo>
                          <a:pt x="4088894" y="3452571"/>
                          <a:pt x="4072130" y="3361655"/>
                          <a:pt x="3828379" y="3416320"/>
                        </a:cubicBezTo>
                        <a:cubicBezTo>
                          <a:pt x="3597184" y="3468077"/>
                          <a:pt x="3606233" y="3363952"/>
                          <a:pt x="3425392" y="3416320"/>
                        </a:cubicBezTo>
                        <a:cubicBezTo>
                          <a:pt x="3238220" y="3459056"/>
                          <a:pt x="3231805" y="3402884"/>
                          <a:pt x="3108758" y="3416320"/>
                        </a:cubicBezTo>
                        <a:cubicBezTo>
                          <a:pt x="2997705" y="3428910"/>
                          <a:pt x="2822042" y="3394008"/>
                          <a:pt x="2705771" y="3416320"/>
                        </a:cubicBezTo>
                        <a:cubicBezTo>
                          <a:pt x="2594344" y="3440679"/>
                          <a:pt x="2452297" y="3395048"/>
                          <a:pt x="2389138" y="3416320"/>
                        </a:cubicBezTo>
                        <a:cubicBezTo>
                          <a:pt x="2335939" y="3478723"/>
                          <a:pt x="2142506" y="3360034"/>
                          <a:pt x="1899797" y="3416320"/>
                        </a:cubicBezTo>
                        <a:cubicBezTo>
                          <a:pt x="1665452" y="3452735"/>
                          <a:pt x="1667381" y="3378320"/>
                          <a:pt x="1496810" y="3416320"/>
                        </a:cubicBezTo>
                        <a:cubicBezTo>
                          <a:pt x="1302395" y="3444529"/>
                          <a:pt x="1090351" y="3378086"/>
                          <a:pt x="834759" y="3416320"/>
                        </a:cubicBezTo>
                        <a:cubicBezTo>
                          <a:pt x="570047" y="3457567"/>
                          <a:pt x="405075" y="3393266"/>
                          <a:pt x="0" y="3416320"/>
                        </a:cubicBezTo>
                        <a:cubicBezTo>
                          <a:pt x="-41156" y="3245539"/>
                          <a:pt x="18726" y="3096325"/>
                          <a:pt x="0" y="2812770"/>
                        </a:cubicBezTo>
                        <a:cubicBezTo>
                          <a:pt x="-55381" y="2548759"/>
                          <a:pt x="15245" y="2500426"/>
                          <a:pt x="0" y="2311710"/>
                        </a:cubicBezTo>
                        <a:cubicBezTo>
                          <a:pt x="1816" y="2098049"/>
                          <a:pt x="10627" y="2006396"/>
                          <a:pt x="0" y="1810649"/>
                        </a:cubicBezTo>
                        <a:cubicBezTo>
                          <a:pt x="-51739" y="1626646"/>
                          <a:pt x="55727" y="1496462"/>
                          <a:pt x="0" y="1275425"/>
                        </a:cubicBezTo>
                        <a:cubicBezTo>
                          <a:pt x="-62992" y="1044548"/>
                          <a:pt x="778" y="872470"/>
                          <a:pt x="0" y="740202"/>
                        </a:cubicBezTo>
                        <a:cubicBezTo>
                          <a:pt x="24078" y="584347"/>
                          <a:pt x="50946" y="146439"/>
                          <a:pt x="0" y="0"/>
                        </a:cubicBezTo>
                        <a:close/>
                      </a:path>
                      <a:path w="8635442" h="3416320" fill="none" stroke="0" extrusionOk="0">
                        <a:moveTo>
                          <a:pt x="0" y="0"/>
                        </a:moveTo>
                        <a:cubicBezTo>
                          <a:pt x="207998" y="-73204"/>
                          <a:pt x="289746" y="31729"/>
                          <a:pt x="575696" y="0"/>
                        </a:cubicBezTo>
                        <a:cubicBezTo>
                          <a:pt x="861854" y="-32435"/>
                          <a:pt x="916512" y="24515"/>
                          <a:pt x="1237746" y="0"/>
                        </a:cubicBezTo>
                        <a:cubicBezTo>
                          <a:pt x="1555137" y="-41596"/>
                          <a:pt x="1613632" y="28543"/>
                          <a:pt x="1727088" y="0"/>
                        </a:cubicBezTo>
                        <a:cubicBezTo>
                          <a:pt x="1849787" y="-37270"/>
                          <a:pt x="1975099" y="32285"/>
                          <a:pt x="2216430" y="0"/>
                        </a:cubicBezTo>
                        <a:cubicBezTo>
                          <a:pt x="2443727" y="-31797"/>
                          <a:pt x="2433724" y="63829"/>
                          <a:pt x="2619417" y="0"/>
                        </a:cubicBezTo>
                        <a:cubicBezTo>
                          <a:pt x="2791776" y="-44227"/>
                          <a:pt x="2832288" y="30239"/>
                          <a:pt x="2936050" y="0"/>
                        </a:cubicBezTo>
                        <a:cubicBezTo>
                          <a:pt x="3035603" y="53199"/>
                          <a:pt x="3409205" y="93558"/>
                          <a:pt x="3684455" y="0"/>
                        </a:cubicBezTo>
                        <a:cubicBezTo>
                          <a:pt x="3956668" y="-79565"/>
                          <a:pt x="3990003" y="22232"/>
                          <a:pt x="4087442" y="0"/>
                        </a:cubicBezTo>
                        <a:cubicBezTo>
                          <a:pt x="4175419" y="-17320"/>
                          <a:pt x="4364149" y="71921"/>
                          <a:pt x="4490429" y="0"/>
                        </a:cubicBezTo>
                        <a:cubicBezTo>
                          <a:pt x="4608250" y="-57505"/>
                          <a:pt x="4773076" y="38322"/>
                          <a:pt x="4979772" y="0"/>
                        </a:cubicBezTo>
                        <a:cubicBezTo>
                          <a:pt x="5160136" y="-52161"/>
                          <a:pt x="5288655" y="3151"/>
                          <a:pt x="5641822" y="0"/>
                        </a:cubicBezTo>
                        <a:cubicBezTo>
                          <a:pt x="5991203" y="-28820"/>
                          <a:pt x="5922539" y="14807"/>
                          <a:pt x="6044809" y="0"/>
                        </a:cubicBezTo>
                        <a:cubicBezTo>
                          <a:pt x="6191296" y="-36425"/>
                          <a:pt x="6353936" y="38019"/>
                          <a:pt x="6447796" y="0"/>
                        </a:cubicBezTo>
                        <a:cubicBezTo>
                          <a:pt x="6526148" y="-66718"/>
                          <a:pt x="6962878" y="27494"/>
                          <a:pt x="7196201" y="0"/>
                        </a:cubicBezTo>
                        <a:cubicBezTo>
                          <a:pt x="7457853" y="-12016"/>
                          <a:pt x="7566102" y="22339"/>
                          <a:pt x="7685543" y="0"/>
                        </a:cubicBezTo>
                        <a:cubicBezTo>
                          <a:pt x="7811230" y="-49990"/>
                          <a:pt x="8363785" y="38866"/>
                          <a:pt x="8635442" y="0"/>
                        </a:cubicBezTo>
                        <a:cubicBezTo>
                          <a:pt x="8657365" y="184848"/>
                          <a:pt x="8598366" y="238204"/>
                          <a:pt x="8635442" y="466897"/>
                        </a:cubicBezTo>
                        <a:cubicBezTo>
                          <a:pt x="8655765" y="662443"/>
                          <a:pt x="8595876" y="778367"/>
                          <a:pt x="8635442" y="1036284"/>
                        </a:cubicBezTo>
                        <a:cubicBezTo>
                          <a:pt x="8664158" y="1265952"/>
                          <a:pt x="8598271" y="1286378"/>
                          <a:pt x="8635442" y="1503180"/>
                        </a:cubicBezTo>
                        <a:cubicBezTo>
                          <a:pt x="8697483" y="1675591"/>
                          <a:pt x="8610817" y="1929634"/>
                          <a:pt x="8635442" y="2106731"/>
                        </a:cubicBezTo>
                        <a:cubicBezTo>
                          <a:pt x="8693087" y="2291719"/>
                          <a:pt x="8620363" y="2395644"/>
                          <a:pt x="8635442" y="2607790"/>
                        </a:cubicBezTo>
                        <a:cubicBezTo>
                          <a:pt x="8643618" y="2848309"/>
                          <a:pt x="8539926" y="2991902"/>
                          <a:pt x="8635442" y="3416320"/>
                        </a:cubicBezTo>
                        <a:cubicBezTo>
                          <a:pt x="8480414" y="3465900"/>
                          <a:pt x="8159422" y="3359610"/>
                          <a:pt x="7973391" y="3416320"/>
                        </a:cubicBezTo>
                        <a:cubicBezTo>
                          <a:pt x="7787962" y="3464274"/>
                          <a:pt x="7714419" y="3368966"/>
                          <a:pt x="7484050" y="3416320"/>
                        </a:cubicBezTo>
                        <a:cubicBezTo>
                          <a:pt x="7256216" y="3485685"/>
                          <a:pt x="7127551" y="3408040"/>
                          <a:pt x="6994707" y="3416320"/>
                        </a:cubicBezTo>
                        <a:cubicBezTo>
                          <a:pt x="6870946" y="3460421"/>
                          <a:pt x="6666786" y="3380545"/>
                          <a:pt x="6591720" y="3416320"/>
                        </a:cubicBezTo>
                        <a:cubicBezTo>
                          <a:pt x="6507014" y="3447330"/>
                          <a:pt x="6351869" y="3407864"/>
                          <a:pt x="6275087" y="3416320"/>
                        </a:cubicBezTo>
                        <a:cubicBezTo>
                          <a:pt x="6205159" y="3455548"/>
                          <a:pt x="5978107" y="3377252"/>
                          <a:pt x="5785746" y="3416320"/>
                        </a:cubicBezTo>
                        <a:cubicBezTo>
                          <a:pt x="5557293" y="3463543"/>
                          <a:pt x="5427535" y="3364878"/>
                          <a:pt x="5296404" y="3416320"/>
                        </a:cubicBezTo>
                        <a:cubicBezTo>
                          <a:pt x="5128264" y="3426975"/>
                          <a:pt x="4949590" y="3362654"/>
                          <a:pt x="4807062" y="3416320"/>
                        </a:cubicBezTo>
                        <a:cubicBezTo>
                          <a:pt x="4662990" y="3444496"/>
                          <a:pt x="4441492" y="3394486"/>
                          <a:pt x="4317721" y="3416320"/>
                        </a:cubicBezTo>
                        <a:cubicBezTo>
                          <a:pt x="4180492" y="3410653"/>
                          <a:pt x="4101609" y="3386296"/>
                          <a:pt x="4001088" y="3416320"/>
                        </a:cubicBezTo>
                        <a:cubicBezTo>
                          <a:pt x="3899393" y="3463445"/>
                          <a:pt x="3793462" y="3383870"/>
                          <a:pt x="3684455" y="3416320"/>
                        </a:cubicBezTo>
                        <a:cubicBezTo>
                          <a:pt x="3562207" y="3467469"/>
                          <a:pt x="3364201" y="3411052"/>
                          <a:pt x="3281468" y="3416320"/>
                        </a:cubicBezTo>
                        <a:cubicBezTo>
                          <a:pt x="3200552" y="3476813"/>
                          <a:pt x="2898891" y="3364101"/>
                          <a:pt x="2705771" y="3416320"/>
                        </a:cubicBezTo>
                        <a:cubicBezTo>
                          <a:pt x="2496640" y="3468595"/>
                          <a:pt x="2503922" y="3370153"/>
                          <a:pt x="2389138" y="3416320"/>
                        </a:cubicBezTo>
                        <a:cubicBezTo>
                          <a:pt x="2233175" y="3465644"/>
                          <a:pt x="2071902" y="3376639"/>
                          <a:pt x="1899797" y="3416320"/>
                        </a:cubicBezTo>
                        <a:cubicBezTo>
                          <a:pt x="1744529" y="3453569"/>
                          <a:pt x="1473743" y="3405125"/>
                          <a:pt x="1324101" y="3416320"/>
                        </a:cubicBezTo>
                        <a:cubicBezTo>
                          <a:pt x="1202565" y="3405411"/>
                          <a:pt x="984132" y="3402784"/>
                          <a:pt x="748404" y="3416320"/>
                        </a:cubicBezTo>
                        <a:cubicBezTo>
                          <a:pt x="526497" y="3438475"/>
                          <a:pt x="179690" y="3376358"/>
                          <a:pt x="0" y="3416320"/>
                        </a:cubicBezTo>
                        <a:cubicBezTo>
                          <a:pt x="-18831" y="3167843"/>
                          <a:pt x="-2759" y="3005419"/>
                          <a:pt x="0" y="2881096"/>
                        </a:cubicBezTo>
                        <a:cubicBezTo>
                          <a:pt x="-39647" y="2706718"/>
                          <a:pt x="51695" y="2581946"/>
                          <a:pt x="0" y="2380035"/>
                        </a:cubicBezTo>
                        <a:cubicBezTo>
                          <a:pt x="-23140" y="2215120"/>
                          <a:pt x="36074" y="2002736"/>
                          <a:pt x="0" y="1776486"/>
                        </a:cubicBezTo>
                        <a:cubicBezTo>
                          <a:pt x="-26556" y="1508292"/>
                          <a:pt x="56241" y="1484027"/>
                          <a:pt x="0" y="1172937"/>
                        </a:cubicBezTo>
                        <a:cubicBezTo>
                          <a:pt x="-42626" y="892477"/>
                          <a:pt x="80356" y="914677"/>
                          <a:pt x="0" y="637713"/>
                        </a:cubicBezTo>
                        <a:cubicBezTo>
                          <a:pt x="-46138" y="378775"/>
                          <a:pt x="-8449" y="1834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VSQGs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healthcare facility that is a VSQG for both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nonpharmaceutical hazardous waste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use the </a:t>
            </a:r>
            <a:r>
              <a:rPr lang="en-US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episodic generation provision (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262, Subpart L) for all of its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including its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CAN NOT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operating under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Subpart P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use episodic generation.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 to </a:t>
            </a:r>
            <a:r>
              <a:rPr lang="en-US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SQGs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above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healthcare facility operating under Subpart P for its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</a:t>
            </a:r>
            <a:r>
              <a:rPr lang="en-US" b="1" i="1" u="sng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 the </a:t>
            </a: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episodic generator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 of part 262 Subpart I with respect to its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 Pharms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D1B20-9926-AE75-4C72-1CD1705B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070" y="5051416"/>
            <a:ext cx="2362200" cy="17335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134D3-5DD1-A982-12D7-E10D771DD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028" y="2448152"/>
            <a:ext cx="1608134" cy="11721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4D0400-FCBA-F5DA-C185-650A7DD322B8}"/>
              </a:ext>
            </a:extLst>
          </p:cNvPr>
          <p:cNvSpPr txBox="1"/>
          <p:nvPr/>
        </p:nvSpPr>
        <p:spPr>
          <a:xfrm>
            <a:off x="524123" y="645805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https://www.ecfr.gov/current/title-40/chapter-I/subchapter-I/part-262/subpart-L</a:t>
            </a:r>
          </a:p>
        </p:txBody>
      </p:sp>
    </p:spTree>
    <p:extLst>
      <p:ext uri="{BB962C8B-B14F-4D97-AF65-F5344CB8AC3E}">
        <p14:creationId xmlns:p14="http://schemas.microsoft.com/office/powerpoint/2010/main" val="1601860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DC743-20CB-B49F-E818-8FBFFBE2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950" y="75501"/>
            <a:ext cx="10951906" cy="1208014"/>
          </a:xfrm>
          <a:custGeom>
            <a:avLst/>
            <a:gdLst>
              <a:gd name="connsiteX0" fmla="*/ 0 w 10951906"/>
              <a:gd name="connsiteY0" fmla="*/ 0 h 1208014"/>
              <a:gd name="connsiteX1" fmla="*/ 10951906 w 10951906"/>
              <a:gd name="connsiteY1" fmla="*/ 0 h 1208014"/>
              <a:gd name="connsiteX2" fmla="*/ 10951906 w 10951906"/>
              <a:gd name="connsiteY2" fmla="*/ 1208014 h 1208014"/>
              <a:gd name="connsiteX3" fmla="*/ 0 w 10951906"/>
              <a:gd name="connsiteY3" fmla="*/ 1208014 h 1208014"/>
              <a:gd name="connsiteX4" fmla="*/ 0 w 10951906"/>
              <a:gd name="connsiteY4" fmla="*/ 0 h 12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1906" h="1208014" extrusionOk="0">
                <a:moveTo>
                  <a:pt x="0" y="0"/>
                </a:moveTo>
                <a:cubicBezTo>
                  <a:pt x="5204813" y="-101487"/>
                  <a:pt x="9551332" y="-162162"/>
                  <a:pt x="10951906" y="0"/>
                </a:cubicBezTo>
                <a:cubicBezTo>
                  <a:pt x="10899692" y="145978"/>
                  <a:pt x="10932598" y="619525"/>
                  <a:pt x="10951906" y="1208014"/>
                </a:cubicBezTo>
                <a:cubicBezTo>
                  <a:pt x="9543203" y="1258079"/>
                  <a:pt x="1351800" y="1049565"/>
                  <a:pt x="0" y="1208014"/>
                </a:cubicBezTo>
                <a:cubicBezTo>
                  <a:pt x="-71831" y="750241"/>
                  <a:pt x="993" y="31086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981765707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the rule applies to </a:t>
            </a:r>
            <a:b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Facilities fully subject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subpart 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581BB-DEDB-4BBB-5470-029D289F1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61" y="1807387"/>
            <a:ext cx="6115519" cy="3688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F8610-FBF8-34A8-A7B6-8B32C95A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" y="1800013"/>
            <a:ext cx="2200275" cy="35528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816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0B26D7-0193-AE72-5784-061464CF4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527" y="2071296"/>
            <a:ext cx="9667510" cy="4000860"/>
          </a:xfrm>
          <a:custGeom>
            <a:avLst/>
            <a:gdLst>
              <a:gd name="connsiteX0" fmla="*/ 0 w 9667510"/>
              <a:gd name="connsiteY0" fmla="*/ 0 h 4000860"/>
              <a:gd name="connsiteX1" fmla="*/ 472002 w 9667510"/>
              <a:gd name="connsiteY1" fmla="*/ 0 h 4000860"/>
              <a:gd name="connsiteX2" fmla="*/ 1137354 w 9667510"/>
              <a:gd name="connsiteY2" fmla="*/ 0 h 4000860"/>
              <a:gd name="connsiteX3" fmla="*/ 1802706 w 9667510"/>
              <a:gd name="connsiteY3" fmla="*/ 0 h 4000860"/>
              <a:gd name="connsiteX4" fmla="*/ 2468058 w 9667510"/>
              <a:gd name="connsiteY4" fmla="*/ 0 h 4000860"/>
              <a:gd name="connsiteX5" fmla="*/ 2746710 w 9667510"/>
              <a:gd name="connsiteY5" fmla="*/ 0 h 4000860"/>
              <a:gd name="connsiteX6" fmla="*/ 3508737 w 9667510"/>
              <a:gd name="connsiteY6" fmla="*/ 0 h 4000860"/>
              <a:gd name="connsiteX7" fmla="*/ 3980739 w 9667510"/>
              <a:gd name="connsiteY7" fmla="*/ 0 h 4000860"/>
              <a:gd name="connsiteX8" fmla="*/ 4646092 w 9667510"/>
              <a:gd name="connsiteY8" fmla="*/ 0 h 4000860"/>
              <a:gd name="connsiteX9" fmla="*/ 5214769 w 9667510"/>
              <a:gd name="connsiteY9" fmla="*/ 0 h 4000860"/>
              <a:gd name="connsiteX10" fmla="*/ 5590095 w 9667510"/>
              <a:gd name="connsiteY10" fmla="*/ 0 h 4000860"/>
              <a:gd name="connsiteX11" fmla="*/ 6255448 w 9667510"/>
              <a:gd name="connsiteY11" fmla="*/ 0 h 4000860"/>
              <a:gd name="connsiteX12" fmla="*/ 6824125 w 9667510"/>
              <a:gd name="connsiteY12" fmla="*/ 0 h 4000860"/>
              <a:gd name="connsiteX13" fmla="*/ 7296127 w 9667510"/>
              <a:gd name="connsiteY13" fmla="*/ 0 h 4000860"/>
              <a:gd name="connsiteX14" fmla="*/ 7574778 w 9667510"/>
              <a:gd name="connsiteY14" fmla="*/ 0 h 4000860"/>
              <a:gd name="connsiteX15" fmla="*/ 8046780 w 9667510"/>
              <a:gd name="connsiteY15" fmla="*/ 0 h 4000860"/>
              <a:gd name="connsiteX16" fmla="*/ 8422107 w 9667510"/>
              <a:gd name="connsiteY16" fmla="*/ 0 h 4000860"/>
              <a:gd name="connsiteX17" fmla="*/ 9087459 w 9667510"/>
              <a:gd name="connsiteY17" fmla="*/ 0 h 4000860"/>
              <a:gd name="connsiteX18" fmla="*/ 9667510 w 9667510"/>
              <a:gd name="connsiteY18" fmla="*/ 0 h 4000860"/>
              <a:gd name="connsiteX19" fmla="*/ 9667510 w 9667510"/>
              <a:gd name="connsiteY19" fmla="*/ 611560 h 4000860"/>
              <a:gd name="connsiteX20" fmla="*/ 9667510 w 9667510"/>
              <a:gd name="connsiteY20" fmla="*/ 1143103 h 4000860"/>
              <a:gd name="connsiteX21" fmla="*/ 9667510 w 9667510"/>
              <a:gd name="connsiteY21" fmla="*/ 1634637 h 4000860"/>
              <a:gd name="connsiteX22" fmla="*/ 9667510 w 9667510"/>
              <a:gd name="connsiteY22" fmla="*/ 2246197 h 4000860"/>
              <a:gd name="connsiteX23" fmla="*/ 9667510 w 9667510"/>
              <a:gd name="connsiteY23" fmla="*/ 2897766 h 4000860"/>
              <a:gd name="connsiteX24" fmla="*/ 9667510 w 9667510"/>
              <a:gd name="connsiteY24" fmla="*/ 3389300 h 4000860"/>
              <a:gd name="connsiteX25" fmla="*/ 9667510 w 9667510"/>
              <a:gd name="connsiteY25" fmla="*/ 4000860 h 4000860"/>
              <a:gd name="connsiteX26" fmla="*/ 9388858 w 9667510"/>
              <a:gd name="connsiteY26" fmla="*/ 4000860 h 4000860"/>
              <a:gd name="connsiteX27" fmla="*/ 8820181 w 9667510"/>
              <a:gd name="connsiteY27" fmla="*/ 4000860 h 4000860"/>
              <a:gd name="connsiteX28" fmla="*/ 8541529 w 9667510"/>
              <a:gd name="connsiteY28" fmla="*/ 4000860 h 4000860"/>
              <a:gd name="connsiteX29" fmla="*/ 8262878 w 9667510"/>
              <a:gd name="connsiteY29" fmla="*/ 4000860 h 4000860"/>
              <a:gd name="connsiteX30" fmla="*/ 7984226 w 9667510"/>
              <a:gd name="connsiteY30" fmla="*/ 4000860 h 4000860"/>
              <a:gd name="connsiteX31" fmla="*/ 7318874 w 9667510"/>
              <a:gd name="connsiteY31" fmla="*/ 4000860 h 4000860"/>
              <a:gd name="connsiteX32" fmla="*/ 6943547 w 9667510"/>
              <a:gd name="connsiteY32" fmla="*/ 4000860 h 4000860"/>
              <a:gd name="connsiteX33" fmla="*/ 6568220 w 9667510"/>
              <a:gd name="connsiteY33" fmla="*/ 4000860 h 4000860"/>
              <a:gd name="connsiteX34" fmla="*/ 5999543 w 9667510"/>
              <a:gd name="connsiteY34" fmla="*/ 4000860 h 4000860"/>
              <a:gd name="connsiteX35" fmla="*/ 5624216 w 9667510"/>
              <a:gd name="connsiteY35" fmla="*/ 4000860 h 4000860"/>
              <a:gd name="connsiteX36" fmla="*/ 5152214 w 9667510"/>
              <a:gd name="connsiteY36" fmla="*/ 4000860 h 4000860"/>
              <a:gd name="connsiteX37" fmla="*/ 4776887 w 9667510"/>
              <a:gd name="connsiteY37" fmla="*/ 4000860 h 4000860"/>
              <a:gd name="connsiteX38" fmla="*/ 4498236 w 9667510"/>
              <a:gd name="connsiteY38" fmla="*/ 4000860 h 4000860"/>
              <a:gd name="connsiteX39" fmla="*/ 4026234 w 9667510"/>
              <a:gd name="connsiteY39" fmla="*/ 4000860 h 4000860"/>
              <a:gd name="connsiteX40" fmla="*/ 3554232 w 9667510"/>
              <a:gd name="connsiteY40" fmla="*/ 4000860 h 4000860"/>
              <a:gd name="connsiteX41" fmla="*/ 3082230 w 9667510"/>
              <a:gd name="connsiteY41" fmla="*/ 4000860 h 4000860"/>
              <a:gd name="connsiteX42" fmla="*/ 2610228 w 9667510"/>
              <a:gd name="connsiteY42" fmla="*/ 4000860 h 4000860"/>
              <a:gd name="connsiteX43" fmla="*/ 2331576 w 9667510"/>
              <a:gd name="connsiteY43" fmla="*/ 4000860 h 4000860"/>
              <a:gd name="connsiteX44" fmla="*/ 2052924 w 9667510"/>
              <a:gd name="connsiteY44" fmla="*/ 4000860 h 4000860"/>
              <a:gd name="connsiteX45" fmla="*/ 1387572 w 9667510"/>
              <a:gd name="connsiteY45" fmla="*/ 4000860 h 4000860"/>
              <a:gd name="connsiteX46" fmla="*/ 915570 w 9667510"/>
              <a:gd name="connsiteY46" fmla="*/ 4000860 h 4000860"/>
              <a:gd name="connsiteX47" fmla="*/ 0 w 9667510"/>
              <a:gd name="connsiteY47" fmla="*/ 4000860 h 4000860"/>
              <a:gd name="connsiteX48" fmla="*/ 0 w 9667510"/>
              <a:gd name="connsiteY48" fmla="*/ 3509326 h 4000860"/>
              <a:gd name="connsiteX49" fmla="*/ 0 w 9667510"/>
              <a:gd name="connsiteY49" fmla="*/ 3017792 h 4000860"/>
              <a:gd name="connsiteX50" fmla="*/ 0 w 9667510"/>
              <a:gd name="connsiteY50" fmla="*/ 2406232 h 4000860"/>
              <a:gd name="connsiteX51" fmla="*/ 0 w 9667510"/>
              <a:gd name="connsiteY51" fmla="*/ 1794671 h 4000860"/>
              <a:gd name="connsiteX52" fmla="*/ 0 w 9667510"/>
              <a:gd name="connsiteY52" fmla="*/ 1143103 h 4000860"/>
              <a:gd name="connsiteX53" fmla="*/ 0 w 9667510"/>
              <a:gd name="connsiteY53" fmla="*/ 611560 h 4000860"/>
              <a:gd name="connsiteX54" fmla="*/ 0 w 9667510"/>
              <a:gd name="connsiteY54" fmla="*/ 0 h 400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667510" h="4000860" fill="none" extrusionOk="0">
                <a:moveTo>
                  <a:pt x="0" y="0"/>
                </a:moveTo>
                <a:cubicBezTo>
                  <a:pt x="135066" y="-40915"/>
                  <a:pt x="291435" y="7792"/>
                  <a:pt x="472002" y="0"/>
                </a:cubicBezTo>
                <a:cubicBezTo>
                  <a:pt x="652569" y="-7792"/>
                  <a:pt x="919351" y="61063"/>
                  <a:pt x="1137354" y="0"/>
                </a:cubicBezTo>
                <a:cubicBezTo>
                  <a:pt x="1355357" y="-61063"/>
                  <a:pt x="1608457" y="11659"/>
                  <a:pt x="1802706" y="0"/>
                </a:cubicBezTo>
                <a:cubicBezTo>
                  <a:pt x="1996955" y="-11659"/>
                  <a:pt x="2147010" y="9943"/>
                  <a:pt x="2468058" y="0"/>
                </a:cubicBezTo>
                <a:cubicBezTo>
                  <a:pt x="2789106" y="-9943"/>
                  <a:pt x="2645166" y="3794"/>
                  <a:pt x="2746710" y="0"/>
                </a:cubicBezTo>
                <a:cubicBezTo>
                  <a:pt x="2848254" y="-3794"/>
                  <a:pt x="3186203" y="82921"/>
                  <a:pt x="3508737" y="0"/>
                </a:cubicBezTo>
                <a:cubicBezTo>
                  <a:pt x="3831271" y="-82921"/>
                  <a:pt x="3814447" y="49080"/>
                  <a:pt x="3980739" y="0"/>
                </a:cubicBezTo>
                <a:cubicBezTo>
                  <a:pt x="4147031" y="-49080"/>
                  <a:pt x="4466101" y="67405"/>
                  <a:pt x="4646092" y="0"/>
                </a:cubicBezTo>
                <a:cubicBezTo>
                  <a:pt x="4826083" y="-67405"/>
                  <a:pt x="5055839" y="29774"/>
                  <a:pt x="5214769" y="0"/>
                </a:cubicBezTo>
                <a:cubicBezTo>
                  <a:pt x="5373699" y="-29774"/>
                  <a:pt x="5456344" y="11197"/>
                  <a:pt x="5590095" y="0"/>
                </a:cubicBezTo>
                <a:cubicBezTo>
                  <a:pt x="5723846" y="-11197"/>
                  <a:pt x="5960801" y="46508"/>
                  <a:pt x="6255448" y="0"/>
                </a:cubicBezTo>
                <a:cubicBezTo>
                  <a:pt x="6550095" y="-46508"/>
                  <a:pt x="6641585" y="35560"/>
                  <a:pt x="6824125" y="0"/>
                </a:cubicBezTo>
                <a:cubicBezTo>
                  <a:pt x="7006665" y="-35560"/>
                  <a:pt x="7086657" y="8992"/>
                  <a:pt x="7296127" y="0"/>
                </a:cubicBezTo>
                <a:cubicBezTo>
                  <a:pt x="7505597" y="-8992"/>
                  <a:pt x="7481459" y="18448"/>
                  <a:pt x="7574778" y="0"/>
                </a:cubicBezTo>
                <a:cubicBezTo>
                  <a:pt x="7668097" y="-18448"/>
                  <a:pt x="7845560" y="33980"/>
                  <a:pt x="8046780" y="0"/>
                </a:cubicBezTo>
                <a:cubicBezTo>
                  <a:pt x="8248000" y="-33980"/>
                  <a:pt x="8270208" y="20939"/>
                  <a:pt x="8422107" y="0"/>
                </a:cubicBezTo>
                <a:cubicBezTo>
                  <a:pt x="8574006" y="-20939"/>
                  <a:pt x="8942771" y="19651"/>
                  <a:pt x="9087459" y="0"/>
                </a:cubicBezTo>
                <a:cubicBezTo>
                  <a:pt x="9232147" y="-19651"/>
                  <a:pt x="9532531" y="18392"/>
                  <a:pt x="9667510" y="0"/>
                </a:cubicBezTo>
                <a:cubicBezTo>
                  <a:pt x="9678837" y="264703"/>
                  <a:pt x="9635592" y="466277"/>
                  <a:pt x="9667510" y="611560"/>
                </a:cubicBezTo>
                <a:cubicBezTo>
                  <a:pt x="9699428" y="756843"/>
                  <a:pt x="9664654" y="943099"/>
                  <a:pt x="9667510" y="1143103"/>
                </a:cubicBezTo>
                <a:cubicBezTo>
                  <a:pt x="9670366" y="1343107"/>
                  <a:pt x="9612676" y="1416382"/>
                  <a:pt x="9667510" y="1634637"/>
                </a:cubicBezTo>
                <a:cubicBezTo>
                  <a:pt x="9722344" y="1852892"/>
                  <a:pt x="9620241" y="2013686"/>
                  <a:pt x="9667510" y="2246197"/>
                </a:cubicBezTo>
                <a:cubicBezTo>
                  <a:pt x="9714779" y="2478708"/>
                  <a:pt x="9609409" y="2679062"/>
                  <a:pt x="9667510" y="2897766"/>
                </a:cubicBezTo>
                <a:cubicBezTo>
                  <a:pt x="9725611" y="3116470"/>
                  <a:pt x="9629848" y="3210951"/>
                  <a:pt x="9667510" y="3389300"/>
                </a:cubicBezTo>
                <a:cubicBezTo>
                  <a:pt x="9705172" y="3567649"/>
                  <a:pt x="9603048" y="3815746"/>
                  <a:pt x="9667510" y="4000860"/>
                </a:cubicBezTo>
                <a:cubicBezTo>
                  <a:pt x="9594989" y="4014871"/>
                  <a:pt x="9490113" y="3989223"/>
                  <a:pt x="9388858" y="4000860"/>
                </a:cubicBezTo>
                <a:cubicBezTo>
                  <a:pt x="9287603" y="4012497"/>
                  <a:pt x="8960780" y="3997611"/>
                  <a:pt x="8820181" y="4000860"/>
                </a:cubicBezTo>
                <a:cubicBezTo>
                  <a:pt x="8679582" y="4004109"/>
                  <a:pt x="8631975" y="3969807"/>
                  <a:pt x="8541529" y="4000860"/>
                </a:cubicBezTo>
                <a:cubicBezTo>
                  <a:pt x="8451083" y="4031913"/>
                  <a:pt x="8352897" y="3974903"/>
                  <a:pt x="8262878" y="4000860"/>
                </a:cubicBezTo>
                <a:cubicBezTo>
                  <a:pt x="8172859" y="4026817"/>
                  <a:pt x="8086481" y="3984770"/>
                  <a:pt x="7984226" y="4000860"/>
                </a:cubicBezTo>
                <a:cubicBezTo>
                  <a:pt x="7881971" y="4016950"/>
                  <a:pt x="7614088" y="3973468"/>
                  <a:pt x="7318874" y="4000860"/>
                </a:cubicBezTo>
                <a:cubicBezTo>
                  <a:pt x="7023660" y="4028252"/>
                  <a:pt x="7047259" y="3957809"/>
                  <a:pt x="6943547" y="4000860"/>
                </a:cubicBezTo>
                <a:cubicBezTo>
                  <a:pt x="6839835" y="4043911"/>
                  <a:pt x="6658433" y="3993359"/>
                  <a:pt x="6568220" y="4000860"/>
                </a:cubicBezTo>
                <a:cubicBezTo>
                  <a:pt x="6478007" y="4008361"/>
                  <a:pt x="6187276" y="3954303"/>
                  <a:pt x="5999543" y="4000860"/>
                </a:cubicBezTo>
                <a:cubicBezTo>
                  <a:pt x="5811810" y="4047417"/>
                  <a:pt x="5708678" y="4000217"/>
                  <a:pt x="5624216" y="4000860"/>
                </a:cubicBezTo>
                <a:cubicBezTo>
                  <a:pt x="5539754" y="4001503"/>
                  <a:pt x="5324456" y="3955159"/>
                  <a:pt x="5152214" y="4000860"/>
                </a:cubicBezTo>
                <a:cubicBezTo>
                  <a:pt x="4979972" y="4046561"/>
                  <a:pt x="4934764" y="3982490"/>
                  <a:pt x="4776887" y="4000860"/>
                </a:cubicBezTo>
                <a:cubicBezTo>
                  <a:pt x="4619010" y="4019230"/>
                  <a:pt x="4584769" y="3979310"/>
                  <a:pt x="4498236" y="4000860"/>
                </a:cubicBezTo>
                <a:cubicBezTo>
                  <a:pt x="4411703" y="4022410"/>
                  <a:pt x="4166664" y="3955948"/>
                  <a:pt x="4026234" y="4000860"/>
                </a:cubicBezTo>
                <a:cubicBezTo>
                  <a:pt x="3885804" y="4045772"/>
                  <a:pt x="3658623" y="3963706"/>
                  <a:pt x="3554232" y="4000860"/>
                </a:cubicBezTo>
                <a:cubicBezTo>
                  <a:pt x="3449841" y="4038014"/>
                  <a:pt x="3237069" y="3998550"/>
                  <a:pt x="3082230" y="4000860"/>
                </a:cubicBezTo>
                <a:cubicBezTo>
                  <a:pt x="2927391" y="4003170"/>
                  <a:pt x="2817614" y="3978244"/>
                  <a:pt x="2610228" y="4000860"/>
                </a:cubicBezTo>
                <a:cubicBezTo>
                  <a:pt x="2402842" y="4023476"/>
                  <a:pt x="2457730" y="3999696"/>
                  <a:pt x="2331576" y="4000860"/>
                </a:cubicBezTo>
                <a:cubicBezTo>
                  <a:pt x="2205422" y="4002024"/>
                  <a:pt x="2111757" y="3969161"/>
                  <a:pt x="2052924" y="4000860"/>
                </a:cubicBezTo>
                <a:cubicBezTo>
                  <a:pt x="1994091" y="4032559"/>
                  <a:pt x="1582219" y="3948740"/>
                  <a:pt x="1387572" y="4000860"/>
                </a:cubicBezTo>
                <a:cubicBezTo>
                  <a:pt x="1192925" y="4052980"/>
                  <a:pt x="1032049" y="3962207"/>
                  <a:pt x="915570" y="4000860"/>
                </a:cubicBezTo>
                <a:cubicBezTo>
                  <a:pt x="799091" y="4039513"/>
                  <a:pt x="381255" y="3895921"/>
                  <a:pt x="0" y="4000860"/>
                </a:cubicBezTo>
                <a:cubicBezTo>
                  <a:pt x="-41427" y="3855334"/>
                  <a:pt x="7539" y="3708205"/>
                  <a:pt x="0" y="3509326"/>
                </a:cubicBezTo>
                <a:cubicBezTo>
                  <a:pt x="-7539" y="3310447"/>
                  <a:pt x="9558" y="3120336"/>
                  <a:pt x="0" y="3017792"/>
                </a:cubicBezTo>
                <a:cubicBezTo>
                  <a:pt x="-9558" y="2915248"/>
                  <a:pt x="4518" y="2633343"/>
                  <a:pt x="0" y="2406232"/>
                </a:cubicBezTo>
                <a:cubicBezTo>
                  <a:pt x="-4518" y="2179121"/>
                  <a:pt x="61519" y="1976845"/>
                  <a:pt x="0" y="1794671"/>
                </a:cubicBezTo>
                <a:cubicBezTo>
                  <a:pt x="-61519" y="1612497"/>
                  <a:pt x="40978" y="1277634"/>
                  <a:pt x="0" y="1143103"/>
                </a:cubicBezTo>
                <a:cubicBezTo>
                  <a:pt x="-40978" y="1008572"/>
                  <a:pt x="30242" y="738022"/>
                  <a:pt x="0" y="611560"/>
                </a:cubicBezTo>
                <a:cubicBezTo>
                  <a:pt x="-30242" y="485098"/>
                  <a:pt x="44614" y="243994"/>
                  <a:pt x="0" y="0"/>
                </a:cubicBezTo>
                <a:close/>
              </a:path>
              <a:path w="9667510" h="4000860" stroke="0" extrusionOk="0">
                <a:moveTo>
                  <a:pt x="0" y="0"/>
                </a:moveTo>
                <a:cubicBezTo>
                  <a:pt x="193878" y="-24127"/>
                  <a:pt x="320589" y="42298"/>
                  <a:pt x="568677" y="0"/>
                </a:cubicBezTo>
                <a:cubicBezTo>
                  <a:pt x="816765" y="-42298"/>
                  <a:pt x="1069389" y="36385"/>
                  <a:pt x="1234029" y="0"/>
                </a:cubicBezTo>
                <a:cubicBezTo>
                  <a:pt x="1398669" y="-36385"/>
                  <a:pt x="1440830" y="1317"/>
                  <a:pt x="1609356" y="0"/>
                </a:cubicBezTo>
                <a:cubicBezTo>
                  <a:pt x="1777882" y="-1317"/>
                  <a:pt x="2207905" y="81920"/>
                  <a:pt x="2371383" y="0"/>
                </a:cubicBezTo>
                <a:cubicBezTo>
                  <a:pt x="2534861" y="-81920"/>
                  <a:pt x="2919664" y="90655"/>
                  <a:pt x="3133411" y="0"/>
                </a:cubicBezTo>
                <a:cubicBezTo>
                  <a:pt x="3347158" y="-90655"/>
                  <a:pt x="3547408" y="12466"/>
                  <a:pt x="3895438" y="0"/>
                </a:cubicBezTo>
                <a:cubicBezTo>
                  <a:pt x="4243468" y="-12466"/>
                  <a:pt x="4176838" y="55741"/>
                  <a:pt x="4367440" y="0"/>
                </a:cubicBezTo>
                <a:cubicBezTo>
                  <a:pt x="4558042" y="-55741"/>
                  <a:pt x="4561314" y="18915"/>
                  <a:pt x="4646092" y="0"/>
                </a:cubicBezTo>
                <a:cubicBezTo>
                  <a:pt x="4730870" y="-18915"/>
                  <a:pt x="4853695" y="28208"/>
                  <a:pt x="4924743" y="0"/>
                </a:cubicBezTo>
                <a:cubicBezTo>
                  <a:pt x="4995791" y="-28208"/>
                  <a:pt x="5387782" y="4563"/>
                  <a:pt x="5686771" y="0"/>
                </a:cubicBezTo>
                <a:cubicBezTo>
                  <a:pt x="5985760" y="-4563"/>
                  <a:pt x="5862081" y="28811"/>
                  <a:pt x="5965422" y="0"/>
                </a:cubicBezTo>
                <a:cubicBezTo>
                  <a:pt x="6068763" y="-28811"/>
                  <a:pt x="6241128" y="24405"/>
                  <a:pt x="6340749" y="0"/>
                </a:cubicBezTo>
                <a:cubicBezTo>
                  <a:pt x="6440370" y="-24405"/>
                  <a:pt x="6588673" y="35353"/>
                  <a:pt x="6716076" y="0"/>
                </a:cubicBezTo>
                <a:cubicBezTo>
                  <a:pt x="6843479" y="-35353"/>
                  <a:pt x="7009921" y="16041"/>
                  <a:pt x="7091403" y="0"/>
                </a:cubicBezTo>
                <a:cubicBezTo>
                  <a:pt x="7172885" y="-16041"/>
                  <a:pt x="7255336" y="19334"/>
                  <a:pt x="7370055" y="0"/>
                </a:cubicBezTo>
                <a:cubicBezTo>
                  <a:pt x="7484774" y="-19334"/>
                  <a:pt x="7583545" y="36074"/>
                  <a:pt x="7745382" y="0"/>
                </a:cubicBezTo>
                <a:cubicBezTo>
                  <a:pt x="7907219" y="-36074"/>
                  <a:pt x="8025050" y="34011"/>
                  <a:pt x="8120708" y="0"/>
                </a:cubicBezTo>
                <a:cubicBezTo>
                  <a:pt x="8216366" y="-34011"/>
                  <a:pt x="8528049" y="48599"/>
                  <a:pt x="8882736" y="0"/>
                </a:cubicBezTo>
                <a:cubicBezTo>
                  <a:pt x="9237423" y="-48599"/>
                  <a:pt x="9320087" y="44637"/>
                  <a:pt x="9667510" y="0"/>
                </a:cubicBezTo>
                <a:cubicBezTo>
                  <a:pt x="9698697" y="238061"/>
                  <a:pt x="9607582" y="339508"/>
                  <a:pt x="9667510" y="651569"/>
                </a:cubicBezTo>
                <a:cubicBezTo>
                  <a:pt x="9727438" y="963630"/>
                  <a:pt x="9611708" y="1064260"/>
                  <a:pt x="9667510" y="1223120"/>
                </a:cubicBezTo>
                <a:cubicBezTo>
                  <a:pt x="9723312" y="1381980"/>
                  <a:pt x="9653073" y="1596677"/>
                  <a:pt x="9667510" y="1874689"/>
                </a:cubicBezTo>
                <a:cubicBezTo>
                  <a:pt x="9681947" y="2152701"/>
                  <a:pt x="9641847" y="2210236"/>
                  <a:pt x="9667510" y="2446240"/>
                </a:cubicBezTo>
                <a:cubicBezTo>
                  <a:pt x="9693173" y="2682244"/>
                  <a:pt x="9626078" y="2761018"/>
                  <a:pt x="9667510" y="2897766"/>
                </a:cubicBezTo>
                <a:cubicBezTo>
                  <a:pt x="9708942" y="3034514"/>
                  <a:pt x="9605917" y="3685431"/>
                  <a:pt x="9667510" y="4000860"/>
                </a:cubicBezTo>
                <a:cubicBezTo>
                  <a:pt x="9465604" y="4054234"/>
                  <a:pt x="9219828" y="3991967"/>
                  <a:pt x="9002158" y="4000860"/>
                </a:cubicBezTo>
                <a:cubicBezTo>
                  <a:pt x="8784488" y="4009753"/>
                  <a:pt x="8559013" y="3945836"/>
                  <a:pt x="8240131" y="4000860"/>
                </a:cubicBezTo>
                <a:cubicBezTo>
                  <a:pt x="7921249" y="4055884"/>
                  <a:pt x="7916428" y="3940517"/>
                  <a:pt x="7671454" y="4000860"/>
                </a:cubicBezTo>
                <a:cubicBezTo>
                  <a:pt x="7426480" y="4061203"/>
                  <a:pt x="7423798" y="3967426"/>
                  <a:pt x="7296127" y="4000860"/>
                </a:cubicBezTo>
                <a:cubicBezTo>
                  <a:pt x="7168456" y="4034294"/>
                  <a:pt x="6989823" y="3972889"/>
                  <a:pt x="6727450" y="4000860"/>
                </a:cubicBezTo>
                <a:cubicBezTo>
                  <a:pt x="6465077" y="4028831"/>
                  <a:pt x="6247262" y="3933105"/>
                  <a:pt x="6062097" y="4000860"/>
                </a:cubicBezTo>
                <a:cubicBezTo>
                  <a:pt x="5876932" y="4068615"/>
                  <a:pt x="5668465" y="3977370"/>
                  <a:pt x="5396745" y="4000860"/>
                </a:cubicBezTo>
                <a:cubicBezTo>
                  <a:pt x="5125025" y="4024350"/>
                  <a:pt x="4991235" y="3971497"/>
                  <a:pt x="4634718" y="4000860"/>
                </a:cubicBezTo>
                <a:cubicBezTo>
                  <a:pt x="4278201" y="4030223"/>
                  <a:pt x="4383649" y="3992827"/>
                  <a:pt x="4162716" y="4000860"/>
                </a:cubicBezTo>
                <a:cubicBezTo>
                  <a:pt x="3941783" y="4008893"/>
                  <a:pt x="3680777" y="3953805"/>
                  <a:pt x="3497364" y="4000860"/>
                </a:cubicBezTo>
                <a:cubicBezTo>
                  <a:pt x="3313951" y="4047915"/>
                  <a:pt x="3192673" y="3994815"/>
                  <a:pt x="3025362" y="4000860"/>
                </a:cubicBezTo>
                <a:cubicBezTo>
                  <a:pt x="2858051" y="4006905"/>
                  <a:pt x="2739544" y="3991487"/>
                  <a:pt x="2456685" y="4000860"/>
                </a:cubicBezTo>
                <a:cubicBezTo>
                  <a:pt x="2173826" y="4010233"/>
                  <a:pt x="1932212" y="3994307"/>
                  <a:pt x="1791333" y="4000860"/>
                </a:cubicBezTo>
                <a:cubicBezTo>
                  <a:pt x="1650454" y="4007413"/>
                  <a:pt x="1600108" y="3974627"/>
                  <a:pt x="1512681" y="4000860"/>
                </a:cubicBezTo>
                <a:cubicBezTo>
                  <a:pt x="1425254" y="4027093"/>
                  <a:pt x="1104890" y="3971364"/>
                  <a:pt x="847329" y="4000860"/>
                </a:cubicBezTo>
                <a:cubicBezTo>
                  <a:pt x="589768" y="4030356"/>
                  <a:pt x="244405" y="3975012"/>
                  <a:pt x="0" y="4000860"/>
                </a:cubicBezTo>
                <a:cubicBezTo>
                  <a:pt x="-67072" y="3721717"/>
                  <a:pt x="61262" y="3519463"/>
                  <a:pt x="0" y="3349291"/>
                </a:cubicBezTo>
                <a:cubicBezTo>
                  <a:pt x="-61262" y="3179119"/>
                  <a:pt x="17728" y="3092955"/>
                  <a:pt x="0" y="2857757"/>
                </a:cubicBezTo>
                <a:cubicBezTo>
                  <a:pt x="-17728" y="2622559"/>
                  <a:pt x="21489" y="2525262"/>
                  <a:pt x="0" y="2406232"/>
                </a:cubicBezTo>
                <a:cubicBezTo>
                  <a:pt x="-21489" y="2287203"/>
                  <a:pt x="21109" y="2101264"/>
                  <a:pt x="0" y="1834680"/>
                </a:cubicBezTo>
                <a:cubicBezTo>
                  <a:pt x="-21109" y="1568096"/>
                  <a:pt x="34111" y="1457424"/>
                  <a:pt x="0" y="1223120"/>
                </a:cubicBezTo>
                <a:cubicBezTo>
                  <a:pt x="-34111" y="988816"/>
                  <a:pt x="52379" y="903240"/>
                  <a:pt x="0" y="691577"/>
                </a:cubicBezTo>
                <a:cubicBezTo>
                  <a:pt x="-52379" y="479914"/>
                  <a:pt x="31344" y="147316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rgbClr val="0066CC"/>
            </a:solidFill>
            <a:extLst>
              <a:ext uri="{C807C97D-BFC1-408E-A445-0C87EB9F89A2}">
                <ask:lineSketchStyleProps xmlns:ask="http://schemas.microsoft.com/office/drawing/2018/sketchyshapes" xmlns="" sd="2188293972"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Small Quantity Generators (SQG)</a:t>
            </a:r>
          </a:p>
          <a:p>
            <a:pPr algn="ctr"/>
            <a:endParaRPr lang="en-US" sz="28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Large Quantity Generators (LQG)</a:t>
            </a:r>
          </a:p>
          <a:p>
            <a:pPr algn="ctr"/>
            <a:r>
              <a:rPr 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algn="ctr"/>
            <a:endParaRPr lang="en-US" sz="28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Distributors (RD)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0E522-E6E1-F457-1510-2AF19505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93" y="320675"/>
            <a:ext cx="1912691" cy="14369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0A9786-CB90-7C90-4F91-D48CA442BB5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DB07A-647A-90FF-0D51-E7517752F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67" y="298661"/>
            <a:ext cx="2069912" cy="16195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AFBF7-5EFE-4BA4-00F6-BBE949E3F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52" y="335891"/>
            <a:ext cx="1884435" cy="150706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406D1-DD15-D33E-5B54-45B9C47F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241" y="320674"/>
            <a:ext cx="2491904" cy="153750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BF9775-FE37-94B5-BDBF-B24F086C8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0499" y="320674"/>
            <a:ext cx="2153340" cy="150706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69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472E-73CB-45C3-A5D8-F0FBB7F5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20" y="508001"/>
            <a:ext cx="10693540" cy="1052352"/>
          </a:xfrm>
          <a:custGeom>
            <a:avLst/>
            <a:gdLst>
              <a:gd name="connsiteX0" fmla="*/ 0 w 10693540"/>
              <a:gd name="connsiteY0" fmla="*/ 0 h 1052352"/>
              <a:gd name="connsiteX1" fmla="*/ 10693540 w 10693540"/>
              <a:gd name="connsiteY1" fmla="*/ 0 h 1052352"/>
              <a:gd name="connsiteX2" fmla="*/ 10693540 w 10693540"/>
              <a:gd name="connsiteY2" fmla="*/ 1052352 h 1052352"/>
              <a:gd name="connsiteX3" fmla="*/ 0 w 10693540"/>
              <a:gd name="connsiteY3" fmla="*/ 1052352 h 1052352"/>
              <a:gd name="connsiteX4" fmla="*/ 0 w 10693540"/>
              <a:gd name="connsiteY4" fmla="*/ 0 h 105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3540" h="1052352" fill="none" extrusionOk="0">
                <a:moveTo>
                  <a:pt x="0" y="0"/>
                </a:moveTo>
                <a:cubicBezTo>
                  <a:pt x="5115329" y="-160130"/>
                  <a:pt x="8669333" y="71969"/>
                  <a:pt x="10693540" y="0"/>
                </a:cubicBezTo>
                <a:cubicBezTo>
                  <a:pt x="10754710" y="242754"/>
                  <a:pt x="10704536" y="918739"/>
                  <a:pt x="10693540" y="1052352"/>
                </a:cubicBezTo>
                <a:cubicBezTo>
                  <a:pt x="9171433" y="1088956"/>
                  <a:pt x="5192191" y="1026436"/>
                  <a:pt x="0" y="1052352"/>
                </a:cubicBezTo>
                <a:cubicBezTo>
                  <a:pt x="-50552" y="927818"/>
                  <a:pt x="-64106" y="480082"/>
                  <a:pt x="0" y="0"/>
                </a:cubicBezTo>
                <a:close/>
              </a:path>
              <a:path w="10693540" h="1052352" stroke="0" extrusionOk="0">
                <a:moveTo>
                  <a:pt x="0" y="0"/>
                </a:moveTo>
                <a:cubicBezTo>
                  <a:pt x="4572454" y="-36805"/>
                  <a:pt x="9222212" y="-56036"/>
                  <a:pt x="10693540" y="0"/>
                </a:cubicBezTo>
                <a:cubicBezTo>
                  <a:pt x="10698456" y="205888"/>
                  <a:pt x="10673259" y="613847"/>
                  <a:pt x="10693540" y="1052352"/>
                </a:cubicBezTo>
                <a:cubicBezTo>
                  <a:pt x="7720114" y="952222"/>
                  <a:pt x="1891064" y="1132354"/>
                  <a:pt x="0" y="1052352"/>
                </a:cubicBezTo>
                <a:cubicBezTo>
                  <a:pt x="-60643" y="566840"/>
                  <a:pt x="-57775" y="243582"/>
                  <a:pt x="0" y="0"/>
                </a:cubicBezTo>
                <a:close/>
              </a:path>
            </a:pathLst>
          </a:custGeom>
          <a:ln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2789226856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distributors 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266.500</a:t>
            </a:r>
            <a:endParaRPr lang="en-US" sz="1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67484-072D-4FF4-B899-1EABDC19B55E}"/>
              </a:ext>
            </a:extLst>
          </p:cNvPr>
          <p:cNvSpPr txBox="1"/>
          <p:nvPr/>
        </p:nvSpPr>
        <p:spPr>
          <a:xfrm>
            <a:off x="746620" y="1928763"/>
            <a:ext cx="10010720" cy="3600986"/>
          </a:xfrm>
          <a:custGeom>
            <a:avLst/>
            <a:gdLst>
              <a:gd name="connsiteX0" fmla="*/ 0 w 10010720"/>
              <a:gd name="connsiteY0" fmla="*/ 0 h 3600986"/>
              <a:gd name="connsiteX1" fmla="*/ 688973 w 10010720"/>
              <a:gd name="connsiteY1" fmla="*/ 0 h 3600986"/>
              <a:gd name="connsiteX2" fmla="*/ 1277839 w 10010720"/>
              <a:gd name="connsiteY2" fmla="*/ 0 h 3600986"/>
              <a:gd name="connsiteX3" fmla="*/ 1666490 w 10010720"/>
              <a:gd name="connsiteY3" fmla="*/ 0 h 3600986"/>
              <a:gd name="connsiteX4" fmla="*/ 2255356 w 10010720"/>
              <a:gd name="connsiteY4" fmla="*/ 0 h 3600986"/>
              <a:gd name="connsiteX5" fmla="*/ 2543901 w 10010720"/>
              <a:gd name="connsiteY5" fmla="*/ 0 h 3600986"/>
              <a:gd name="connsiteX6" fmla="*/ 2932552 w 10010720"/>
              <a:gd name="connsiteY6" fmla="*/ 0 h 3600986"/>
              <a:gd name="connsiteX7" fmla="*/ 3521418 w 10010720"/>
              <a:gd name="connsiteY7" fmla="*/ 0 h 3600986"/>
              <a:gd name="connsiteX8" fmla="*/ 3910069 w 10010720"/>
              <a:gd name="connsiteY8" fmla="*/ 0 h 3600986"/>
              <a:gd name="connsiteX9" fmla="*/ 4198614 w 10010720"/>
              <a:gd name="connsiteY9" fmla="*/ 0 h 3600986"/>
              <a:gd name="connsiteX10" fmla="*/ 4787480 w 10010720"/>
              <a:gd name="connsiteY10" fmla="*/ 0 h 3600986"/>
              <a:gd name="connsiteX11" fmla="*/ 5476453 w 10010720"/>
              <a:gd name="connsiteY11" fmla="*/ 0 h 3600986"/>
              <a:gd name="connsiteX12" fmla="*/ 5865104 w 10010720"/>
              <a:gd name="connsiteY12" fmla="*/ 0 h 3600986"/>
              <a:gd name="connsiteX13" fmla="*/ 6453970 w 10010720"/>
              <a:gd name="connsiteY13" fmla="*/ 0 h 3600986"/>
              <a:gd name="connsiteX14" fmla="*/ 7142943 w 10010720"/>
              <a:gd name="connsiteY14" fmla="*/ 0 h 3600986"/>
              <a:gd name="connsiteX15" fmla="*/ 7531595 w 10010720"/>
              <a:gd name="connsiteY15" fmla="*/ 0 h 3600986"/>
              <a:gd name="connsiteX16" fmla="*/ 8120461 w 10010720"/>
              <a:gd name="connsiteY16" fmla="*/ 0 h 3600986"/>
              <a:gd name="connsiteX17" fmla="*/ 8509112 w 10010720"/>
              <a:gd name="connsiteY17" fmla="*/ 0 h 3600986"/>
              <a:gd name="connsiteX18" fmla="*/ 9097978 w 10010720"/>
              <a:gd name="connsiteY18" fmla="*/ 0 h 3600986"/>
              <a:gd name="connsiteX19" fmla="*/ 10010720 w 10010720"/>
              <a:gd name="connsiteY19" fmla="*/ 0 h 3600986"/>
              <a:gd name="connsiteX20" fmla="*/ 10010720 w 10010720"/>
              <a:gd name="connsiteY20" fmla="*/ 900246 h 3600986"/>
              <a:gd name="connsiteX21" fmla="*/ 10010720 w 10010720"/>
              <a:gd name="connsiteY21" fmla="*/ 1692463 h 3600986"/>
              <a:gd name="connsiteX22" fmla="*/ 10010720 w 10010720"/>
              <a:gd name="connsiteY22" fmla="*/ 2520690 h 3600986"/>
              <a:gd name="connsiteX23" fmla="*/ 10010720 w 10010720"/>
              <a:gd name="connsiteY23" fmla="*/ 3600986 h 3600986"/>
              <a:gd name="connsiteX24" fmla="*/ 9221640 w 10010720"/>
              <a:gd name="connsiteY24" fmla="*/ 3600986 h 3600986"/>
              <a:gd name="connsiteX25" fmla="*/ 8933095 w 10010720"/>
              <a:gd name="connsiteY25" fmla="*/ 3600986 h 3600986"/>
              <a:gd name="connsiteX26" fmla="*/ 8244122 w 10010720"/>
              <a:gd name="connsiteY26" fmla="*/ 3600986 h 3600986"/>
              <a:gd name="connsiteX27" fmla="*/ 7455042 w 10010720"/>
              <a:gd name="connsiteY27" fmla="*/ 3600986 h 3600986"/>
              <a:gd name="connsiteX28" fmla="*/ 7066391 w 10010720"/>
              <a:gd name="connsiteY28" fmla="*/ 3600986 h 3600986"/>
              <a:gd name="connsiteX29" fmla="*/ 6277310 w 10010720"/>
              <a:gd name="connsiteY29" fmla="*/ 3600986 h 3600986"/>
              <a:gd name="connsiteX30" fmla="*/ 5488230 w 10010720"/>
              <a:gd name="connsiteY30" fmla="*/ 3600986 h 3600986"/>
              <a:gd name="connsiteX31" fmla="*/ 5099579 w 10010720"/>
              <a:gd name="connsiteY31" fmla="*/ 3600986 h 3600986"/>
              <a:gd name="connsiteX32" fmla="*/ 4610820 w 10010720"/>
              <a:gd name="connsiteY32" fmla="*/ 3600986 h 3600986"/>
              <a:gd name="connsiteX33" fmla="*/ 4322276 w 10010720"/>
              <a:gd name="connsiteY33" fmla="*/ 3600986 h 3600986"/>
              <a:gd name="connsiteX34" fmla="*/ 3833517 w 10010720"/>
              <a:gd name="connsiteY34" fmla="*/ 3600986 h 3600986"/>
              <a:gd name="connsiteX35" fmla="*/ 3344758 w 10010720"/>
              <a:gd name="connsiteY35" fmla="*/ 3600986 h 3600986"/>
              <a:gd name="connsiteX36" fmla="*/ 2755892 w 10010720"/>
              <a:gd name="connsiteY36" fmla="*/ 3600986 h 3600986"/>
              <a:gd name="connsiteX37" fmla="*/ 2267134 w 10010720"/>
              <a:gd name="connsiteY37" fmla="*/ 3600986 h 3600986"/>
              <a:gd name="connsiteX38" fmla="*/ 1978589 w 10010720"/>
              <a:gd name="connsiteY38" fmla="*/ 3600986 h 3600986"/>
              <a:gd name="connsiteX39" fmla="*/ 1489831 w 10010720"/>
              <a:gd name="connsiteY39" fmla="*/ 3600986 h 3600986"/>
              <a:gd name="connsiteX40" fmla="*/ 1201286 w 10010720"/>
              <a:gd name="connsiteY40" fmla="*/ 3600986 h 3600986"/>
              <a:gd name="connsiteX41" fmla="*/ 0 w 10010720"/>
              <a:gd name="connsiteY41" fmla="*/ 3600986 h 3600986"/>
              <a:gd name="connsiteX42" fmla="*/ 0 w 10010720"/>
              <a:gd name="connsiteY42" fmla="*/ 2628719 h 3600986"/>
              <a:gd name="connsiteX43" fmla="*/ 0 w 10010720"/>
              <a:gd name="connsiteY43" fmla="*/ 1692463 h 3600986"/>
              <a:gd name="connsiteX44" fmla="*/ 0 w 10010720"/>
              <a:gd name="connsiteY44" fmla="*/ 864236 h 3600986"/>
              <a:gd name="connsiteX45" fmla="*/ 0 w 10010720"/>
              <a:gd name="connsiteY45" fmla="*/ 0 h 3600986"/>
              <a:gd name="connsiteX0" fmla="*/ 0 w 10010720"/>
              <a:gd name="connsiteY0" fmla="*/ 0 h 3600986"/>
              <a:gd name="connsiteX1" fmla="*/ 488759 w 10010720"/>
              <a:gd name="connsiteY1" fmla="*/ 0 h 3600986"/>
              <a:gd name="connsiteX2" fmla="*/ 977517 w 10010720"/>
              <a:gd name="connsiteY2" fmla="*/ 0 h 3600986"/>
              <a:gd name="connsiteX3" fmla="*/ 1366169 w 10010720"/>
              <a:gd name="connsiteY3" fmla="*/ 0 h 3600986"/>
              <a:gd name="connsiteX4" fmla="*/ 2155249 w 10010720"/>
              <a:gd name="connsiteY4" fmla="*/ 0 h 3600986"/>
              <a:gd name="connsiteX5" fmla="*/ 2443793 w 10010720"/>
              <a:gd name="connsiteY5" fmla="*/ 0 h 3600986"/>
              <a:gd name="connsiteX6" fmla="*/ 2932552 w 10010720"/>
              <a:gd name="connsiteY6" fmla="*/ 0 h 3600986"/>
              <a:gd name="connsiteX7" fmla="*/ 3521418 w 10010720"/>
              <a:gd name="connsiteY7" fmla="*/ 0 h 3600986"/>
              <a:gd name="connsiteX8" fmla="*/ 4310498 w 10010720"/>
              <a:gd name="connsiteY8" fmla="*/ 0 h 3600986"/>
              <a:gd name="connsiteX9" fmla="*/ 5099579 w 10010720"/>
              <a:gd name="connsiteY9" fmla="*/ 0 h 3600986"/>
              <a:gd name="connsiteX10" fmla="*/ 5388123 w 10010720"/>
              <a:gd name="connsiteY10" fmla="*/ 0 h 3600986"/>
              <a:gd name="connsiteX11" fmla="*/ 6177203 w 10010720"/>
              <a:gd name="connsiteY11" fmla="*/ 0 h 3600986"/>
              <a:gd name="connsiteX12" fmla="*/ 6565855 w 10010720"/>
              <a:gd name="connsiteY12" fmla="*/ 0 h 3600986"/>
              <a:gd name="connsiteX13" fmla="*/ 6854399 w 10010720"/>
              <a:gd name="connsiteY13" fmla="*/ 0 h 3600986"/>
              <a:gd name="connsiteX14" fmla="*/ 7343158 w 10010720"/>
              <a:gd name="connsiteY14" fmla="*/ 0 h 3600986"/>
              <a:gd name="connsiteX15" fmla="*/ 8132238 w 10010720"/>
              <a:gd name="connsiteY15" fmla="*/ 0 h 3600986"/>
              <a:gd name="connsiteX16" fmla="*/ 8420782 w 10010720"/>
              <a:gd name="connsiteY16" fmla="*/ 0 h 3600986"/>
              <a:gd name="connsiteX17" fmla="*/ 8909541 w 10010720"/>
              <a:gd name="connsiteY17" fmla="*/ 0 h 3600986"/>
              <a:gd name="connsiteX18" fmla="*/ 9398299 w 10010720"/>
              <a:gd name="connsiteY18" fmla="*/ 0 h 3600986"/>
              <a:gd name="connsiteX19" fmla="*/ 10010720 w 10010720"/>
              <a:gd name="connsiteY19" fmla="*/ 0 h 3600986"/>
              <a:gd name="connsiteX20" fmla="*/ 10010720 w 10010720"/>
              <a:gd name="connsiteY20" fmla="*/ 972266 h 3600986"/>
              <a:gd name="connsiteX21" fmla="*/ 10010720 w 10010720"/>
              <a:gd name="connsiteY21" fmla="*/ 1764483 h 3600986"/>
              <a:gd name="connsiteX22" fmla="*/ 10010720 w 10010720"/>
              <a:gd name="connsiteY22" fmla="*/ 2592710 h 3600986"/>
              <a:gd name="connsiteX23" fmla="*/ 10010720 w 10010720"/>
              <a:gd name="connsiteY23" fmla="*/ 3600986 h 3600986"/>
              <a:gd name="connsiteX24" fmla="*/ 9221640 w 10010720"/>
              <a:gd name="connsiteY24" fmla="*/ 3600986 h 3600986"/>
              <a:gd name="connsiteX25" fmla="*/ 8832988 w 10010720"/>
              <a:gd name="connsiteY25" fmla="*/ 3600986 h 3600986"/>
              <a:gd name="connsiteX26" fmla="*/ 8144015 w 10010720"/>
              <a:gd name="connsiteY26" fmla="*/ 3600986 h 3600986"/>
              <a:gd name="connsiteX27" fmla="*/ 7755364 w 10010720"/>
              <a:gd name="connsiteY27" fmla="*/ 3600986 h 3600986"/>
              <a:gd name="connsiteX28" fmla="*/ 7266605 w 10010720"/>
              <a:gd name="connsiteY28" fmla="*/ 3600986 h 3600986"/>
              <a:gd name="connsiteX29" fmla="*/ 6477525 w 10010720"/>
              <a:gd name="connsiteY29" fmla="*/ 3600986 h 3600986"/>
              <a:gd name="connsiteX30" fmla="*/ 6188980 w 10010720"/>
              <a:gd name="connsiteY30" fmla="*/ 3600986 h 3600986"/>
              <a:gd name="connsiteX31" fmla="*/ 5700222 w 10010720"/>
              <a:gd name="connsiteY31" fmla="*/ 3600986 h 3600986"/>
              <a:gd name="connsiteX32" fmla="*/ 5411677 w 10010720"/>
              <a:gd name="connsiteY32" fmla="*/ 3600986 h 3600986"/>
              <a:gd name="connsiteX33" fmla="*/ 4822812 w 10010720"/>
              <a:gd name="connsiteY33" fmla="*/ 3600986 h 3600986"/>
              <a:gd name="connsiteX34" fmla="*/ 4334053 w 10010720"/>
              <a:gd name="connsiteY34" fmla="*/ 3600986 h 3600986"/>
              <a:gd name="connsiteX35" fmla="*/ 3544973 w 10010720"/>
              <a:gd name="connsiteY35" fmla="*/ 3600986 h 3600986"/>
              <a:gd name="connsiteX36" fmla="*/ 3156321 w 10010720"/>
              <a:gd name="connsiteY36" fmla="*/ 3600986 h 3600986"/>
              <a:gd name="connsiteX37" fmla="*/ 2867777 w 10010720"/>
              <a:gd name="connsiteY37" fmla="*/ 3600986 h 3600986"/>
              <a:gd name="connsiteX38" fmla="*/ 2178804 w 10010720"/>
              <a:gd name="connsiteY38" fmla="*/ 3600986 h 3600986"/>
              <a:gd name="connsiteX39" fmla="*/ 1690045 w 10010720"/>
              <a:gd name="connsiteY39" fmla="*/ 3600986 h 3600986"/>
              <a:gd name="connsiteX40" fmla="*/ 1101179 w 10010720"/>
              <a:gd name="connsiteY40" fmla="*/ 3600986 h 3600986"/>
              <a:gd name="connsiteX41" fmla="*/ 0 w 10010720"/>
              <a:gd name="connsiteY41" fmla="*/ 3600986 h 3600986"/>
              <a:gd name="connsiteX42" fmla="*/ 0 w 10010720"/>
              <a:gd name="connsiteY42" fmla="*/ 2700739 h 3600986"/>
              <a:gd name="connsiteX43" fmla="*/ 0 w 10010720"/>
              <a:gd name="connsiteY43" fmla="*/ 1836502 h 3600986"/>
              <a:gd name="connsiteX44" fmla="*/ 0 w 10010720"/>
              <a:gd name="connsiteY44" fmla="*/ 1044285 h 3600986"/>
              <a:gd name="connsiteX45" fmla="*/ 0 w 10010720"/>
              <a:gd name="connsiteY45" fmla="*/ 0 h 360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10720" h="3600986" fill="none" extrusionOk="0">
                <a:moveTo>
                  <a:pt x="0" y="0"/>
                </a:moveTo>
                <a:cubicBezTo>
                  <a:pt x="217771" y="-126188"/>
                  <a:pt x="523474" y="127719"/>
                  <a:pt x="688973" y="0"/>
                </a:cubicBezTo>
                <a:cubicBezTo>
                  <a:pt x="832155" y="-113597"/>
                  <a:pt x="1097982" y="69514"/>
                  <a:pt x="1277839" y="0"/>
                </a:cubicBezTo>
                <a:cubicBezTo>
                  <a:pt x="1436630" y="-35335"/>
                  <a:pt x="1537756" y="47163"/>
                  <a:pt x="1666490" y="0"/>
                </a:cubicBezTo>
                <a:cubicBezTo>
                  <a:pt x="1790389" y="-68262"/>
                  <a:pt x="2066446" y="84355"/>
                  <a:pt x="2255356" y="0"/>
                </a:cubicBezTo>
                <a:cubicBezTo>
                  <a:pt x="2429798" y="-112477"/>
                  <a:pt x="2432469" y="52188"/>
                  <a:pt x="2543901" y="0"/>
                </a:cubicBezTo>
                <a:cubicBezTo>
                  <a:pt x="2657556" y="-59446"/>
                  <a:pt x="2742622" y="30312"/>
                  <a:pt x="2932552" y="0"/>
                </a:cubicBezTo>
                <a:cubicBezTo>
                  <a:pt x="3074092" y="-37455"/>
                  <a:pt x="3316704" y="126691"/>
                  <a:pt x="3521418" y="0"/>
                </a:cubicBezTo>
                <a:cubicBezTo>
                  <a:pt x="3734592" y="-78983"/>
                  <a:pt x="3749135" y="21686"/>
                  <a:pt x="3910069" y="0"/>
                </a:cubicBezTo>
                <a:cubicBezTo>
                  <a:pt x="4073857" y="-13758"/>
                  <a:pt x="4135968" y="55535"/>
                  <a:pt x="4198614" y="0"/>
                </a:cubicBezTo>
                <a:cubicBezTo>
                  <a:pt x="4318732" y="-76895"/>
                  <a:pt x="4604492" y="61292"/>
                  <a:pt x="4787480" y="0"/>
                </a:cubicBezTo>
                <a:cubicBezTo>
                  <a:pt x="5018740" y="-54645"/>
                  <a:pt x="5176825" y="35435"/>
                  <a:pt x="5476453" y="0"/>
                </a:cubicBezTo>
                <a:cubicBezTo>
                  <a:pt x="5780527" y="-47060"/>
                  <a:pt x="5706268" y="59917"/>
                  <a:pt x="5865104" y="0"/>
                </a:cubicBezTo>
                <a:cubicBezTo>
                  <a:pt x="6022770" y="-27769"/>
                  <a:pt x="6163880" y="51302"/>
                  <a:pt x="6453970" y="0"/>
                </a:cubicBezTo>
                <a:cubicBezTo>
                  <a:pt x="6772256" y="-17598"/>
                  <a:pt x="6827671" y="43374"/>
                  <a:pt x="7142943" y="0"/>
                </a:cubicBezTo>
                <a:cubicBezTo>
                  <a:pt x="7458620" y="-81661"/>
                  <a:pt x="7443760" y="73134"/>
                  <a:pt x="7531595" y="0"/>
                </a:cubicBezTo>
                <a:cubicBezTo>
                  <a:pt x="7565156" y="-83522"/>
                  <a:pt x="7809331" y="27967"/>
                  <a:pt x="8120461" y="0"/>
                </a:cubicBezTo>
                <a:cubicBezTo>
                  <a:pt x="8399347" y="-123279"/>
                  <a:pt x="8378870" y="23331"/>
                  <a:pt x="8509112" y="0"/>
                </a:cubicBezTo>
                <a:cubicBezTo>
                  <a:pt x="8652799" y="-51923"/>
                  <a:pt x="8801363" y="59000"/>
                  <a:pt x="9097978" y="0"/>
                </a:cubicBezTo>
                <a:cubicBezTo>
                  <a:pt x="9363724" y="-229"/>
                  <a:pt x="9766574" y="-30062"/>
                  <a:pt x="10010720" y="0"/>
                </a:cubicBezTo>
                <a:cubicBezTo>
                  <a:pt x="10033930" y="388067"/>
                  <a:pt x="10017871" y="585293"/>
                  <a:pt x="10010720" y="900246"/>
                </a:cubicBezTo>
                <a:cubicBezTo>
                  <a:pt x="10060571" y="1207766"/>
                  <a:pt x="9968912" y="1312317"/>
                  <a:pt x="10010720" y="1692463"/>
                </a:cubicBezTo>
                <a:cubicBezTo>
                  <a:pt x="10026532" y="2087702"/>
                  <a:pt x="9967892" y="2259194"/>
                  <a:pt x="10010720" y="2520690"/>
                </a:cubicBezTo>
                <a:cubicBezTo>
                  <a:pt x="10135674" y="2742600"/>
                  <a:pt x="9943560" y="3381265"/>
                  <a:pt x="10010720" y="3600986"/>
                </a:cubicBezTo>
                <a:cubicBezTo>
                  <a:pt x="9770096" y="3657947"/>
                  <a:pt x="9524430" y="3552794"/>
                  <a:pt x="9221640" y="3600986"/>
                </a:cubicBezTo>
                <a:cubicBezTo>
                  <a:pt x="8886028" y="3727711"/>
                  <a:pt x="8996274" y="3554219"/>
                  <a:pt x="8933095" y="3600986"/>
                </a:cubicBezTo>
                <a:cubicBezTo>
                  <a:pt x="8862022" y="3607613"/>
                  <a:pt x="8547284" y="3653770"/>
                  <a:pt x="8244122" y="3600986"/>
                </a:cubicBezTo>
                <a:cubicBezTo>
                  <a:pt x="7933233" y="3626618"/>
                  <a:pt x="7759221" y="3531907"/>
                  <a:pt x="7455042" y="3600986"/>
                </a:cubicBezTo>
                <a:cubicBezTo>
                  <a:pt x="7130305" y="3695324"/>
                  <a:pt x="7226866" y="3569428"/>
                  <a:pt x="7066391" y="3600986"/>
                </a:cubicBezTo>
                <a:cubicBezTo>
                  <a:pt x="6841477" y="3631668"/>
                  <a:pt x="6673121" y="3597623"/>
                  <a:pt x="6277310" y="3600986"/>
                </a:cubicBezTo>
                <a:cubicBezTo>
                  <a:pt x="5881804" y="3646594"/>
                  <a:pt x="5776762" y="3572670"/>
                  <a:pt x="5488230" y="3600986"/>
                </a:cubicBezTo>
                <a:cubicBezTo>
                  <a:pt x="5198648" y="3595398"/>
                  <a:pt x="5233543" y="3567380"/>
                  <a:pt x="5099579" y="3600986"/>
                </a:cubicBezTo>
                <a:cubicBezTo>
                  <a:pt x="4964808" y="3625164"/>
                  <a:pt x="4772864" y="3613725"/>
                  <a:pt x="4610820" y="3600986"/>
                </a:cubicBezTo>
                <a:cubicBezTo>
                  <a:pt x="4413708" y="3608593"/>
                  <a:pt x="4389037" y="3602923"/>
                  <a:pt x="4322276" y="3600986"/>
                </a:cubicBezTo>
                <a:cubicBezTo>
                  <a:pt x="4256129" y="3592274"/>
                  <a:pt x="4103072" y="3496361"/>
                  <a:pt x="3833517" y="3600986"/>
                </a:cubicBezTo>
                <a:cubicBezTo>
                  <a:pt x="3612784" y="3665856"/>
                  <a:pt x="3495140" y="3527953"/>
                  <a:pt x="3344758" y="3600986"/>
                </a:cubicBezTo>
                <a:cubicBezTo>
                  <a:pt x="3184233" y="3650299"/>
                  <a:pt x="2984146" y="3512420"/>
                  <a:pt x="2755892" y="3600986"/>
                </a:cubicBezTo>
                <a:cubicBezTo>
                  <a:pt x="2469290" y="3655396"/>
                  <a:pt x="2446968" y="3550549"/>
                  <a:pt x="2267134" y="3600986"/>
                </a:cubicBezTo>
                <a:cubicBezTo>
                  <a:pt x="2084446" y="3622358"/>
                  <a:pt x="2114445" y="3548327"/>
                  <a:pt x="1978589" y="3600986"/>
                </a:cubicBezTo>
                <a:cubicBezTo>
                  <a:pt x="1844199" y="3660206"/>
                  <a:pt x="1722389" y="3500429"/>
                  <a:pt x="1489831" y="3600986"/>
                </a:cubicBezTo>
                <a:cubicBezTo>
                  <a:pt x="1248312" y="3721633"/>
                  <a:pt x="1329514" y="3563900"/>
                  <a:pt x="1201286" y="3600986"/>
                </a:cubicBezTo>
                <a:cubicBezTo>
                  <a:pt x="1095948" y="3631322"/>
                  <a:pt x="282898" y="3427134"/>
                  <a:pt x="0" y="3600986"/>
                </a:cubicBezTo>
                <a:cubicBezTo>
                  <a:pt x="12836" y="3139127"/>
                  <a:pt x="-5446" y="3036611"/>
                  <a:pt x="0" y="2628719"/>
                </a:cubicBezTo>
                <a:cubicBezTo>
                  <a:pt x="5744" y="2227357"/>
                  <a:pt x="43163" y="2180042"/>
                  <a:pt x="0" y="1692463"/>
                </a:cubicBezTo>
                <a:cubicBezTo>
                  <a:pt x="-22533" y="1221496"/>
                  <a:pt x="25587" y="1169076"/>
                  <a:pt x="0" y="864236"/>
                </a:cubicBezTo>
                <a:cubicBezTo>
                  <a:pt x="-10613" y="590891"/>
                  <a:pt x="29620" y="454040"/>
                  <a:pt x="0" y="0"/>
                </a:cubicBezTo>
                <a:close/>
              </a:path>
              <a:path w="10010720" h="3600986" stroke="0" extrusionOk="0">
                <a:moveTo>
                  <a:pt x="0" y="0"/>
                </a:moveTo>
                <a:cubicBezTo>
                  <a:pt x="156084" y="-44300"/>
                  <a:pt x="337318" y="-8269"/>
                  <a:pt x="488759" y="0"/>
                </a:cubicBezTo>
                <a:cubicBezTo>
                  <a:pt x="657812" y="-27022"/>
                  <a:pt x="828413" y="15196"/>
                  <a:pt x="977517" y="0"/>
                </a:cubicBezTo>
                <a:cubicBezTo>
                  <a:pt x="1122329" y="-24760"/>
                  <a:pt x="1208674" y="-819"/>
                  <a:pt x="1366169" y="0"/>
                </a:cubicBezTo>
                <a:cubicBezTo>
                  <a:pt x="1473927" y="34677"/>
                  <a:pt x="1776399" y="730"/>
                  <a:pt x="2155249" y="0"/>
                </a:cubicBezTo>
                <a:cubicBezTo>
                  <a:pt x="2535523" y="-30950"/>
                  <a:pt x="2334639" y="-7342"/>
                  <a:pt x="2443793" y="0"/>
                </a:cubicBezTo>
                <a:cubicBezTo>
                  <a:pt x="2567727" y="-6053"/>
                  <a:pt x="2703563" y="71947"/>
                  <a:pt x="2932552" y="0"/>
                </a:cubicBezTo>
                <a:cubicBezTo>
                  <a:pt x="3133877" y="-34691"/>
                  <a:pt x="3338808" y="20902"/>
                  <a:pt x="3521418" y="0"/>
                </a:cubicBezTo>
                <a:cubicBezTo>
                  <a:pt x="3779017" y="-58245"/>
                  <a:pt x="3912059" y="122862"/>
                  <a:pt x="4310498" y="0"/>
                </a:cubicBezTo>
                <a:cubicBezTo>
                  <a:pt x="4649324" y="-51645"/>
                  <a:pt x="4757046" y="81782"/>
                  <a:pt x="5099579" y="0"/>
                </a:cubicBezTo>
                <a:cubicBezTo>
                  <a:pt x="5459202" y="-57592"/>
                  <a:pt x="5309462" y="-10092"/>
                  <a:pt x="5388123" y="0"/>
                </a:cubicBezTo>
                <a:cubicBezTo>
                  <a:pt x="5451946" y="-15028"/>
                  <a:pt x="5804921" y="144846"/>
                  <a:pt x="6177203" y="0"/>
                </a:cubicBezTo>
                <a:cubicBezTo>
                  <a:pt x="6534867" y="-123199"/>
                  <a:pt x="6498325" y="36081"/>
                  <a:pt x="6565855" y="0"/>
                </a:cubicBezTo>
                <a:cubicBezTo>
                  <a:pt x="6657279" y="-81274"/>
                  <a:pt x="6740780" y="3518"/>
                  <a:pt x="6854399" y="0"/>
                </a:cubicBezTo>
                <a:cubicBezTo>
                  <a:pt x="6924055" y="30119"/>
                  <a:pt x="7089248" y="8149"/>
                  <a:pt x="7343158" y="0"/>
                </a:cubicBezTo>
                <a:cubicBezTo>
                  <a:pt x="7518365" y="2427"/>
                  <a:pt x="7774711" y="14784"/>
                  <a:pt x="8132238" y="0"/>
                </a:cubicBezTo>
                <a:cubicBezTo>
                  <a:pt x="8443911" y="-29925"/>
                  <a:pt x="8342516" y="23817"/>
                  <a:pt x="8420782" y="0"/>
                </a:cubicBezTo>
                <a:cubicBezTo>
                  <a:pt x="8457145" y="-36109"/>
                  <a:pt x="8743637" y="34988"/>
                  <a:pt x="8909541" y="0"/>
                </a:cubicBezTo>
                <a:cubicBezTo>
                  <a:pt x="9123897" y="-7835"/>
                  <a:pt x="9137523" y="43701"/>
                  <a:pt x="9398299" y="0"/>
                </a:cubicBezTo>
                <a:cubicBezTo>
                  <a:pt x="9627394" y="2992"/>
                  <a:pt x="9896353" y="149123"/>
                  <a:pt x="10010720" y="0"/>
                </a:cubicBezTo>
                <a:cubicBezTo>
                  <a:pt x="10058874" y="407523"/>
                  <a:pt x="9996754" y="718553"/>
                  <a:pt x="10010720" y="972266"/>
                </a:cubicBezTo>
                <a:cubicBezTo>
                  <a:pt x="10044508" y="1237752"/>
                  <a:pt x="9991026" y="1360256"/>
                  <a:pt x="10010720" y="1764483"/>
                </a:cubicBezTo>
                <a:cubicBezTo>
                  <a:pt x="10045452" y="2169850"/>
                  <a:pt x="9971558" y="2249984"/>
                  <a:pt x="10010720" y="2592710"/>
                </a:cubicBezTo>
                <a:cubicBezTo>
                  <a:pt x="10042743" y="2906406"/>
                  <a:pt x="9989035" y="3207357"/>
                  <a:pt x="10010720" y="3600986"/>
                </a:cubicBezTo>
                <a:cubicBezTo>
                  <a:pt x="9642011" y="3722345"/>
                  <a:pt x="9437887" y="3630957"/>
                  <a:pt x="9221640" y="3600986"/>
                </a:cubicBezTo>
                <a:cubicBezTo>
                  <a:pt x="9016894" y="3610068"/>
                  <a:pt x="8998101" y="3543587"/>
                  <a:pt x="8832988" y="3600986"/>
                </a:cubicBezTo>
                <a:cubicBezTo>
                  <a:pt x="8642041" y="3656202"/>
                  <a:pt x="8508047" y="3628800"/>
                  <a:pt x="8144015" y="3600986"/>
                </a:cubicBezTo>
                <a:cubicBezTo>
                  <a:pt x="7816462" y="3625455"/>
                  <a:pt x="7888053" y="3579498"/>
                  <a:pt x="7755364" y="3600986"/>
                </a:cubicBezTo>
                <a:cubicBezTo>
                  <a:pt x="7601347" y="3615744"/>
                  <a:pt x="7430604" y="3516540"/>
                  <a:pt x="7266605" y="3600986"/>
                </a:cubicBezTo>
                <a:cubicBezTo>
                  <a:pt x="7157701" y="3670551"/>
                  <a:pt x="6702798" y="3612905"/>
                  <a:pt x="6477525" y="3600986"/>
                </a:cubicBezTo>
                <a:cubicBezTo>
                  <a:pt x="6170326" y="3622923"/>
                  <a:pt x="6313957" y="3557124"/>
                  <a:pt x="6188980" y="3600986"/>
                </a:cubicBezTo>
                <a:cubicBezTo>
                  <a:pt x="6109119" y="3671067"/>
                  <a:pt x="5889410" y="3509180"/>
                  <a:pt x="5700222" y="3600986"/>
                </a:cubicBezTo>
                <a:cubicBezTo>
                  <a:pt x="5499301" y="3635327"/>
                  <a:pt x="5519053" y="3605316"/>
                  <a:pt x="5411677" y="3600986"/>
                </a:cubicBezTo>
                <a:cubicBezTo>
                  <a:pt x="5320685" y="3579118"/>
                  <a:pt x="5115490" y="3544517"/>
                  <a:pt x="4822812" y="3600986"/>
                </a:cubicBezTo>
                <a:cubicBezTo>
                  <a:pt x="4537301" y="3658006"/>
                  <a:pt x="4526060" y="3527062"/>
                  <a:pt x="4334053" y="3600986"/>
                </a:cubicBezTo>
                <a:cubicBezTo>
                  <a:pt x="4151910" y="3608451"/>
                  <a:pt x="3833051" y="3405418"/>
                  <a:pt x="3544973" y="3600986"/>
                </a:cubicBezTo>
                <a:cubicBezTo>
                  <a:pt x="3244613" y="3728908"/>
                  <a:pt x="3297288" y="3569902"/>
                  <a:pt x="3156321" y="3600986"/>
                </a:cubicBezTo>
                <a:cubicBezTo>
                  <a:pt x="2975410" y="3640279"/>
                  <a:pt x="2939346" y="3563793"/>
                  <a:pt x="2867777" y="3600986"/>
                </a:cubicBezTo>
                <a:cubicBezTo>
                  <a:pt x="2790803" y="3619879"/>
                  <a:pt x="2547292" y="3616606"/>
                  <a:pt x="2178804" y="3600986"/>
                </a:cubicBezTo>
                <a:cubicBezTo>
                  <a:pt x="1853241" y="3633880"/>
                  <a:pt x="1804694" y="3595614"/>
                  <a:pt x="1690045" y="3600986"/>
                </a:cubicBezTo>
                <a:cubicBezTo>
                  <a:pt x="1614651" y="3659119"/>
                  <a:pt x="1292981" y="3507619"/>
                  <a:pt x="1101179" y="3600986"/>
                </a:cubicBezTo>
                <a:cubicBezTo>
                  <a:pt x="793299" y="3586645"/>
                  <a:pt x="431382" y="3466624"/>
                  <a:pt x="0" y="3600986"/>
                </a:cubicBezTo>
                <a:cubicBezTo>
                  <a:pt x="-27974" y="3176922"/>
                  <a:pt x="59196" y="3009728"/>
                  <a:pt x="0" y="2700739"/>
                </a:cubicBezTo>
                <a:cubicBezTo>
                  <a:pt x="-116175" y="2408052"/>
                  <a:pt x="-18608" y="2139612"/>
                  <a:pt x="0" y="1836502"/>
                </a:cubicBezTo>
                <a:cubicBezTo>
                  <a:pt x="-64491" y="1530798"/>
                  <a:pt x="24876" y="1365343"/>
                  <a:pt x="0" y="1044285"/>
                </a:cubicBezTo>
                <a:cubicBezTo>
                  <a:pt x="-51318" y="845222"/>
                  <a:pt x="-25242" y="356341"/>
                  <a:pt x="0" y="0"/>
                </a:cubicBezTo>
                <a:close/>
              </a:path>
              <a:path w="10010720" h="3600986" fill="none" stroke="0" extrusionOk="0">
                <a:moveTo>
                  <a:pt x="0" y="0"/>
                </a:moveTo>
                <a:cubicBezTo>
                  <a:pt x="226526" y="-114659"/>
                  <a:pt x="546794" y="63543"/>
                  <a:pt x="688973" y="0"/>
                </a:cubicBezTo>
                <a:cubicBezTo>
                  <a:pt x="866467" y="-126160"/>
                  <a:pt x="1092457" y="70445"/>
                  <a:pt x="1277839" y="0"/>
                </a:cubicBezTo>
                <a:cubicBezTo>
                  <a:pt x="1418796" y="-37651"/>
                  <a:pt x="1502225" y="42599"/>
                  <a:pt x="1666490" y="0"/>
                </a:cubicBezTo>
                <a:cubicBezTo>
                  <a:pt x="1771894" y="-63553"/>
                  <a:pt x="2084347" y="65139"/>
                  <a:pt x="2255356" y="0"/>
                </a:cubicBezTo>
                <a:cubicBezTo>
                  <a:pt x="2454998" y="-115512"/>
                  <a:pt x="2423150" y="63670"/>
                  <a:pt x="2543901" y="0"/>
                </a:cubicBezTo>
                <a:cubicBezTo>
                  <a:pt x="2683748" y="-51811"/>
                  <a:pt x="2779683" y="4156"/>
                  <a:pt x="2932552" y="0"/>
                </a:cubicBezTo>
                <a:cubicBezTo>
                  <a:pt x="3128835" y="-12995"/>
                  <a:pt x="3310266" y="94738"/>
                  <a:pt x="3521418" y="0"/>
                </a:cubicBezTo>
                <a:cubicBezTo>
                  <a:pt x="3695951" y="-113621"/>
                  <a:pt x="3729416" y="18667"/>
                  <a:pt x="3910069" y="0"/>
                </a:cubicBezTo>
                <a:cubicBezTo>
                  <a:pt x="4105134" y="-10521"/>
                  <a:pt x="4147592" y="40609"/>
                  <a:pt x="4198614" y="0"/>
                </a:cubicBezTo>
                <a:cubicBezTo>
                  <a:pt x="4243414" y="-53947"/>
                  <a:pt x="4536817" y="48475"/>
                  <a:pt x="4787480" y="0"/>
                </a:cubicBezTo>
                <a:cubicBezTo>
                  <a:pt x="5033041" y="-55149"/>
                  <a:pt x="5132389" y="127560"/>
                  <a:pt x="5476453" y="0"/>
                </a:cubicBezTo>
                <a:cubicBezTo>
                  <a:pt x="5817750" y="-99641"/>
                  <a:pt x="5676992" y="42910"/>
                  <a:pt x="5865104" y="0"/>
                </a:cubicBezTo>
                <a:cubicBezTo>
                  <a:pt x="6021675" y="-63676"/>
                  <a:pt x="6178570" y="35574"/>
                  <a:pt x="6453970" y="0"/>
                </a:cubicBezTo>
                <a:cubicBezTo>
                  <a:pt x="6768832" y="4292"/>
                  <a:pt x="6809915" y="37510"/>
                  <a:pt x="7142943" y="0"/>
                </a:cubicBezTo>
                <a:cubicBezTo>
                  <a:pt x="7477855" y="-64715"/>
                  <a:pt x="7436114" y="61467"/>
                  <a:pt x="7531595" y="0"/>
                </a:cubicBezTo>
                <a:cubicBezTo>
                  <a:pt x="7591619" y="-5286"/>
                  <a:pt x="7827933" y="59041"/>
                  <a:pt x="8120461" y="0"/>
                </a:cubicBezTo>
                <a:cubicBezTo>
                  <a:pt x="8399040" y="-66093"/>
                  <a:pt x="8372352" y="67824"/>
                  <a:pt x="8509112" y="0"/>
                </a:cubicBezTo>
                <a:cubicBezTo>
                  <a:pt x="8617641" y="-52152"/>
                  <a:pt x="8746359" y="57952"/>
                  <a:pt x="9097978" y="0"/>
                </a:cubicBezTo>
                <a:cubicBezTo>
                  <a:pt x="9375930" y="-76489"/>
                  <a:pt x="9794005" y="36152"/>
                  <a:pt x="10010720" y="0"/>
                </a:cubicBezTo>
                <a:cubicBezTo>
                  <a:pt x="10107357" y="408607"/>
                  <a:pt x="10000012" y="596636"/>
                  <a:pt x="10010720" y="900246"/>
                </a:cubicBezTo>
                <a:cubicBezTo>
                  <a:pt x="10028955" y="1226629"/>
                  <a:pt x="9963052" y="1310816"/>
                  <a:pt x="10010720" y="1692463"/>
                </a:cubicBezTo>
                <a:cubicBezTo>
                  <a:pt x="10084322" y="2065385"/>
                  <a:pt x="9967017" y="2313681"/>
                  <a:pt x="10010720" y="2520690"/>
                </a:cubicBezTo>
                <a:cubicBezTo>
                  <a:pt x="10012009" y="2780493"/>
                  <a:pt x="10017549" y="3381868"/>
                  <a:pt x="10010720" y="3600986"/>
                </a:cubicBezTo>
                <a:cubicBezTo>
                  <a:pt x="9877174" y="3698206"/>
                  <a:pt x="9564051" y="3474101"/>
                  <a:pt x="9221640" y="3600986"/>
                </a:cubicBezTo>
                <a:cubicBezTo>
                  <a:pt x="8906971" y="3753118"/>
                  <a:pt x="9011668" y="3537382"/>
                  <a:pt x="8933095" y="3600986"/>
                </a:cubicBezTo>
                <a:cubicBezTo>
                  <a:pt x="8818213" y="3616185"/>
                  <a:pt x="8597780" y="3593450"/>
                  <a:pt x="8244122" y="3600986"/>
                </a:cubicBezTo>
                <a:cubicBezTo>
                  <a:pt x="7942759" y="3581445"/>
                  <a:pt x="7759209" y="3540173"/>
                  <a:pt x="7455042" y="3600986"/>
                </a:cubicBezTo>
                <a:cubicBezTo>
                  <a:pt x="7130877" y="3707126"/>
                  <a:pt x="7211936" y="3584617"/>
                  <a:pt x="7066391" y="3600986"/>
                </a:cubicBezTo>
                <a:cubicBezTo>
                  <a:pt x="6941376" y="3648792"/>
                  <a:pt x="6624406" y="3517849"/>
                  <a:pt x="6277310" y="3600986"/>
                </a:cubicBezTo>
                <a:cubicBezTo>
                  <a:pt x="5923392" y="3660515"/>
                  <a:pt x="5769225" y="3627590"/>
                  <a:pt x="5488230" y="3600986"/>
                </a:cubicBezTo>
                <a:cubicBezTo>
                  <a:pt x="5189210" y="3601493"/>
                  <a:pt x="5236269" y="3564816"/>
                  <a:pt x="5099579" y="3600986"/>
                </a:cubicBezTo>
                <a:cubicBezTo>
                  <a:pt x="4962599" y="3669638"/>
                  <a:pt x="4790659" y="3607223"/>
                  <a:pt x="4610820" y="3600986"/>
                </a:cubicBezTo>
                <a:cubicBezTo>
                  <a:pt x="4416822" y="3603739"/>
                  <a:pt x="4379753" y="3600470"/>
                  <a:pt x="4322276" y="3600986"/>
                </a:cubicBezTo>
                <a:cubicBezTo>
                  <a:pt x="4241908" y="3619524"/>
                  <a:pt x="4077423" y="3467086"/>
                  <a:pt x="3833517" y="3600986"/>
                </a:cubicBezTo>
                <a:cubicBezTo>
                  <a:pt x="3636450" y="3685036"/>
                  <a:pt x="3496583" y="3532263"/>
                  <a:pt x="3344758" y="3600986"/>
                </a:cubicBezTo>
                <a:cubicBezTo>
                  <a:pt x="3218117" y="3670115"/>
                  <a:pt x="2984005" y="3587634"/>
                  <a:pt x="2755892" y="3600986"/>
                </a:cubicBezTo>
                <a:cubicBezTo>
                  <a:pt x="2524888" y="3652714"/>
                  <a:pt x="2445867" y="3540929"/>
                  <a:pt x="2267134" y="3600986"/>
                </a:cubicBezTo>
                <a:cubicBezTo>
                  <a:pt x="2097610" y="3661418"/>
                  <a:pt x="2131474" y="3569934"/>
                  <a:pt x="1978589" y="3600986"/>
                </a:cubicBezTo>
                <a:cubicBezTo>
                  <a:pt x="1852105" y="3623207"/>
                  <a:pt x="1722548" y="3508220"/>
                  <a:pt x="1489831" y="3600986"/>
                </a:cubicBezTo>
                <a:cubicBezTo>
                  <a:pt x="1259731" y="3703820"/>
                  <a:pt x="1325120" y="3558943"/>
                  <a:pt x="1201286" y="3600986"/>
                </a:cubicBezTo>
                <a:cubicBezTo>
                  <a:pt x="1119116" y="3622480"/>
                  <a:pt x="271887" y="3564919"/>
                  <a:pt x="0" y="3600986"/>
                </a:cubicBezTo>
                <a:cubicBezTo>
                  <a:pt x="-4909" y="3150479"/>
                  <a:pt x="13957" y="3014343"/>
                  <a:pt x="0" y="2628719"/>
                </a:cubicBezTo>
                <a:cubicBezTo>
                  <a:pt x="-9060" y="2244675"/>
                  <a:pt x="26124" y="2174153"/>
                  <a:pt x="0" y="1692463"/>
                </a:cubicBezTo>
                <a:cubicBezTo>
                  <a:pt x="-9907" y="1209518"/>
                  <a:pt x="9343" y="1134093"/>
                  <a:pt x="0" y="864236"/>
                </a:cubicBezTo>
                <a:cubicBezTo>
                  <a:pt x="-51869" y="571837"/>
                  <a:pt x="34955" y="447460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721838688">
                  <a:custGeom>
                    <a:avLst/>
                    <a:gdLst>
                      <a:gd name="connsiteX0" fmla="*/ 0 w 10010720"/>
                      <a:gd name="connsiteY0" fmla="*/ 0 h 2215991"/>
                      <a:gd name="connsiteX1" fmla="*/ 688973 w 10010720"/>
                      <a:gd name="connsiteY1" fmla="*/ 0 h 2215991"/>
                      <a:gd name="connsiteX2" fmla="*/ 1277839 w 10010720"/>
                      <a:gd name="connsiteY2" fmla="*/ 0 h 2215991"/>
                      <a:gd name="connsiteX3" fmla="*/ 1666490 w 10010720"/>
                      <a:gd name="connsiteY3" fmla="*/ 0 h 2215991"/>
                      <a:gd name="connsiteX4" fmla="*/ 2255356 w 10010720"/>
                      <a:gd name="connsiteY4" fmla="*/ 0 h 2215991"/>
                      <a:gd name="connsiteX5" fmla="*/ 2543901 w 10010720"/>
                      <a:gd name="connsiteY5" fmla="*/ 0 h 2215991"/>
                      <a:gd name="connsiteX6" fmla="*/ 2932552 w 10010720"/>
                      <a:gd name="connsiteY6" fmla="*/ 0 h 2215991"/>
                      <a:gd name="connsiteX7" fmla="*/ 3521418 w 10010720"/>
                      <a:gd name="connsiteY7" fmla="*/ 0 h 2215991"/>
                      <a:gd name="connsiteX8" fmla="*/ 3910069 w 10010720"/>
                      <a:gd name="connsiteY8" fmla="*/ 0 h 2215991"/>
                      <a:gd name="connsiteX9" fmla="*/ 4198614 w 10010720"/>
                      <a:gd name="connsiteY9" fmla="*/ 0 h 2215991"/>
                      <a:gd name="connsiteX10" fmla="*/ 4787480 w 10010720"/>
                      <a:gd name="connsiteY10" fmla="*/ 0 h 2215991"/>
                      <a:gd name="connsiteX11" fmla="*/ 5476453 w 10010720"/>
                      <a:gd name="connsiteY11" fmla="*/ 0 h 2215991"/>
                      <a:gd name="connsiteX12" fmla="*/ 5865104 w 10010720"/>
                      <a:gd name="connsiteY12" fmla="*/ 0 h 2215991"/>
                      <a:gd name="connsiteX13" fmla="*/ 6453970 w 10010720"/>
                      <a:gd name="connsiteY13" fmla="*/ 0 h 2215991"/>
                      <a:gd name="connsiteX14" fmla="*/ 7142943 w 10010720"/>
                      <a:gd name="connsiteY14" fmla="*/ 0 h 2215991"/>
                      <a:gd name="connsiteX15" fmla="*/ 7531595 w 10010720"/>
                      <a:gd name="connsiteY15" fmla="*/ 0 h 2215991"/>
                      <a:gd name="connsiteX16" fmla="*/ 8120461 w 10010720"/>
                      <a:gd name="connsiteY16" fmla="*/ 0 h 2215991"/>
                      <a:gd name="connsiteX17" fmla="*/ 8509112 w 10010720"/>
                      <a:gd name="connsiteY17" fmla="*/ 0 h 2215991"/>
                      <a:gd name="connsiteX18" fmla="*/ 9097978 w 10010720"/>
                      <a:gd name="connsiteY18" fmla="*/ 0 h 2215991"/>
                      <a:gd name="connsiteX19" fmla="*/ 10010720 w 10010720"/>
                      <a:gd name="connsiteY19" fmla="*/ 0 h 2215991"/>
                      <a:gd name="connsiteX20" fmla="*/ 10010720 w 10010720"/>
                      <a:gd name="connsiteY20" fmla="*/ 553998 h 2215991"/>
                      <a:gd name="connsiteX21" fmla="*/ 10010720 w 10010720"/>
                      <a:gd name="connsiteY21" fmla="*/ 1041516 h 2215991"/>
                      <a:gd name="connsiteX22" fmla="*/ 10010720 w 10010720"/>
                      <a:gd name="connsiteY22" fmla="*/ 1551194 h 2215991"/>
                      <a:gd name="connsiteX23" fmla="*/ 10010720 w 10010720"/>
                      <a:gd name="connsiteY23" fmla="*/ 2215991 h 2215991"/>
                      <a:gd name="connsiteX24" fmla="*/ 9221640 w 10010720"/>
                      <a:gd name="connsiteY24" fmla="*/ 2215991 h 2215991"/>
                      <a:gd name="connsiteX25" fmla="*/ 8933095 w 10010720"/>
                      <a:gd name="connsiteY25" fmla="*/ 2215991 h 2215991"/>
                      <a:gd name="connsiteX26" fmla="*/ 8244122 w 10010720"/>
                      <a:gd name="connsiteY26" fmla="*/ 2215991 h 2215991"/>
                      <a:gd name="connsiteX27" fmla="*/ 7455042 w 10010720"/>
                      <a:gd name="connsiteY27" fmla="*/ 2215991 h 2215991"/>
                      <a:gd name="connsiteX28" fmla="*/ 7066391 w 10010720"/>
                      <a:gd name="connsiteY28" fmla="*/ 2215991 h 2215991"/>
                      <a:gd name="connsiteX29" fmla="*/ 6277310 w 10010720"/>
                      <a:gd name="connsiteY29" fmla="*/ 2215991 h 2215991"/>
                      <a:gd name="connsiteX30" fmla="*/ 5488230 w 10010720"/>
                      <a:gd name="connsiteY30" fmla="*/ 2215991 h 2215991"/>
                      <a:gd name="connsiteX31" fmla="*/ 5099579 w 10010720"/>
                      <a:gd name="connsiteY31" fmla="*/ 2215991 h 2215991"/>
                      <a:gd name="connsiteX32" fmla="*/ 4610820 w 10010720"/>
                      <a:gd name="connsiteY32" fmla="*/ 2215991 h 2215991"/>
                      <a:gd name="connsiteX33" fmla="*/ 4322276 w 10010720"/>
                      <a:gd name="connsiteY33" fmla="*/ 2215991 h 2215991"/>
                      <a:gd name="connsiteX34" fmla="*/ 3833517 w 10010720"/>
                      <a:gd name="connsiteY34" fmla="*/ 2215991 h 2215991"/>
                      <a:gd name="connsiteX35" fmla="*/ 3344758 w 10010720"/>
                      <a:gd name="connsiteY35" fmla="*/ 2215991 h 2215991"/>
                      <a:gd name="connsiteX36" fmla="*/ 2755892 w 10010720"/>
                      <a:gd name="connsiteY36" fmla="*/ 2215991 h 2215991"/>
                      <a:gd name="connsiteX37" fmla="*/ 2267134 w 10010720"/>
                      <a:gd name="connsiteY37" fmla="*/ 2215991 h 2215991"/>
                      <a:gd name="connsiteX38" fmla="*/ 1978589 w 10010720"/>
                      <a:gd name="connsiteY38" fmla="*/ 2215991 h 2215991"/>
                      <a:gd name="connsiteX39" fmla="*/ 1489831 w 10010720"/>
                      <a:gd name="connsiteY39" fmla="*/ 2215991 h 2215991"/>
                      <a:gd name="connsiteX40" fmla="*/ 1201286 w 10010720"/>
                      <a:gd name="connsiteY40" fmla="*/ 2215991 h 2215991"/>
                      <a:gd name="connsiteX41" fmla="*/ 0 w 10010720"/>
                      <a:gd name="connsiteY41" fmla="*/ 2215991 h 2215991"/>
                      <a:gd name="connsiteX42" fmla="*/ 0 w 10010720"/>
                      <a:gd name="connsiteY42" fmla="*/ 1617673 h 2215991"/>
                      <a:gd name="connsiteX43" fmla="*/ 0 w 10010720"/>
                      <a:gd name="connsiteY43" fmla="*/ 1041516 h 2215991"/>
                      <a:gd name="connsiteX44" fmla="*/ 0 w 10010720"/>
                      <a:gd name="connsiteY44" fmla="*/ 531838 h 2215991"/>
                      <a:gd name="connsiteX45" fmla="*/ 0 w 10010720"/>
                      <a:gd name="connsiteY45" fmla="*/ 0 h 2215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0010720" h="2215991" fill="none" extrusionOk="0">
                        <a:moveTo>
                          <a:pt x="0" y="0"/>
                        </a:moveTo>
                        <a:cubicBezTo>
                          <a:pt x="207693" y="-74220"/>
                          <a:pt x="541573" y="73263"/>
                          <a:pt x="688973" y="0"/>
                        </a:cubicBezTo>
                        <a:cubicBezTo>
                          <a:pt x="836373" y="-73263"/>
                          <a:pt x="1104630" y="33526"/>
                          <a:pt x="1277839" y="0"/>
                        </a:cubicBezTo>
                        <a:cubicBezTo>
                          <a:pt x="1451048" y="-33526"/>
                          <a:pt x="1508475" y="37511"/>
                          <a:pt x="1666490" y="0"/>
                        </a:cubicBezTo>
                        <a:cubicBezTo>
                          <a:pt x="1824505" y="-37511"/>
                          <a:pt x="2066089" y="62718"/>
                          <a:pt x="2255356" y="0"/>
                        </a:cubicBezTo>
                        <a:cubicBezTo>
                          <a:pt x="2444623" y="-62718"/>
                          <a:pt x="2429147" y="31276"/>
                          <a:pt x="2543901" y="0"/>
                        </a:cubicBezTo>
                        <a:cubicBezTo>
                          <a:pt x="2658655" y="-31276"/>
                          <a:pt x="2775690" y="12154"/>
                          <a:pt x="2932552" y="0"/>
                        </a:cubicBezTo>
                        <a:cubicBezTo>
                          <a:pt x="3089414" y="-12154"/>
                          <a:pt x="3325895" y="56181"/>
                          <a:pt x="3521418" y="0"/>
                        </a:cubicBezTo>
                        <a:cubicBezTo>
                          <a:pt x="3716941" y="-56181"/>
                          <a:pt x="3728153" y="9998"/>
                          <a:pt x="3910069" y="0"/>
                        </a:cubicBezTo>
                        <a:cubicBezTo>
                          <a:pt x="4091985" y="-9998"/>
                          <a:pt x="4128946" y="30758"/>
                          <a:pt x="4198614" y="0"/>
                        </a:cubicBezTo>
                        <a:cubicBezTo>
                          <a:pt x="4268282" y="-30758"/>
                          <a:pt x="4543837" y="37655"/>
                          <a:pt x="4787480" y="0"/>
                        </a:cubicBezTo>
                        <a:cubicBezTo>
                          <a:pt x="5031123" y="-37655"/>
                          <a:pt x="5157034" y="55098"/>
                          <a:pt x="5476453" y="0"/>
                        </a:cubicBezTo>
                        <a:cubicBezTo>
                          <a:pt x="5795872" y="-55098"/>
                          <a:pt x="5705771" y="22816"/>
                          <a:pt x="5865104" y="0"/>
                        </a:cubicBezTo>
                        <a:cubicBezTo>
                          <a:pt x="6024437" y="-22816"/>
                          <a:pt x="6160275" y="6783"/>
                          <a:pt x="6453970" y="0"/>
                        </a:cubicBezTo>
                        <a:cubicBezTo>
                          <a:pt x="6747665" y="-6783"/>
                          <a:pt x="6813708" y="37031"/>
                          <a:pt x="7142943" y="0"/>
                        </a:cubicBezTo>
                        <a:cubicBezTo>
                          <a:pt x="7472178" y="-37031"/>
                          <a:pt x="7442078" y="34915"/>
                          <a:pt x="7531595" y="0"/>
                        </a:cubicBezTo>
                        <a:cubicBezTo>
                          <a:pt x="7621112" y="-34915"/>
                          <a:pt x="7860099" y="56691"/>
                          <a:pt x="8120461" y="0"/>
                        </a:cubicBezTo>
                        <a:cubicBezTo>
                          <a:pt x="8380823" y="-56691"/>
                          <a:pt x="8381014" y="40016"/>
                          <a:pt x="8509112" y="0"/>
                        </a:cubicBezTo>
                        <a:cubicBezTo>
                          <a:pt x="8637210" y="-40016"/>
                          <a:pt x="8807697" y="42026"/>
                          <a:pt x="9097978" y="0"/>
                        </a:cubicBezTo>
                        <a:cubicBezTo>
                          <a:pt x="9388259" y="-42026"/>
                          <a:pt x="9747079" y="4964"/>
                          <a:pt x="10010720" y="0"/>
                        </a:cubicBezTo>
                        <a:cubicBezTo>
                          <a:pt x="10064711" y="228443"/>
                          <a:pt x="9990320" y="355522"/>
                          <a:pt x="10010720" y="553998"/>
                        </a:cubicBezTo>
                        <a:cubicBezTo>
                          <a:pt x="10031120" y="752474"/>
                          <a:pt x="9972229" y="822729"/>
                          <a:pt x="10010720" y="1041516"/>
                        </a:cubicBezTo>
                        <a:cubicBezTo>
                          <a:pt x="10049211" y="1260303"/>
                          <a:pt x="9960637" y="1422037"/>
                          <a:pt x="10010720" y="1551194"/>
                        </a:cubicBezTo>
                        <a:cubicBezTo>
                          <a:pt x="10060803" y="1680351"/>
                          <a:pt x="10002221" y="2059710"/>
                          <a:pt x="10010720" y="2215991"/>
                        </a:cubicBezTo>
                        <a:cubicBezTo>
                          <a:pt x="9779259" y="2280616"/>
                          <a:pt x="9533930" y="2130754"/>
                          <a:pt x="9221640" y="2215991"/>
                        </a:cubicBezTo>
                        <a:cubicBezTo>
                          <a:pt x="8909350" y="2301228"/>
                          <a:pt x="9014619" y="2187436"/>
                          <a:pt x="8933095" y="2215991"/>
                        </a:cubicBezTo>
                        <a:cubicBezTo>
                          <a:pt x="8851571" y="2244546"/>
                          <a:pt x="8582559" y="2214611"/>
                          <a:pt x="8244122" y="2215991"/>
                        </a:cubicBezTo>
                        <a:cubicBezTo>
                          <a:pt x="7905685" y="2217371"/>
                          <a:pt x="7774903" y="2173855"/>
                          <a:pt x="7455042" y="2215991"/>
                        </a:cubicBezTo>
                        <a:cubicBezTo>
                          <a:pt x="7135181" y="2258127"/>
                          <a:pt x="7227761" y="2194389"/>
                          <a:pt x="7066391" y="2215991"/>
                        </a:cubicBezTo>
                        <a:cubicBezTo>
                          <a:pt x="6905021" y="2237593"/>
                          <a:pt x="6635517" y="2177531"/>
                          <a:pt x="6277310" y="2215991"/>
                        </a:cubicBezTo>
                        <a:cubicBezTo>
                          <a:pt x="5919103" y="2254451"/>
                          <a:pt x="5787588" y="2214884"/>
                          <a:pt x="5488230" y="2215991"/>
                        </a:cubicBezTo>
                        <a:cubicBezTo>
                          <a:pt x="5188872" y="2217098"/>
                          <a:pt x="5229569" y="2199376"/>
                          <a:pt x="5099579" y="2215991"/>
                        </a:cubicBezTo>
                        <a:cubicBezTo>
                          <a:pt x="4969589" y="2232606"/>
                          <a:pt x="4803988" y="2211121"/>
                          <a:pt x="4610820" y="2215991"/>
                        </a:cubicBezTo>
                        <a:cubicBezTo>
                          <a:pt x="4417652" y="2220861"/>
                          <a:pt x="4382770" y="2212251"/>
                          <a:pt x="4322276" y="2215991"/>
                        </a:cubicBezTo>
                        <a:cubicBezTo>
                          <a:pt x="4261782" y="2219731"/>
                          <a:pt x="4070342" y="2170466"/>
                          <a:pt x="3833517" y="2215991"/>
                        </a:cubicBezTo>
                        <a:cubicBezTo>
                          <a:pt x="3596692" y="2261516"/>
                          <a:pt x="3504426" y="2172447"/>
                          <a:pt x="3344758" y="2215991"/>
                        </a:cubicBezTo>
                        <a:cubicBezTo>
                          <a:pt x="3185090" y="2259535"/>
                          <a:pt x="3011930" y="2176497"/>
                          <a:pt x="2755892" y="2215991"/>
                        </a:cubicBezTo>
                        <a:cubicBezTo>
                          <a:pt x="2499854" y="2255485"/>
                          <a:pt x="2440454" y="2184817"/>
                          <a:pt x="2267134" y="2215991"/>
                        </a:cubicBezTo>
                        <a:cubicBezTo>
                          <a:pt x="2093814" y="2247165"/>
                          <a:pt x="2111847" y="2182049"/>
                          <a:pt x="1978589" y="2215991"/>
                        </a:cubicBezTo>
                        <a:cubicBezTo>
                          <a:pt x="1845331" y="2249933"/>
                          <a:pt x="1716620" y="2158767"/>
                          <a:pt x="1489831" y="2215991"/>
                        </a:cubicBezTo>
                        <a:cubicBezTo>
                          <a:pt x="1263042" y="2273215"/>
                          <a:pt x="1315121" y="2208869"/>
                          <a:pt x="1201286" y="2215991"/>
                        </a:cubicBezTo>
                        <a:cubicBezTo>
                          <a:pt x="1087451" y="2223113"/>
                          <a:pt x="271430" y="2153669"/>
                          <a:pt x="0" y="2215991"/>
                        </a:cubicBezTo>
                        <a:cubicBezTo>
                          <a:pt x="-519" y="1929872"/>
                          <a:pt x="8800" y="1850679"/>
                          <a:pt x="0" y="1617673"/>
                        </a:cubicBezTo>
                        <a:cubicBezTo>
                          <a:pt x="-8800" y="1384667"/>
                          <a:pt x="23749" y="1329378"/>
                          <a:pt x="0" y="1041516"/>
                        </a:cubicBezTo>
                        <a:cubicBezTo>
                          <a:pt x="-23749" y="753654"/>
                          <a:pt x="17263" y="710338"/>
                          <a:pt x="0" y="531838"/>
                        </a:cubicBezTo>
                        <a:cubicBezTo>
                          <a:pt x="-17263" y="353338"/>
                          <a:pt x="11364" y="265857"/>
                          <a:pt x="0" y="0"/>
                        </a:cubicBezTo>
                        <a:close/>
                      </a:path>
                      <a:path w="10010720" h="2215991" stroke="0" extrusionOk="0">
                        <a:moveTo>
                          <a:pt x="0" y="0"/>
                        </a:moveTo>
                        <a:cubicBezTo>
                          <a:pt x="136504" y="-17074"/>
                          <a:pt x="327965" y="23599"/>
                          <a:pt x="488759" y="0"/>
                        </a:cubicBezTo>
                        <a:cubicBezTo>
                          <a:pt x="649553" y="-23599"/>
                          <a:pt x="819091" y="17518"/>
                          <a:pt x="977517" y="0"/>
                        </a:cubicBezTo>
                        <a:cubicBezTo>
                          <a:pt x="1135943" y="-17518"/>
                          <a:pt x="1212570" y="13446"/>
                          <a:pt x="1366169" y="0"/>
                        </a:cubicBezTo>
                        <a:cubicBezTo>
                          <a:pt x="1519768" y="-13446"/>
                          <a:pt x="1778812" y="13561"/>
                          <a:pt x="2155249" y="0"/>
                        </a:cubicBezTo>
                        <a:cubicBezTo>
                          <a:pt x="2531686" y="-13561"/>
                          <a:pt x="2322376" y="10955"/>
                          <a:pt x="2443793" y="0"/>
                        </a:cubicBezTo>
                        <a:cubicBezTo>
                          <a:pt x="2565210" y="-10955"/>
                          <a:pt x="2700661" y="40895"/>
                          <a:pt x="2932552" y="0"/>
                        </a:cubicBezTo>
                        <a:cubicBezTo>
                          <a:pt x="3164443" y="-40895"/>
                          <a:pt x="3300626" y="21653"/>
                          <a:pt x="3521418" y="0"/>
                        </a:cubicBezTo>
                        <a:cubicBezTo>
                          <a:pt x="3742210" y="-21653"/>
                          <a:pt x="3973740" y="47158"/>
                          <a:pt x="4310498" y="0"/>
                        </a:cubicBezTo>
                        <a:cubicBezTo>
                          <a:pt x="4647256" y="-47158"/>
                          <a:pt x="4744583" y="35266"/>
                          <a:pt x="5099579" y="0"/>
                        </a:cubicBezTo>
                        <a:cubicBezTo>
                          <a:pt x="5454575" y="-35266"/>
                          <a:pt x="5308246" y="900"/>
                          <a:pt x="5388123" y="0"/>
                        </a:cubicBezTo>
                        <a:cubicBezTo>
                          <a:pt x="5468000" y="-900"/>
                          <a:pt x="5808048" y="76429"/>
                          <a:pt x="6177203" y="0"/>
                        </a:cubicBezTo>
                        <a:cubicBezTo>
                          <a:pt x="6546358" y="-76429"/>
                          <a:pt x="6478827" y="32635"/>
                          <a:pt x="6565855" y="0"/>
                        </a:cubicBezTo>
                        <a:cubicBezTo>
                          <a:pt x="6652883" y="-32635"/>
                          <a:pt x="6748754" y="6131"/>
                          <a:pt x="6854399" y="0"/>
                        </a:cubicBezTo>
                        <a:cubicBezTo>
                          <a:pt x="6960044" y="-6131"/>
                          <a:pt x="7136108" y="20120"/>
                          <a:pt x="7343158" y="0"/>
                        </a:cubicBezTo>
                        <a:cubicBezTo>
                          <a:pt x="7550208" y="-20120"/>
                          <a:pt x="7818901" y="17078"/>
                          <a:pt x="8132238" y="0"/>
                        </a:cubicBezTo>
                        <a:cubicBezTo>
                          <a:pt x="8445575" y="-17078"/>
                          <a:pt x="8341146" y="16519"/>
                          <a:pt x="8420782" y="0"/>
                        </a:cubicBezTo>
                        <a:cubicBezTo>
                          <a:pt x="8500418" y="-16519"/>
                          <a:pt x="8700549" y="14710"/>
                          <a:pt x="8909541" y="0"/>
                        </a:cubicBezTo>
                        <a:cubicBezTo>
                          <a:pt x="9118533" y="-14710"/>
                          <a:pt x="9155643" y="30083"/>
                          <a:pt x="9398299" y="0"/>
                        </a:cubicBezTo>
                        <a:cubicBezTo>
                          <a:pt x="9640955" y="-30083"/>
                          <a:pt x="9871614" y="71585"/>
                          <a:pt x="10010720" y="0"/>
                        </a:cubicBezTo>
                        <a:cubicBezTo>
                          <a:pt x="10074080" y="257677"/>
                          <a:pt x="9978438" y="430977"/>
                          <a:pt x="10010720" y="598318"/>
                        </a:cubicBezTo>
                        <a:cubicBezTo>
                          <a:pt x="10043002" y="765659"/>
                          <a:pt x="9956341" y="850846"/>
                          <a:pt x="10010720" y="1085836"/>
                        </a:cubicBezTo>
                        <a:cubicBezTo>
                          <a:pt x="10065099" y="1320826"/>
                          <a:pt x="9969804" y="1405024"/>
                          <a:pt x="10010720" y="1595514"/>
                        </a:cubicBezTo>
                        <a:cubicBezTo>
                          <a:pt x="10051636" y="1786004"/>
                          <a:pt x="9945777" y="1943482"/>
                          <a:pt x="10010720" y="2215991"/>
                        </a:cubicBezTo>
                        <a:cubicBezTo>
                          <a:pt x="9637965" y="2308153"/>
                          <a:pt x="9425727" y="2198933"/>
                          <a:pt x="9221640" y="2215991"/>
                        </a:cubicBezTo>
                        <a:cubicBezTo>
                          <a:pt x="9017553" y="2233049"/>
                          <a:pt x="9007209" y="2177920"/>
                          <a:pt x="8832988" y="2215991"/>
                        </a:cubicBezTo>
                        <a:cubicBezTo>
                          <a:pt x="8658767" y="2254062"/>
                          <a:pt x="8474673" y="2203271"/>
                          <a:pt x="8144015" y="2215991"/>
                        </a:cubicBezTo>
                        <a:cubicBezTo>
                          <a:pt x="7813357" y="2228711"/>
                          <a:pt x="7886263" y="2214577"/>
                          <a:pt x="7755364" y="2215991"/>
                        </a:cubicBezTo>
                        <a:cubicBezTo>
                          <a:pt x="7624465" y="2217405"/>
                          <a:pt x="7436112" y="2185476"/>
                          <a:pt x="7266605" y="2215991"/>
                        </a:cubicBezTo>
                        <a:cubicBezTo>
                          <a:pt x="7097098" y="2246506"/>
                          <a:pt x="6769222" y="2207660"/>
                          <a:pt x="6477525" y="2215991"/>
                        </a:cubicBezTo>
                        <a:cubicBezTo>
                          <a:pt x="6185828" y="2224322"/>
                          <a:pt x="6304360" y="2181931"/>
                          <a:pt x="6188980" y="2215991"/>
                        </a:cubicBezTo>
                        <a:cubicBezTo>
                          <a:pt x="6073600" y="2250051"/>
                          <a:pt x="5902993" y="2191616"/>
                          <a:pt x="5700222" y="2215991"/>
                        </a:cubicBezTo>
                        <a:cubicBezTo>
                          <a:pt x="5497451" y="2240366"/>
                          <a:pt x="5526671" y="2214867"/>
                          <a:pt x="5411677" y="2215991"/>
                        </a:cubicBezTo>
                        <a:cubicBezTo>
                          <a:pt x="5296683" y="2217115"/>
                          <a:pt x="5096809" y="2188803"/>
                          <a:pt x="4822812" y="2215991"/>
                        </a:cubicBezTo>
                        <a:cubicBezTo>
                          <a:pt x="4548816" y="2243179"/>
                          <a:pt x="4538095" y="2160236"/>
                          <a:pt x="4334053" y="2215991"/>
                        </a:cubicBezTo>
                        <a:cubicBezTo>
                          <a:pt x="4130011" y="2271746"/>
                          <a:pt x="3841205" y="2137191"/>
                          <a:pt x="3544973" y="2215991"/>
                        </a:cubicBezTo>
                        <a:cubicBezTo>
                          <a:pt x="3248741" y="2294791"/>
                          <a:pt x="3339963" y="2178187"/>
                          <a:pt x="3156321" y="2215991"/>
                        </a:cubicBezTo>
                        <a:cubicBezTo>
                          <a:pt x="2972679" y="2253795"/>
                          <a:pt x="2958569" y="2201392"/>
                          <a:pt x="2867777" y="2215991"/>
                        </a:cubicBezTo>
                        <a:cubicBezTo>
                          <a:pt x="2776985" y="2230590"/>
                          <a:pt x="2503078" y="2196846"/>
                          <a:pt x="2178804" y="2215991"/>
                        </a:cubicBezTo>
                        <a:cubicBezTo>
                          <a:pt x="1854530" y="2235136"/>
                          <a:pt x="1812290" y="2210258"/>
                          <a:pt x="1690045" y="2215991"/>
                        </a:cubicBezTo>
                        <a:cubicBezTo>
                          <a:pt x="1567800" y="2221724"/>
                          <a:pt x="1319958" y="2168813"/>
                          <a:pt x="1101179" y="2215991"/>
                        </a:cubicBezTo>
                        <a:cubicBezTo>
                          <a:pt x="882400" y="2263169"/>
                          <a:pt x="478198" y="2143300"/>
                          <a:pt x="0" y="2215991"/>
                        </a:cubicBezTo>
                        <a:cubicBezTo>
                          <a:pt x="-40947" y="1978964"/>
                          <a:pt x="58463" y="1842019"/>
                          <a:pt x="0" y="1661993"/>
                        </a:cubicBezTo>
                        <a:cubicBezTo>
                          <a:pt x="-58463" y="1481967"/>
                          <a:pt x="5501" y="1324057"/>
                          <a:pt x="0" y="1130155"/>
                        </a:cubicBezTo>
                        <a:cubicBezTo>
                          <a:pt x="-5501" y="936253"/>
                          <a:pt x="51582" y="816714"/>
                          <a:pt x="0" y="642637"/>
                        </a:cubicBezTo>
                        <a:cubicBezTo>
                          <a:pt x="-51582" y="468560"/>
                          <a:pt x="48493" y="1967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Anyone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</a:t>
            </a:r>
            <a:r>
              <a:rPr lang="en-US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receives </a:t>
            </a:r>
            <a:r>
              <a:rPr lang="en-US" b="1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pharmaceuticals </a:t>
            </a:r>
            <a:r>
              <a:rPr lang="en-US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are </a:t>
            </a:r>
          </a:p>
          <a:p>
            <a:r>
              <a:rPr lang="en-US" b="1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potentially creditable hazardous waste pharmaceuticals</a:t>
            </a:r>
            <a:r>
              <a:rPr lang="en-US" b="0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purposes of facilitating or verifying manufacturer </a:t>
            </a:r>
            <a:r>
              <a:rPr lang="en-US" b="0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credits.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Depending on the functions performed, this could include:</a:t>
            </a:r>
          </a:p>
          <a:p>
            <a:endParaRPr lang="en-US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="1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orward distributors (drug wholesalers and distributors)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Manufacturers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u="none" strike="noStrike" baseline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hird-party logistics</a:t>
            </a:r>
          </a:p>
          <a:p>
            <a:endParaRPr lang="en-US" sz="16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reverse distributors of potentially creditable hazardous waste ">
            <a:extLst>
              <a:ext uri="{FF2B5EF4-FFF2-40B4-BE49-F238E27FC236}">
                <a16:creationId xmlns:a16="http://schemas.microsoft.com/office/drawing/2014/main" id="{761EDB6A-0ACB-F6EE-38E9-3B4FB1620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19" y="4513165"/>
            <a:ext cx="2655354" cy="212131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E2F3-4688-CFBF-EFE0-F28AC9EDB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403123"/>
            <a:ext cx="10754256" cy="1171677"/>
          </a:xfrm>
          <a:custGeom>
            <a:avLst/>
            <a:gdLst>
              <a:gd name="connsiteX0" fmla="*/ 0 w 10754256"/>
              <a:gd name="connsiteY0" fmla="*/ 0 h 1171677"/>
              <a:gd name="connsiteX1" fmla="*/ 10754256 w 10754256"/>
              <a:gd name="connsiteY1" fmla="*/ 0 h 1171677"/>
              <a:gd name="connsiteX2" fmla="*/ 10754256 w 10754256"/>
              <a:gd name="connsiteY2" fmla="*/ 1171677 h 1171677"/>
              <a:gd name="connsiteX3" fmla="*/ 0 w 10754256"/>
              <a:gd name="connsiteY3" fmla="*/ 1171677 h 1171677"/>
              <a:gd name="connsiteX4" fmla="*/ 0 w 10754256"/>
              <a:gd name="connsiteY4" fmla="*/ 0 h 117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4256" h="1171677" fill="none" extrusionOk="0">
                <a:moveTo>
                  <a:pt x="0" y="0"/>
                </a:moveTo>
                <a:cubicBezTo>
                  <a:pt x="5119402" y="-161894"/>
                  <a:pt x="7873339" y="-120137"/>
                  <a:pt x="10754256" y="0"/>
                </a:cubicBezTo>
                <a:cubicBezTo>
                  <a:pt x="10754703" y="438631"/>
                  <a:pt x="10816165" y="877370"/>
                  <a:pt x="10754256" y="1171677"/>
                </a:cubicBezTo>
                <a:cubicBezTo>
                  <a:pt x="9371039" y="1081791"/>
                  <a:pt x="1687052" y="1103203"/>
                  <a:pt x="0" y="1171677"/>
                </a:cubicBezTo>
                <a:cubicBezTo>
                  <a:pt x="88187" y="699082"/>
                  <a:pt x="-91666" y="325448"/>
                  <a:pt x="0" y="0"/>
                </a:cubicBezTo>
                <a:close/>
              </a:path>
              <a:path w="10754256" h="1171677" stroke="0" extrusionOk="0">
                <a:moveTo>
                  <a:pt x="0" y="0"/>
                </a:moveTo>
                <a:cubicBezTo>
                  <a:pt x="1640217" y="-50610"/>
                  <a:pt x="7593693" y="-150905"/>
                  <a:pt x="10754256" y="0"/>
                </a:cubicBezTo>
                <a:cubicBezTo>
                  <a:pt x="10819756" y="244827"/>
                  <a:pt x="10821269" y="856513"/>
                  <a:pt x="10754256" y="1171677"/>
                </a:cubicBezTo>
                <a:cubicBezTo>
                  <a:pt x="6836914" y="1172689"/>
                  <a:pt x="5138040" y="1010660"/>
                  <a:pt x="0" y="1171677"/>
                </a:cubicBezTo>
                <a:cubicBezTo>
                  <a:pt x="29516" y="942649"/>
                  <a:pt x="13315" y="316162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769686339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Distributors </a:t>
            </a:r>
            <a:b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their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requirements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1D650-59F0-A391-FA38-82F9A2BFE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954" y="5020101"/>
            <a:ext cx="3081117" cy="177775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4FDC3-40E6-13CC-DEF7-A85D4EBD1703}"/>
              </a:ext>
            </a:extLst>
          </p:cNvPr>
          <p:cNvSpPr txBox="1"/>
          <p:nvPr/>
        </p:nvSpPr>
        <p:spPr>
          <a:xfrm>
            <a:off x="939567" y="1921079"/>
            <a:ext cx="8514826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rule applies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266.501 Applicability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266.508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Shipping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reverse distributor.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266.509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Shipping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reverse distributor.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266.510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reverse distributor.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17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6345B0-6E3D-5143-EAE0-830B5A375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768" y="2105532"/>
            <a:ext cx="8542497" cy="4392103"/>
          </a:xfrm>
          <a:custGeom>
            <a:avLst/>
            <a:gdLst>
              <a:gd name="connsiteX0" fmla="*/ 0 w 8542497"/>
              <a:gd name="connsiteY0" fmla="*/ 0 h 4392103"/>
              <a:gd name="connsiteX1" fmla="*/ 654925 w 8542497"/>
              <a:gd name="connsiteY1" fmla="*/ 0 h 4392103"/>
              <a:gd name="connsiteX2" fmla="*/ 968150 w 8542497"/>
              <a:gd name="connsiteY2" fmla="*/ 0 h 4392103"/>
              <a:gd name="connsiteX3" fmla="*/ 1708499 w 8542497"/>
              <a:gd name="connsiteY3" fmla="*/ 0 h 4392103"/>
              <a:gd name="connsiteX4" fmla="*/ 2277999 w 8542497"/>
              <a:gd name="connsiteY4" fmla="*/ 0 h 4392103"/>
              <a:gd name="connsiteX5" fmla="*/ 2932924 w 8542497"/>
              <a:gd name="connsiteY5" fmla="*/ 0 h 4392103"/>
              <a:gd name="connsiteX6" fmla="*/ 3331574 w 8542497"/>
              <a:gd name="connsiteY6" fmla="*/ 0 h 4392103"/>
              <a:gd name="connsiteX7" fmla="*/ 3644799 w 8542497"/>
              <a:gd name="connsiteY7" fmla="*/ 0 h 4392103"/>
              <a:gd name="connsiteX8" fmla="*/ 4385148 w 8542497"/>
              <a:gd name="connsiteY8" fmla="*/ 0 h 4392103"/>
              <a:gd name="connsiteX9" fmla="*/ 4954648 w 8542497"/>
              <a:gd name="connsiteY9" fmla="*/ 0 h 4392103"/>
              <a:gd name="connsiteX10" fmla="*/ 5267873 w 8542497"/>
              <a:gd name="connsiteY10" fmla="*/ 0 h 4392103"/>
              <a:gd name="connsiteX11" fmla="*/ 5581098 w 8542497"/>
              <a:gd name="connsiteY11" fmla="*/ 0 h 4392103"/>
              <a:gd name="connsiteX12" fmla="*/ 6065173 w 8542497"/>
              <a:gd name="connsiteY12" fmla="*/ 0 h 4392103"/>
              <a:gd name="connsiteX13" fmla="*/ 6378398 w 8542497"/>
              <a:gd name="connsiteY13" fmla="*/ 0 h 4392103"/>
              <a:gd name="connsiteX14" fmla="*/ 6777048 w 8542497"/>
              <a:gd name="connsiteY14" fmla="*/ 0 h 4392103"/>
              <a:gd name="connsiteX15" fmla="*/ 7261122 w 8542497"/>
              <a:gd name="connsiteY15" fmla="*/ 0 h 4392103"/>
              <a:gd name="connsiteX16" fmla="*/ 7574347 w 8542497"/>
              <a:gd name="connsiteY16" fmla="*/ 0 h 4392103"/>
              <a:gd name="connsiteX17" fmla="*/ 7972997 w 8542497"/>
              <a:gd name="connsiteY17" fmla="*/ 0 h 4392103"/>
              <a:gd name="connsiteX18" fmla="*/ 8542497 w 8542497"/>
              <a:gd name="connsiteY18" fmla="*/ 0 h 4392103"/>
              <a:gd name="connsiteX19" fmla="*/ 8542497 w 8542497"/>
              <a:gd name="connsiteY19" fmla="*/ 636855 h 4392103"/>
              <a:gd name="connsiteX20" fmla="*/ 8542497 w 8542497"/>
              <a:gd name="connsiteY20" fmla="*/ 1141947 h 4392103"/>
              <a:gd name="connsiteX21" fmla="*/ 8542497 w 8542497"/>
              <a:gd name="connsiteY21" fmla="*/ 1603118 h 4392103"/>
              <a:gd name="connsiteX22" fmla="*/ 8542497 w 8542497"/>
              <a:gd name="connsiteY22" fmla="*/ 2020367 h 4392103"/>
              <a:gd name="connsiteX23" fmla="*/ 8542497 w 8542497"/>
              <a:gd name="connsiteY23" fmla="*/ 2437617 h 4392103"/>
              <a:gd name="connsiteX24" fmla="*/ 8542497 w 8542497"/>
              <a:gd name="connsiteY24" fmla="*/ 2854867 h 4392103"/>
              <a:gd name="connsiteX25" fmla="*/ 8542497 w 8542497"/>
              <a:gd name="connsiteY25" fmla="*/ 3403880 h 4392103"/>
              <a:gd name="connsiteX26" fmla="*/ 8542497 w 8542497"/>
              <a:gd name="connsiteY26" fmla="*/ 3821130 h 4392103"/>
              <a:gd name="connsiteX27" fmla="*/ 8542497 w 8542497"/>
              <a:gd name="connsiteY27" fmla="*/ 4392103 h 4392103"/>
              <a:gd name="connsiteX28" fmla="*/ 7887572 w 8542497"/>
              <a:gd name="connsiteY28" fmla="*/ 4392103 h 4392103"/>
              <a:gd name="connsiteX29" fmla="*/ 7147222 w 8542497"/>
              <a:gd name="connsiteY29" fmla="*/ 4392103 h 4392103"/>
              <a:gd name="connsiteX30" fmla="*/ 6492298 w 8542497"/>
              <a:gd name="connsiteY30" fmla="*/ 4392103 h 4392103"/>
              <a:gd name="connsiteX31" fmla="*/ 5922798 w 8542497"/>
              <a:gd name="connsiteY31" fmla="*/ 4392103 h 4392103"/>
              <a:gd name="connsiteX32" fmla="*/ 5353298 w 8542497"/>
              <a:gd name="connsiteY32" fmla="*/ 4392103 h 4392103"/>
              <a:gd name="connsiteX33" fmla="*/ 4612948 w 8542497"/>
              <a:gd name="connsiteY33" fmla="*/ 4392103 h 4392103"/>
              <a:gd name="connsiteX34" fmla="*/ 4043449 w 8542497"/>
              <a:gd name="connsiteY34" fmla="*/ 4392103 h 4392103"/>
              <a:gd name="connsiteX35" fmla="*/ 3303099 w 8542497"/>
              <a:gd name="connsiteY35" fmla="*/ 4392103 h 4392103"/>
              <a:gd name="connsiteX36" fmla="*/ 2819024 w 8542497"/>
              <a:gd name="connsiteY36" fmla="*/ 4392103 h 4392103"/>
              <a:gd name="connsiteX37" fmla="*/ 2078674 w 8542497"/>
              <a:gd name="connsiteY37" fmla="*/ 4392103 h 4392103"/>
              <a:gd name="connsiteX38" fmla="*/ 1338325 w 8542497"/>
              <a:gd name="connsiteY38" fmla="*/ 4392103 h 4392103"/>
              <a:gd name="connsiteX39" fmla="*/ 854250 w 8542497"/>
              <a:gd name="connsiteY39" fmla="*/ 4392103 h 4392103"/>
              <a:gd name="connsiteX40" fmla="*/ 0 w 8542497"/>
              <a:gd name="connsiteY40" fmla="*/ 4392103 h 4392103"/>
              <a:gd name="connsiteX41" fmla="*/ 0 w 8542497"/>
              <a:gd name="connsiteY41" fmla="*/ 3799169 h 4392103"/>
              <a:gd name="connsiteX42" fmla="*/ 0 w 8542497"/>
              <a:gd name="connsiteY42" fmla="*/ 3381919 h 4392103"/>
              <a:gd name="connsiteX43" fmla="*/ 0 w 8542497"/>
              <a:gd name="connsiteY43" fmla="*/ 2745064 h 4392103"/>
              <a:gd name="connsiteX44" fmla="*/ 0 w 8542497"/>
              <a:gd name="connsiteY44" fmla="*/ 2108209 h 4392103"/>
              <a:gd name="connsiteX45" fmla="*/ 0 w 8542497"/>
              <a:gd name="connsiteY45" fmla="*/ 1603118 h 4392103"/>
              <a:gd name="connsiteX46" fmla="*/ 0 w 8542497"/>
              <a:gd name="connsiteY46" fmla="*/ 1098026 h 4392103"/>
              <a:gd name="connsiteX47" fmla="*/ 0 w 8542497"/>
              <a:gd name="connsiteY47" fmla="*/ 680776 h 4392103"/>
              <a:gd name="connsiteX48" fmla="*/ 0 w 8542497"/>
              <a:gd name="connsiteY48" fmla="*/ 0 h 43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42497" h="4392103" fill="none" extrusionOk="0">
                <a:moveTo>
                  <a:pt x="0" y="0"/>
                </a:moveTo>
                <a:cubicBezTo>
                  <a:pt x="244045" y="-33268"/>
                  <a:pt x="394058" y="29371"/>
                  <a:pt x="654925" y="0"/>
                </a:cubicBezTo>
                <a:cubicBezTo>
                  <a:pt x="915792" y="-29371"/>
                  <a:pt x="817222" y="10437"/>
                  <a:pt x="968150" y="0"/>
                </a:cubicBezTo>
                <a:cubicBezTo>
                  <a:pt x="1119079" y="-10437"/>
                  <a:pt x="1389574" y="83738"/>
                  <a:pt x="1708499" y="0"/>
                </a:cubicBezTo>
                <a:cubicBezTo>
                  <a:pt x="2027424" y="-83738"/>
                  <a:pt x="2157667" y="46946"/>
                  <a:pt x="2277999" y="0"/>
                </a:cubicBezTo>
                <a:cubicBezTo>
                  <a:pt x="2398331" y="-46946"/>
                  <a:pt x="2766652" y="23345"/>
                  <a:pt x="2932924" y="0"/>
                </a:cubicBezTo>
                <a:cubicBezTo>
                  <a:pt x="3099196" y="-23345"/>
                  <a:pt x="3176380" y="7350"/>
                  <a:pt x="3331574" y="0"/>
                </a:cubicBezTo>
                <a:cubicBezTo>
                  <a:pt x="3486768" y="-7350"/>
                  <a:pt x="3500403" y="4995"/>
                  <a:pt x="3644799" y="0"/>
                </a:cubicBezTo>
                <a:cubicBezTo>
                  <a:pt x="3789195" y="-4995"/>
                  <a:pt x="4180192" y="79781"/>
                  <a:pt x="4385148" y="0"/>
                </a:cubicBezTo>
                <a:cubicBezTo>
                  <a:pt x="4590104" y="-79781"/>
                  <a:pt x="4767506" y="20887"/>
                  <a:pt x="4954648" y="0"/>
                </a:cubicBezTo>
                <a:cubicBezTo>
                  <a:pt x="5141790" y="-20887"/>
                  <a:pt x="5161100" y="29195"/>
                  <a:pt x="5267873" y="0"/>
                </a:cubicBezTo>
                <a:cubicBezTo>
                  <a:pt x="5374646" y="-29195"/>
                  <a:pt x="5429296" y="33746"/>
                  <a:pt x="5581098" y="0"/>
                </a:cubicBezTo>
                <a:cubicBezTo>
                  <a:pt x="5732900" y="-33746"/>
                  <a:pt x="5882026" y="57696"/>
                  <a:pt x="6065173" y="0"/>
                </a:cubicBezTo>
                <a:cubicBezTo>
                  <a:pt x="6248321" y="-57696"/>
                  <a:pt x="6228845" y="14957"/>
                  <a:pt x="6378398" y="0"/>
                </a:cubicBezTo>
                <a:cubicBezTo>
                  <a:pt x="6527952" y="-14957"/>
                  <a:pt x="6622895" y="14594"/>
                  <a:pt x="6777048" y="0"/>
                </a:cubicBezTo>
                <a:cubicBezTo>
                  <a:pt x="6931201" y="-14594"/>
                  <a:pt x="7112073" y="34974"/>
                  <a:pt x="7261122" y="0"/>
                </a:cubicBezTo>
                <a:cubicBezTo>
                  <a:pt x="7410171" y="-34974"/>
                  <a:pt x="7511215" y="22726"/>
                  <a:pt x="7574347" y="0"/>
                </a:cubicBezTo>
                <a:cubicBezTo>
                  <a:pt x="7637479" y="-22726"/>
                  <a:pt x="7789628" y="30369"/>
                  <a:pt x="7972997" y="0"/>
                </a:cubicBezTo>
                <a:cubicBezTo>
                  <a:pt x="8156366" y="-30369"/>
                  <a:pt x="8357487" y="50846"/>
                  <a:pt x="8542497" y="0"/>
                </a:cubicBezTo>
                <a:cubicBezTo>
                  <a:pt x="8609727" y="177142"/>
                  <a:pt x="8484568" y="476554"/>
                  <a:pt x="8542497" y="636855"/>
                </a:cubicBezTo>
                <a:cubicBezTo>
                  <a:pt x="8600426" y="797156"/>
                  <a:pt x="8497457" y="931554"/>
                  <a:pt x="8542497" y="1141947"/>
                </a:cubicBezTo>
                <a:cubicBezTo>
                  <a:pt x="8587537" y="1352340"/>
                  <a:pt x="8499800" y="1463470"/>
                  <a:pt x="8542497" y="1603118"/>
                </a:cubicBezTo>
                <a:cubicBezTo>
                  <a:pt x="8585194" y="1742766"/>
                  <a:pt x="8530852" y="1845535"/>
                  <a:pt x="8542497" y="2020367"/>
                </a:cubicBezTo>
                <a:cubicBezTo>
                  <a:pt x="8554142" y="2195199"/>
                  <a:pt x="8513928" y="2352279"/>
                  <a:pt x="8542497" y="2437617"/>
                </a:cubicBezTo>
                <a:cubicBezTo>
                  <a:pt x="8571066" y="2522955"/>
                  <a:pt x="8534343" y="2761840"/>
                  <a:pt x="8542497" y="2854867"/>
                </a:cubicBezTo>
                <a:cubicBezTo>
                  <a:pt x="8550651" y="2947894"/>
                  <a:pt x="8488432" y="3282068"/>
                  <a:pt x="8542497" y="3403880"/>
                </a:cubicBezTo>
                <a:cubicBezTo>
                  <a:pt x="8596562" y="3525692"/>
                  <a:pt x="8498564" y="3664935"/>
                  <a:pt x="8542497" y="3821130"/>
                </a:cubicBezTo>
                <a:cubicBezTo>
                  <a:pt x="8586430" y="3977325"/>
                  <a:pt x="8487886" y="4205276"/>
                  <a:pt x="8542497" y="4392103"/>
                </a:cubicBezTo>
                <a:cubicBezTo>
                  <a:pt x="8328651" y="4463805"/>
                  <a:pt x="8117991" y="4357595"/>
                  <a:pt x="7887572" y="4392103"/>
                </a:cubicBezTo>
                <a:cubicBezTo>
                  <a:pt x="7657154" y="4426611"/>
                  <a:pt x="7308209" y="4378764"/>
                  <a:pt x="7147222" y="4392103"/>
                </a:cubicBezTo>
                <a:cubicBezTo>
                  <a:pt x="6986235" y="4405442"/>
                  <a:pt x="6766755" y="4314045"/>
                  <a:pt x="6492298" y="4392103"/>
                </a:cubicBezTo>
                <a:cubicBezTo>
                  <a:pt x="6217841" y="4470161"/>
                  <a:pt x="6202954" y="4368555"/>
                  <a:pt x="5922798" y="4392103"/>
                </a:cubicBezTo>
                <a:cubicBezTo>
                  <a:pt x="5642642" y="4415651"/>
                  <a:pt x="5472830" y="4366443"/>
                  <a:pt x="5353298" y="4392103"/>
                </a:cubicBezTo>
                <a:cubicBezTo>
                  <a:pt x="5233766" y="4417763"/>
                  <a:pt x="4784391" y="4337495"/>
                  <a:pt x="4612948" y="4392103"/>
                </a:cubicBezTo>
                <a:cubicBezTo>
                  <a:pt x="4441505" y="4446711"/>
                  <a:pt x="4161820" y="4344920"/>
                  <a:pt x="4043449" y="4392103"/>
                </a:cubicBezTo>
                <a:cubicBezTo>
                  <a:pt x="3925078" y="4439286"/>
                  <a:pt x="3453332" y="4360811"/>
                  <a:pt x="3303099" y="4392103"/>
                </a:cubicBezTo>
                <a:cubicBezTo>
                  <a:pt x="3152866" y="4423395"/>
                  <a:pt x="3050975" y="4370288"/>
                  <a:pt x="2819024" y="4392103"/>
                </a:cubicBezTo>
                <a:cubicBezTo>
                  <a:pt x="2587073" y="4413918"/>
                  <a:pt x="2336690" y="4383322"/>
                  <a:pt x="2078674" y="4392103"/>
                </a:cubicBezTo>
                <a:cubicBezTo>
                  <a:pt x="1820658" y="4400884"/>
                  <a:pt x="1635739" y="4319712"/>
                  <a:pt x="1338325" y="4392103"/>
                </a:cubicBezTo>
                <a:cubicBezTo>
                  <a:pt x="1040911" y="4464494"/>
                  <a:pt x="1060342" y="4386636"/>
                  <a:pt x="854250" y="4392103"/>
                </a:cubicBezTo>
                <a:cubicBezTo>
                  <a:pt x="648158" y="4397570"/>
                  <a:pt x="174903" y="4350437"/>
                  <a:pt x="0" y="4392103"/>
                </a:cubicBezTo>
                <a:cubicBezTo>
                  <a:pt x="-54637" y="4235795"/>
                  <a:pt x="63688" y="4058886"/>
                  <a:pt x="0" y="3799169"/>
                </a:cubicBezTo>
                <a:cubicBezTo>
                  <a:pt x="-63688" y="3539452"/>
                  <a:pt x="39441" y="3572078"/>
                  <a:pt x="0" y="3381919"/>
                </a:cubicBezTo>
                <a:cubicBezTo>
                  <a:pt x="-39441" y="3191760"/>
                  <a:pt x="16548" y="3060680"/>
                  <a:pt x="0" y="2745064"/>
                </a:cubicBezTo>
                <a:cubicBezTo>
                  <a:pt x="-16548" y="2429449"/>
                  <a:pt x="13860" y="2338592"/>
                  <a:pt x="0" y="2108209"/>
                </a:cubicBezTo>
                <a:cubicBezTo>
                  <a:pt x="-13860" y="1877827"/>
                  <a:pt x="43856" y="1707379"/>
                  <a:pt x="0" y="1603118"/>
                </a:cubicBezTo>
                <a:cubicBezTo>
                  <a:pt x="-43856" y="1498857"/>
                  <a:pt x="38220" y="1245553"/>
                  <a:pt x="0" y="1098026"/>
                </a:cubicBezTo>
                <a:cubicBezTo>
                  <a:pt x="-38220" y="950499"/>
                  <a:pt x="32704" y="874057"/>
                  <a:pt x="0" y="680776"/>
                </a:cubicBezTo>
                <a:cubicBezTo>
                  <a:pt x="-32704" y="487495"/>
                  <a:pt x="14082" y="154198"/>
                  <a:pt x="0" y="0"/>
                </a:cubicBezTo>
                <a:close/>
              </a:path>
              <a:path w="8542497" h="4392103" stroke="0" extrusionOk="0">
                <a:moveTo>
                  <a:pt x="0" y="0"/>
                </a:moveTo>
                <a:cubicBezTo>
                  <a:pt x="186968" y="-60895"/>
                  <a:pt x="416883" y="13382"/>
                  <a:pt x="569500" y="0"/>
                </a:cubicBezTo>
                <a:cubicBezTo>
                  <a:pt x="722117" y="-13382"/>
                  <a:pt x="789090" y="46029"/>
                  <a:pt x="968150" y="0"/>
                </a:cubicBezTo>
                <a:cubicBezTo>
                  <a:pt x="1147210" y="-46029"/>
                  <a:pt x="1311431" y="47351"/>
                  <a:pt x="1452224" y="0"/>
                </a:cubicBezTo>
                <a:cubicBezTo>
                  <a:pt x="1593017" y="-47351"/>
                  <a:pt x="1646959" y="2425"/>
                  <a:pt x="1765449" y="0"/>
                </a:cubicBezTo>
                <a:cubicBezTo>
                  <a:pt x="1883939" y="-2425"/>
                  <a:pt x="2302301" y="46750"/>
                  <a:pt x="2505799" y="0"/>
                </a:cubicBezTo>
                <a:cubicBezTo>
                  <a:pt x="2709297" y="-46750"/>
                  <a:pt x="2864438" y="50062"/>
                  <a:pt x="3160724" y="0"/>
                </a:cubicBezTo>
                <a:cubicBezTo>
                  <a:pt x="3457011" y="-50062"/>
                  <a:pt x="3503424" y="41068"/>
                  <a:pt x="3644799" y="0"/>
                </a:cubicBezTo>
                <a:cubicBezTo>
                  <a:pt x="3786175" y="-41068"/>
                  <a:pt x="3864915" y="47421"/>
                  <a:pt x="4043449" y="0"/>
                </a:cubicBezTo>
                <a:cubicBezTo>
                  <a:pt x="4221983" y="-47421"/>
                  <a:pt x="4406640" y="20076"/>
                  <a:pt x="4527523" y="0"/>
                </a:cubicBezTo>
                <a:cubicBezTo>
                  <a:pt x="4648406" y="-20076"/>
                  <a:pt x="4750101" y="23"/>
                  <a:pt x="4926173" y="0"/>
                </a:cubicBezTo>
                <a:cubicBezTo>
                  <a:pt x="5102245" y="-23"/>
                  <a:pt x="5145340" y="45400"/>
                  <a:pt x="5324823" y="0"/>
                </a:cubicBezTo>
                <a:cubicBezTo>
                  <a:pt x="5504306" y="-45400"/>
                  <a:pt x="5662034" y="23289"/>
                  <a:pt x="5808898" y="0"/>
                </a:cubicBezTo>
                <a:cubicBezTo>
                  <a:pt x="5955763" y="-23289"/>
                  <a:pt x="6124421" y="53693"/>
                  <a:pt x="6378398" y="0"/>
                </a:cubicBezTo>
                <a:cubicBezTo>
                  <a:pt x="6632375" y="-53693"/>
                  <a:pt x="6612584" y="9492"/>
                  <a:pt x="6777048" y="0"/>
                </a:cubicBezTo>
                <a:cubicBezTo>
                  <a:pt x="6941512" y="-9492"/>
                  <a:pt x="7223668" y="6939"/>
                  <a:pt x="7346547" y="0"/>
                </a:cubicBezTo>
                <a:cubicBezTo>
                  <a:pt x="7469426" y="-6939"/>
                  <a:pt x="7592432" y="28015"/>
                  <a:pt x="7830622" y="0"/>
                </a:cubicBezTo>
                <a:cubicBezTo>
                  <a:pt x="8068813" y="-28015"/>
                  <a:pt x="8265359" y="34411"/>
                  <a:pt x="8542497" y="0"/>
                </a:cubicBezTo>
                <a:cubicBezTo>
                  <a:pt x="8609850" y="237594"/>
                  <a:pt x="8478614" y="410645"/>
                  <a:pt x="8542497" y="636855"/>
                </a:cubicBezTo>
                <a:cubicBezTo>
                  <a:pt x="8606380" y="863065"/>
                  <a:pt x="8535978" y="1030291"/>
                  <a:pt x="8542497" y="1141947"/>
                </a:cubicBezTo>
                <a:cubicBezTo>
                  <a:pt x="8549016" y="1253603"/>
                  <a:pt x="8477515" y="1422426"/>
                  <a:pt x="8542497" y="1690960"/>
                </a:cubicBezTo>
                <a:cubicBezTo>
                  <a:pt x="8607479" y="1959494"/>
                  <a:pt x="8536306" y="2013603"/>
                  <a:pt x="8542497" y="2283894"/>
                </a:cubicBezTo>
                <a:cubicBezTo>
                  <a:pt x="8548688" y="2554185"/>
                  <a:pt x="8488778" y="2656107"/>
                  <a:pt x="8542497" y="2788985"/>
                </a:cubicBezTo>
                <a:cubicBezTo>
                  <a:pt x="8596216" y="2921863"/>
                  <a:pt x="8506519" y="3097316"/>
                  <a:pt x="8542497" y="3294077"/>
                </a:cubicBezTo>
                <a:cubicBezTo>
                  <a:pt x="8578475" y="3490838"/>
                  <a:pt x="8522701" y="3850045"/>
                  <a:pt x="8542497" y="4392103"/>
                </a:cubicBezTo>
                <a:cubicBezTo>
                  <a:pt x="8384680" y="4393172"/>
                  <a:pt x="8224458" y="4367581"/>
                  <a:pt x="8058422" y="4392103"/>
                </a:cubicBezTo>
                <a:cubicBezTo>
                  <a:pt x="7892386" y="4416625"/>
                  <a:pt x="7704583" y="4338046"/>
                  <a:pt x="7488922" y="4392103"/>
                </a:cubicBezTo>
                <a:cubicBezTo>
                  <a:pt x="7273261" y="4446160"/>
                  <a:pt x="7088273" y="4354337"/>
                  <a:pt x="6748573" y="4392103"/>
                </a:cubicBezTo>
                <a:cubicBezTo>
                  <a:pt x="6408873" y="4429869"/>
                  <a:pt x="6224768" y="4333846"/>
                  <a:pt x="6008223" y="4392103"/>
                </a:cubicBezTo>
                <a:cubicBezTo>
                  <a:pt x="5791678" y="4450360"/>
                  <a:pt x="5702013" y="4357930"/>
                  <a:pt x="5438723" y="4392103"/>
                </a:cubicBezTo>
                <a:cubicBezTo>
                  <a:pt x="5175433" y="4426276"/>
                  <a:pt x="5036114" y="4333131"/>
                  <a:pt x="4869223" y="4392103"/>
                </a:cubicBezTo>
                <a:cubicBezTo>
                  <a:pt x="4702332" y="4451075"/>
                  <a:pt x="4557878" y="4387849"/>
                  <a:pt x="4385148" y="4392103"/>
                </a:cubicBezTo>
                <a:cubicBezTo>
                  <a:pt x="4212418" y="4396357"/>
                  <a:pt x="4079236" y="4325519"/>
                  <a:pt x="3815649" y="4392103"/>
                </a:cubicBezTo>
                <a:cubicBezTo>
                  <a:pt x="3552062" y="4458687"/>
                  <a:pt x="3588623" y="4357095"/>
                  <a:pt x="3502424" y="4392103"/>
                </a:cubicBezTo>
                <a:cubicBezTo>
                  <a:pt x="3416225" y="4427111"/>
                  <a:pt x="3288247" y="4360015"/>
                  <a:pt x="3189199" y="4392103"/>
                </a:cubicBezTo>
                <a:cubicBezTo>
                  <a:pt x="3090152" y="4424191"/>
                  <a:pt x="2838207" y="4337473"/>
                  <a:pt x="2705124" y="4392103"/>
                </a:cubicBezTo>
                <a:cubicBezTo>
                  <a:pt x="2572042" y="4446733"/>
                  <a:pt x="2185362" y="4362009"/>
                  <a:pt x="1964774" y="4392103"/>
                </a:cubicBezTo>
                <a:cubicBezTo>
                  <a:pt x="1744186" y="4422197"/>
                  <a:pt x="1502308" y="4369037"/>
                  <a:pt x="1224425" y="4392103"/>
                </a:cubicBezTo>
                <a:cubicBezTo>
                  <a:pt x="946542" y="4415169"/>
                  <a:pt x="1047791" y="4366982"/>
                  <a:pt x="911200" y="4392103"/>
                </a:cubicBezTo>
                <a:cubicBezTo>
                  <a:pt x="774609" y="4417224"/>
                  <a:pt x="400409" y="4352358"/>
                  <a:pt x="0" y="4392103"/>
                </a:cubicBezTo>
                <a:cubicBezTo>
                  <a:pt x="-5174" y="4249260"/>
                  <a:pt x="28685" y="4072523"/>
                  <a:pt x="0" y="3755248"/>
                </a:cubicBezTo>
                <a:cubicBezTo>
                  <a:pt x="-28685" y="3437973"/>
                  <a:pt x="16374" y="3451598"/>
                  <a:pt x="0" y="3294077"/>
                </a:cubicBezTo>
                <a:cubicBezTo>
                  <a:pt x="-16374" y="3136556"/>
                  <a:pt x="23181" y="2833942"/>
                  <a:pt x="0" y="2657222"/>
                </a:cubicBezTo>
                <a:cubicBezTo>
                  <a:pt x="-23181" y="2480503"/>
                  <a:pt x="38468" y="2315188"/>
                  <a:pt x="0" y="2108209"/>
                </a:cubicBezTo>
                <a:cubicBezTo>
                  <a:pt x="-38468" y="1901230"/>
                  <a:pt x="46426" y="1677199"/>
                  <a:pt x="0" y="1515276"/>
                </a:cubicBezTo>
                <a:cubicBezTo>
                  <a:pt x="-46426" y="1353353"/>
                  <a:pt x="11220" y="1254731"/>
                  <a:pt x="0" y="1010184"/>
                </a:cubicBezTo>
                <a:cubicBezTo>
                  <a:pt x="-11220" y="765637"/>
                  <a:pt x="11716" y="694648"/>
                  <a:pt x="0" y="549013"/>
                </a:cubicBezTo>
                <a:cubicBezTo>
                  <a:pt x="-11716" y="403378"/>
                  <a:pt x="37868" y="19668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289857821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Healthcare facility considered SQG and LQG generators for </a:t>
            </a:r>
            <a:r>
              <a:rPr lang="en-US" sz="1600" b="1" i="1" dirty="0">
                <a:solidFill>
                  <a:schemeClr val="bg2"/>
                </a:solidFill>
                <a:latin typeface="Times New Roman"/>
                <a:cs typeface="Times New Roman"/>
              </a:rPr>
              <a:t>their 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Non-pharmaceutical hazardous waste management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-Generates more than 100-kg(220-lbs) of </a:t>
            </a:r>
            <a:r>
              <a:rPr lang="en-US" sz="16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non-acute hazardous waste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calendar month.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-Generates 2.2 </a:t>
            </a:r>
            <a:r>
              <a:rPr lang="en-US" sz="1600" b="1" i="1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1600" b="1" i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1600" b="1" i="1" u="none" strike="noStrike" baseline="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hazardous waste 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listed in 261.31 or 261.33 in a calendar month.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-Generates 220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any residu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contaminated soil, waste, or other debris from a cleanup of pharmaceuticals.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en-US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Opting out of Subpart P in favor of traditional hazardous waste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 </a:t>
            </a:r>
          </a:p>
          <a:p>
            <a:r>
              <a:rPr lang="en-US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management under Part 262 is </a:t>
            </a:r>
            <a:r>
              <a:rPr lang="en-US" sz="1800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NOT</a:t>
            </a:r>
            <a:r>
              <a:rPr lang="en-US" sz="1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an option.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DDA6E-F3A3-FBF3-9627-F668E3E10FBF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839768"/>
              <a:gd name="connsiteY0" fmla="*/ 0 h 1507067"/>
              <a:gd name="connsiteX1" fmla="*/ 10839768 w 10839768"/>
              <a:gd name="connsiteY1" fmla="*/ 0 h 1507067"/>
              <a:gd name="connsiteX2" fmla="*/ 10839768 w 10839768"/>
              <a:gd name="connsiteY2" fmla="*/ 1507067 h 1507067"/>
              <a:gd name="connsiteX3" fmla="*/ 0 w 10839768"/>
              <a:gd name="connsiteY3" fmla="*/ 1507067 h 1507067"/>
              <a:gd name="connsiteX4" fmla="*/ 0 w 1083976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507067" fill="none" extrusionOk="0">
                <a:moveTo>
                  <a:pt x="0" y="0"/>
                </a:moveTo>
                <a:cubicBezTo>
                  <a:pt x="2292269" y="143293"/>
                  <a:pt x="8809743" y="-45531"/>
                  <a:pt x="10839768" y="0"/>
                </a:cubicBezTo>
                <a:cubicBezTo>
                  <a:pt x="10773256" y="313971"/>
                  <a:pt x="10893714" y="1078810"/>
                  <a:pt x="10839768" y="1507067"/>
                </a:cubicBezTo>
                <a:cubicBezTo>
                  <a:pt x="9460941" y="1467904"/>
                  <a:pt x="3032936" y="1607313"/>
                  <a:pt x="0" y="1507067"/>
                </a:cubicBezTo>
                <a:cubicBezTo>
                  <a:pt x="103400" y="961841"/>
                  <a:pt x="-86533" y="408710"/>
                  <a:pt x="0" y="0"/>
                </a:cubicBezTo>
                <a:close/>
              </a:path>
              <a:path w="10839768" h="1507067" stroke="0" extrusionOk="0">
                <a:moveTo>
                  <a:pt x="0" y="0"/>
                </a:moveTo>
                <a:cubicBezTo>
                  <a:pt x="4511053" y="-100775"/>
                  <a:pt x="6363839" y="-149545"/>
                  <a:pt x="10839768" y="0"/>
                </a:cubicBezTo>
                <a:cubicBezTo>
                  <a:pt x="10936284" y="740279"/>
                  <a:pt x="10803480" y="1329797"/>
                  <a:pt x="10839768" y="1507067"/>
                </a:cubicBezTo>
                <a:cubicBezTo>
                  <a:pt x="6241543" y="1557238"/>
                  <a:pt x="3393679" y="1444124"/>
                  <a:pt x="0" y="1507067"/>
                </a:cubicBezTo>
                <a:cubicBezTo>
                  <a:pt x="-77547" y="1080202"/>
                  <a:pt x="-118967" y="492970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800136493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Determining  </a:t>
            </a:r>
            <a:r>
              <a:rPr lang="en-US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SQg</a:t>
            </a:r>
            <a:r>
              <a:rPr lang="en-US" i="1" cap="none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s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&amp; LQG</a:t>
            </a:r>
            <a:r>
              <a:rPr lang="en-US" i="1" cap="non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s first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 </a:t>
            </a:r>
            <a:endParaRPr lang="en-US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E8270-98BE-253D-00FA-F7DBB3A2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57300" y="2105532"/>
            <a:ext cx="2600576" cy="16997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6D78B-CCFA-10FB-152C-5787DC041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3" y="5030259"/>
            <a:ext cx="2338293" cy="169972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3542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EA753-0065-09A1-AB83-88B0A8CB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12" y="194330"/>
            <a:ext cx="1087024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How the rule applies to healthcare facilities </a:t>
            </a:r>
            <a:br>
              <a:rPr lang="en-US" sz="32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</a:br>
            <a:r>
              <a:rPr lang="en-US" sz="3200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such as </a:t>
            </a:r>
            <a:r>
              <a:rPr lang="en-US" sz="320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sqgs</a:t>
            </a:r>
            <a:r>
              <a:rPr lang="en-US" sz="32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, &amp; </a:t>
            </a:r>
            <a:r>
              <a:rPr lang="en-US" sz="3200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lqgs</a:t>
            </a:r>
            <a:r>
              <a:rPr lang="en-US" sz="32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</a:t>
            </a:r>
            <a:r>
              <a:rPr lang="en-US" sz="3200" i="1" cap="non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in</a:t>
            </a:r>
            <a:r>
              <a:rPr lang="en-US" sz="32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266.501(</a:t>
            </a:r>
            <a:r>
              <a:rPr lang="en-US" sz="3200" i="1" cap="non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d</a:t>
            </a:r>
            <a:r>
              <a:rPr lang="en-US" sz="32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)(1)(2)</a:t>
            </a:r>
            <a:endParaRPr lang="en-US" sz="3200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852BB-3798-1AB9-8F0E-0971CCBB8FFE}"/>
              </a:ext>
            </a:extLst>
          </p:cNvPr>
          <p:cNvSpPr txBox="1"/>
          <p:nvPr/>
        </p:nvSpPr>
        <p:spPr>
          <a:xfrm>
            <a:off x="751840" y="1544764"/>
            <a:ext cx="8822383" cy="501675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With the exception of VSQG, a healthcare facility is subject to the following: </a:t>
            </a:r>
            <a:endParaRPr lang="en-US" b="1" i="1" dirty="0">
              <a:solidFill>
                <a:schemeClr val="bg2"/>
              </a:solidFill>
              <a:latin typeface="Century Gothic" panose="020B0502020202020204"/>
              <a:cs typeface="Times New Roman"/>
            </a:endParaRPr>
          </a:p>
          <a:p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For the management of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Non-creditable hazardous waste pharmaceuticals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cs typeface="Times New Roman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	Directly to a TSD facility &amp; more stringent Subpart P.</a:t>
            </a:r>
            <a:endParaRPr lang="en-US" dirty="0">
              <a:solidFill>
                <a:schemeClr val="bg1"/>
              </a:solidFill>
              <a:latin typeface="Century Gothic" panose="020B0502020202020204"/>
              <a:cs typeface="Times New Roman"/>
            </a:endParaRPr>
          </a:p>
          <a:p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Potentially creditable hazardous waste pharmaceuticals </a:t>
            </a:r>
          </a:p>
          <a:p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buClrTx/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	1. If they </a:t>
            </a:r>
            <a:r>
              <a:rPr lang="en-US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are not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destined for a reverse distributor(266.502,266.505,266.508).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>
              <a:buClrTx/>
            </a:pP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Potentially creditable hazardous waste pharmaceuticals (prescription) </a:t>
            </a: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266.501(d)(2)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2"/>
              </a:solidFill>
              <a:latin typeface="Times New Roman"/>
              <a:cs typeface="Times New Roman"/>
            </a:endParaRPr>
          </a:p>
          <a:p>
            <a:pPr>
              <a:buClr>
                <a:schemeClr val="bg1"/>
              </a:buClr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	2. If destined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for a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reverse distributors (266.502(a), 266.503, 266.505, 266.507, 			266.509) 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en-US" b="1" i="1" dirty="0">
              <a:solidFill>
                <a:schemeClr val="bg1"/>
              </a:solidFill>
              <a:latin typeface="Century Gothic" panose="020B0502020202020204"/>
              <a:cs typeface="Times New Roman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/>
              <a:cs typeface="Times New Roman"/>
            </a:endParaRPr>
          </a:p>
          <a:p>
            <a:pPr lvl="1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05CA9-CE32-1840-9900-B35F8CE50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708" y="1544764"/>
            <a:ext cx="2333625" cy="1800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73473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60199A-6CBC-6F34-E6A7-AA2E46D1BE22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839768"/>
              <a:gd name="connsiteY0" fmla="*/ 0 h 1507067"/>
              <a:gd name="connsiteX1" fmla="*/ 10839768 w 10839768"/>
              <a:gd name="connsiteY1" fmla="*/ 0 h 1507067"/>
              <a:gd name="connsiteX2" fmla="*/ 10839768 w 10839768"/>
              <a:gd name="connsiteY2" fmla="*/ 1507067 h 1507067"/>
              <a:gd name="connsiteX3" fmla="*/ 0 w 10839768"/>
              <a:gd name="connsiteY3" fmla="*/ 1507067 h 1507067"/>
              <a:gd name="connsiteX4" fmla="*/ 0 w 1083976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507067" fill="none" extrusionOk="0">
                <a:moveTo>
                  <a:pt x="0" y="0"/>
                </a:moveTo>
                <a:cubicBezTo>
                  <a:pt x="5268841" y="-64972"/>
                  <a:pt x="7231888" y="-132395"/>
                  <a:pt x="10839768" y="0"/>
                </a:cubicBezTo>
                <a:cubicBezTo>
                  <a:pt x="10861540" y="439269"/>
                  <a:pt x="10841224" y="941033"/>
                  <a:pt x="10839768" y="1507067"/>
                </a:cubicBezTo>
                <a:cubicBezTo>
                  <a:pt x="7288433" y="1341068"/>
                  <a:pt x="2330500" y="1447253"/>
                  <a:pt x="0" y="1507067"/>
                </a:cubicBezTo>
                <a:cubicBezTo>
                  <a:pt x="-25043" y="761594"/>
                  <a:pt x="-5983" y="635396"/>
                  <a:pt x="0" y="0"/>
                </a:cubicBezTo>
                <a:close/>
              </a:path>
              <a:path w="10839768" h="1507067" stroke="0" extrusionOk="0">
                <a:moveTo>
                  <a:pt x="0" y="0"/>
                </a:moveTo>
                <a:cubicBezTo>
                  <a:pt x="1962243" y="-92669"/>
                  <a:pt x="6672480" y="49233"/>
                  <a:pt x="10839768" y="0"/>
                </a:cubicBezTo>
                <a:cubicBezTo>
                  <a:pt x="10905846" y="277533"/>
                  <a:pt x="10754403" y="955773"/>
                  <a:pt x="10839768" y="1507067"/>
                </a:cubicBezTo>
                <a:cubicBezTo>
                  <a:pt x="8488917" y="1640734"/>
                  <a:pt x="2300266" y="1563610"/>
                  <a:pt x="0" y="1507067"/>
                </a:cubicBezTo>
                <a:cubicBezTo>
                  <a:pt x="31257" y="1188535"/>
                  <a:pt x="-52914" y="527717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269084427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Managing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Non-creditable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hazardous waste pharmaceutical 266.502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9334B0-6841-EEC1-D080-E6AF0F29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35" y="6159932"/>
            <a:ext cx="3921771" cy="379694"/>
          </a:xfrm>
          <a:custGeom>
            <a:avLst/>
            <a:gdLst>
              <a:gd name="connsiteX0" fmla="*/ 0 w 3921771"/>
              <a:gd name="connsiteY0" fmla="*/ 0 h 379694"/>
              <a:gd name="connsiteX1" fmla="*/ 521035 w 3921771"/>
              <a:gd name="connsiteY1" fmla="*/ 0 h 379694"/>
              <a:gd name="connsiteX2" fmla="*/ 1002853 w 3921771"/>
              <a:gd name="connsiteY2" fmla="*/ 0 h 379694"/>
              <a:gd name="connsiteX3" fmla="*/ 1523888 w 3921771"/>
              <a:gd name="connsiteY3" fmla="*/ 0 h 379694"/>
              <a:gd name="connsiteX4" fmla="*/ 2005706 w 3921771"/>
              <a:gd name="connsiteY4" fmla="*/ 0 h 379694"/>
              <a:gd name="connsiteX5" fmla="*/ 2487523 w 3921771"/>
              <a:gd name="connsiteY5" fmla="*/ 0 h 379694"/>
              <a:gd name="connsiteX6" fmla="*/ 3008559 w 3921771"/>
              <a:gd name="connsiteY6" fmla="*/ 0 h 379694"/>
              <a:gd name="connsiteX7" fmla="*/ 3921771 w 3921771"/>
              <a:gd name="connsiteY7" fmla="*/ 0 h 379694"/>
              <a:gd name="connsiteX8" fmla="*/ 3921771 w 3921771"/>
              <a:gd name="connsiteY8" fmla="*/ 379694 h 379694"/>
              <a:gd name="connsiteX9" fmla="*/ 3439953 w 3921771"/>
              <a:gd name="connsiteY9" fmla="*/ 379694 h 379694"/>
              <a:gd name="connsiteX10" fmla="*/ 2918918 w 3921771"/>
              <a:gd name="connsiteY10" fmla="*/ 379694 h 379694"/>
              <a:gd name="connsiteX11" fmla="*/ 2280230 w 3921771"/>
              <a:gd name="connsiteY11" fmla="*/ 379694 h 379694"/>
              <a:gd name="connsiteX12" fmla="*/ 1798412 w 3921771"/>
              <a:gd name="connsiteY12" fmla="*/ 379694 h 379694"/>
              <a:gd name="connsiteX13" fmla="*/ 1159724 w 3921771"/>
              <a:gd name="connsiteY13" fmla="*/ 379694 h 379694"/>
              <a:gd name="connsiteX14" fmla="*/ 638688 w 3921771"/>
              <a:gd name="connsiteY14" fmla="*/ 379694 h 379694"/>
              <a:gd name="connsiteX15" fmla="*/ 0 w 3921771"/>
              <a:gd name="connsiteY15" fmla="*/ 379694 h 379694"/>
              <a:gd name="connsiteX16" fmla="*/ 0 w 3921771"/>
              <a:gd name="connsiteY16" fmla="*/ 0 h 37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21771" h="379694" fill="none" extrusionOk="0">
                <a:moveTo>
                  <a:pt x="0" y="0"/>
                </a:moveTo>
                <a:cubicBezTo>
                  <a:pt x="171107" y="-12469"/>
                  <a:pt x="266009" y="11029"/>
                  <a:pt x="521035" y="0"/>
                </a:cubicBezTo>
                <a:cubicBezTo>
                  <a:pt x="776061" y="-11029"/>
                  <a:pt x="793656" y="30761"/>
                  <a:pt x="1002853" y="0"/>
                </a:cubicBezTo>
                <a:cubicBezTo>
                  <a:pt x="1212050" y="-30761"/>
                  <a:pt x="1365447" y="14287"/>
                  <a:pt x="1523888" y="0"/>
                </a:cubicBezTo>
                <a:cubicBezTo>
                  <a:pt x="1682329" y="-14287"/>
                  <a:pt x="1841652" y="14236"/>
                  <a:pt x="2005706" y="0"/>
                </a:cubicBezTo>
                <a:cubicBezTo>
                  <a:pt x="2169760" y="-14236"/>
                  <a:pt x="2252016" y="25542"/>
                  <a:pt x="2487523" y="0"/>
                </a:cubicBezTo>
                <a:cubicBezTo>
                  <a:pt x="2723030" y="-25542"/>
                  <a:pt x="2774512" y="58602"/>
                  <a:pt x="3008559" y="0"/>
                </a:cubicBezTo>
                <a:cubicBezTo>
                  <a:pt x="3242606" y="-58602"/>
                  <a:pt x="3702184" y="87763"/>
                  <a:pt x="3921771" y="0"/>
                </a:cubicBezTo>
                <a:cubicBezTo>
                  <a:pt x="3933173" y="181511"/>
                  <a:pt x="3906620" y="283241"/>
                  <a:pt x="3921771" y="379694"/>
                </a:cubicBezTo>
                <a:cubicBezTo>
                  <a:pt x="3756573" y="391039"/>
                  <a:pt x="3549523" y="347321"/>
                  <a:pt x="3439953" y="379694"/>
                </a:cubicBezTo>
                <a:cubicBezTo>
                  <a:pt x="3330383" y="412067"/>
                  <a:pt x="3164760" y="343308"/>
                  <a:pt x="2918918" y="379694"/>
                </a:cubicBezTo>
                <a:cubicBezTo>
                  <a:pt x="2673077" y="416080"/>
                  <a:pt x="2422118" y="321876"/>
                  <a:pt x="2280230" y="379694"/>
                </a:cubicBezTo>
                <a:cubicBezTo>
                  <a:pt x="2138342" y="437512"/>
                  <a:pt x="2023090" y="347920"/>
                  <a:pt x="1798412" y="379694"/>
                </a:cubicBezTo>
                <a:cubicBezTo>
                  <a:pt x="1573734" y="411468"/>
                  <a:pt x="1350722" y="318447"/>
                  <a:pt x="1159724" y="379694"/>
                </a:cubicBezTo>
                <a:cubicBezTo>
                  <a:pt x="968726" y="440941"/>
                  <a:pt x="851888" y="374082"/>
                  <a:pt x="638688" y="379694"/>
                </a:cubicBezTo>
                <a:cubicBezTo>
                  <a:pt x="425488" y="385306"/>
                  <a:pt x="185826" y="365188"/>
                  <a:pt x="0" y="379694"/>
                </a:cubicBezTo>
                <a:cubicBezTo>
                  <a:pt x="-12619" y="257176"/>
                  <a:pt x="18958" y="170904"/>
                  <a:pt x="0" y="0"/>
                </a:cubicBezTo>
                <a:close/>
              </a:path>
              <a:path w="3921771" h="379694" stroke="0" extrusionOk="0">
                <a:moveTo>
                  <a:pt x="0" y="0"/>
                </a:moveTo>
                <a:cubicBezTo>
                  <a:pt x="105448" y="-59852"/>
                  <a:pt x="340975" y="31492"/>
                  <a:pt x="521035" y="0"/>
                </a:cubicBezTo>
                <a:cubicBezTo>
                  <a:pt x="701096" y="-31492"/>
                  <a:pt x="791595" y="62279"/>
                  <a:pt x="1042071" y="0"/>
                </a:cubicBezTo>
                <a:cubicBezTo>
                  <a:pt x="1292547" y="-62279"/>
                  <a:pt x="1306165" y="4530"/>
                  <a:pt x="1523888" y="0"/>
                </a:cubicBezTo>
                <a:cubicBezTo>
                  <a:pt x="1741611" y="-4530"/>
                  <a:pt x="2010170" y="69176"/>
                  <a:pt x="2162577" y="0"/>
                </a:cubicBezTo>
                <a:cubicBezTo>
                  <a:pt x="2314984" y="-69176"/>
                  <a:pt x="2473337" y="31435"/>
                  <a:pt x="2722830" y="0"/>
                </a:cubicBezTo>
                <a:cubicBezTo>
                  <a:pt x="2972323" y="-31435"/>
                  <a:pt x="3035744" y="38627"/>
                  <a:pt x="3204647" y="0"/>
                </a:cubicBezTo>
                <a:cubicBezTo>
                  <a:pt x="3373550" y="-38627"/>
                  <a:pt x="3636048" y="37103"/>
                  <a:pt x="3921771" y="0"/>
                </a:cubicBezTo>
                <a:cubicBezTo>
                  <a:pt x="3945137" y="141820"/>
                  <a:pt x="3885071" y="298217"/>
                  <a:pt x="3921771" y="379694"/>
                </a:cubicBezTo>
                <a:cubicBezTo>
                  <a:pt x="3687613" y="447685"/>
                  <a:pt x="3437572" y="316388"/>
                  <a:pt x="3283083" y="379694"/>
                </a:cubicBezTo>
                <a:cubicBezTo>
                  <a:pt x="3128594" y="443000"/>
                  <a:pt x="2995261" y="364174"/>
                  <a:pt x="2722830" y="379694"/>
                </a:cubicBezTo>
                <a:cubicBezTo>
                  <a:pt x="2450399" y="395214"/>
                  <a:pt x="2437046" y="329772"/>
                  <a:pt x="2280230" y="379694"/>
                </a:cubicBezTo>
                <a:cubicBezTo>
                  <a:pt x="2123414" y="429616"/>
                  <a:pt x="1887427" y="363152"/>
                  <a:pt x="1641541" y="379694"/>
                </a:cubicBezTo>
                <a:cubicBezTo>
                  <a:pt x="1395655" y="396236"/>
                  <a:pt x="1260399" y="349039"/>
                  <a:pt x="1002853" y="379694"/>
                </a:cubicBezTo>
                <a:cubicBezTo>
                  <a:pt x="745307" y="410349"/>
                  <a:pt x="328216" y="292690"/>
                  <a:pt x="0" y="379694"/>
                </a:cubicBezTo>
                <a:cubicBezTo>
                  <a:pt x="-35004" y="221825"/>
                  <a:pt x="7147" y="1093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9888400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982BA-4850-DFDB-B1D6-A934003CC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444" y="1827742"/>
            <a:ext cx="5549112" cy="41986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3415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362788-F92F-48CF-3176-E4570EE07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827742"/>
            <a:ext cx="10120807" cy="4166658"/>
          </a:xfrm>
          <a:solidFill>
            <a:schemeClr val="tx1"/>
          </a:solidFill>
        </p:spPr>
        <p:txBody>
          <a:bodyPr>
            <a:normAutofit fontScale="85000" lnSpcReduction="20000"/>
          </a:bodyPr>
          <a:lstStyle/>
          <a:p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DOES NOT GET CREDIT/ DOES NOT GET USED/REUSED OR RECLAIMED</a:t>
            </a:r>
          </a:p>
          <a:p>
            <a:endParaRPr lang="en-US" b="1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Prescription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 hazardous waste pharmaceutical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that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does not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have a reasonable expectation to be eligible for manufacturer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credit</a:t>
            </a:r>
            <a:r>
              <a:rPr lang="en-US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or a </a:t>
            </a:r>
          </a:p>
          <a:p>
            <a:endParaRPr lang="en-US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Nonprescription</a:t>
            </a:r>
            <a:r>
              <a:rPr lang="en-US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hazardous waste pharmaceutical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that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does not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have a reasonable expectation to be legitimately </a:t>
            </a:r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used/reused or reclaimed. </a:t>
            </a:r>
            <a:endParaRPr lang="en-US" b="1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This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includes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 but is not limited to: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investigation drugs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free samples of pharmaceuticals received by healthcare facility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residues of pharmaceuticals remaining in empty containers	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contaminated PPE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floor sweeping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	cleanup material from spills of pharmaceuticals. </a:t>
            </a:r>
            <a:endParaRPr lang="en-US" b="1" i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15F36-F488-D460-7347-554093A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Defines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Non-creditable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266.500</a:t>
            </a:r>
          </a:p>
        </p:txBody>
      </p:sp>
    </p:spTree>
    <p:extLst>
      <p:ext uri="{BB962C8B-B14F-4D97-AF65-F5344CB8AC3E}">
        <p14:creationId xmlns:p14="http://schemas.microsoft.com/office/powerpoint/2010/main" val="125490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5138-64B1-4313-9824-F24F2CC5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41" y="322943"/>
            <a:ext cx="10870248" cy="1063405"/>
          </a:xfrm>
          <a:custGeom>
            <a:avLst/>
            <a:gdLst>
              <a:gd name="connsiteX0" fmla="*/ 0 w 10870248"/>
              <a:gd name="connsiteY0" fmla="*/ 0 h 1063405"/>
              <a:gd name="connsiteX1" fmla="*/ 10870248 w 10870248"/>
              <a:gd name="connsiteY1" fmla="*/ 0 h 1063405"/>
              <a:gd name="connsiteX2" fmla="*/ 10870248 w 10870248"/>
              <a:gd name="connsiteY2" fmla="*/ 1063405 h 1063405"/>
              <a:gd name="connsiteX3" fmla="*/ 0 w 10870248"/>
              <a:gd name="connsiteY3" fmla="*/ 1063405 h 1063405"/>
              <a:gd name="connsiteX4" fmla="*/ 0 w 10870248"/>
              <a:gd name="connsiteY4" fmla="*/ 0 h 106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0248" h="1063405" fill="none" extrusionOk="0">
                <a:moveTo>
                  <a:pt x="0" y="0"/>
                </a:moveTo>
                <a:cubicBezTo>
                  <a:pt x="1469021" y="59080"/>
                  <a:pt x="7287996" y="-143649"/>
                  <a:pt x="10870248" y="0"/>
                </a:cubicBezTo>
                <a:cubicBezTo>
                  <a:pt x="10806386" y="370805"/>
                  <a:pt x="10789539" y="945992"/>
                  <a:pt x="10870248" y="1063405"/>
                </a:cubicBezTo>
                <a:cubicBezTo>
                  <a:pt x="9201624" y="1091501"/>
                  <a:pt x="1355846" y="1148057"/>
                  <a:pt x="0" y="1063405"/>
                </a:cubicBezTo>
                <a:cubicBezTo>
                  <a:pt x="-88298" y="912104"/>
                  <a:pt x="-13165" y="266495"/>
                  <a:pt x="0" y="0"/>
                </a:cubicBezTo>
                <a:close/>
              </a:path>
              <a:path w="10870248" h="1063405" stroke="0" extrusionOk="0">
                <a:moveTo>
                  <a:pt x="0" y="0"/>
                </a:moveTo>
                <a:cubicBezTo>
                  <a:pt x="5064305" y="52908"/>
                  <a:pt x="9514366" y="-144446"/>
                  <a:pt x="10870248" y="0"/>
                </a:cubicBezTo>
                <a:cubicBezTo>
                  <a:pt x="10925090" y="356402"/>
                  <a:pt x="10806620" y="866640"/>
                  <a:pt x="10870248" y="1063405"/>
                </a:cubicBezTo>
                <a:cubicBezTo>
                  <a:pt x="6271123" y="1111662"/>
                  <a:pt x="1114031" y="925391"/>
                  <a:pt x="0" y="1063405"/>
                </a:cubicBezTo>
                <a:cubicBezTo>
                  <a:pt x="41389" y="635110"/>
                  <a:pt x="-61646" y="136511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2142193874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Rule	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0297D-6CFE-4B47-BDFC-AA8F70DCFBCF}"/>
              </a:ext>
            </a:extLst>
          </p:cNvPr>
          <p:cNvSpPr txBox="1"/>
          <p:nvPr/>
        </p:nvSpPr>
        <p:spPr>
          <a:xfrm>
            <a:off x="586242" y="1493241"/>
            <a:ext cx="9973604" cy="5447645"/>
          </a:xfrm>
          <a:custGeom>
            <a:avLst/>
            <a:gdLst>
              <a:gd name="connsiteX0" fmla="*/ 0 w 9973604"/>
              <a:gd name="connsiteY0" fmla="*/ 0 h 5447645"/>
              <a:gd name="connsiteX1" fmla="*/ 387211 w 9973604"/>
              <a:gd name="connsiteY1" fmla="*/ 0 h 5447645"/>
              <a:gd name="connsiteX2" fmla="*/ 774421 w 9973604"/>
              <a:gd name="connsiteY2" fmla="*/ 0 h 5447645"/>
              <a:gd name="connsiteX3" fmla="*/ 1161632 w 9973604"/>
              <a:gd name="connsiteY3" fmla="*/ 0 h 5447645"/>
              <a:gd name="connsiteX4" fmla="*/ 1947786 w 9973604"/>
              <a:gd name="connsiteY4" fmla="*/ 0 h 5447645"/>
              <a:gd name="connsiteX5" fmla="*/ 2334997 w 9973604"/>
              <a:gd name="connsiteY5" fmla="*/ 0 h 5447645"/>
              <a:gd name="connsiteX6" fmla="*/ 3021415 w 9973604"/>
              <a:gd name="connsiteY6" fmla="*/ 0 h 5447645"/>
              <a:gd name="connsiteX7" fmla="*/ 3608098 w 9973604"/>
              <a:gd name="connsiteY7" fmla="*/ 0 h 5447645"/>
              <a:gd name="connsiteX8" fmla="*/ 4095044 w 9973604"/>
              <a:gd name="connsiteY8" fmla="*/ 0 h 5447645"/>
              <a:gd name="connsiteX9" fmla="*/ 4581991 w 9973604"/>
              <a:gd name="connsiteY9" fmla="*/ 0 h 5447645"/>
              <a:gd name="connsiteX10" fmla="*/ 4869465 w 9973604"/>
              <a:gd name="connsiteY10" fmla="*/ 0 h 5447645"/>
              <a:gd name="connsiteX11" fmla="*/ 5655620 w 9973604"/>
              <a:gd name="connsiteY11" fmla="*/ 0 h 5447645"/>
              <a:gd name="connsiteX12" fmla="*/ 6042831 w 9973604"/>
              <a:gd name="connsiteY12" fmla="*/ 0 h 5447645"/>
              <a:gd name="connsiteX13" fmla="*/ 6828985 w 9973604"/>
              <a:gd name="connsiteY13" fmla="*/ 0 h 5447645"/>
              <a:gd name="connsiteX14" fmla="*/ 7216196 w 9973604"/>
              <a:gd name="connsiteY14" fmla="*/ 0 h 5447645"/>
              <a:gd name="connsiteX15" fmla="*/ 7703142 w 9973604"/>
              <a:gd name="connsiteY15" fmla="*/ 0 h 5447645"/>
              <a:gd name="connsiteX16" fmla="*/ 8389561 w 9973604"/>
              <a:gd name="connsiteY16" fmla="*/ 0 h 5447645"/>
              <a:gd name="connsiteX17" fmla="*/ 8876508 w 9973604"/>
              <a:gd name="connsiteY17" fmla="*/ 0 h 5447645"/>
              <a:gd name="connsiteX18" fmla="*/ 9363454 w 9973604"/>
              <a:gd name="connsiteY18" fmla="*/ 0 h 5447645"/>
              <a:gd name="connsiteX19" fmla="*/ 9973604 w 9973604"/>
              <a:gd name="connsiteY19" fmla="*/ 0 h 5447645"/>
              <a:gd name="connsiteX20" fmla="*/ 9973604 w 9973604"/>
              <a:gd name="connsiteY20" fmla="*/ 544765 h 5447645"/>
              <a:gd name="connsiteX21" fmla="*/ 9973604 w 9973604"/>
              <a:gd name="connsiteY21" fmla="*/ 1198482 h 5447645"/>
              <a:gd name="connsiteX22" fmla="*/ 9973604 w 9973604"/>
              <a:gd name="connsiteY22" fmla="*/ 1688770 h 5447645"/>
              <a:gd name="connsiteX23" fmla="*/ 9973604 w 9973604"/>
              <a:gd name="connsiteY23" fmla="*/ 2070105 h 5447645"/>
              <a:gd name="connsiteX24" fmla="*/ 9973604 w 9973604"/>
              <a:gd name="connsiteY24" fmla="*/ 2560393 h 5447645"/>
              <a:gd name="connsiteX25" fmla="*/ 9973604 w 9973604"/>
              <a:gd name="connsiteY25" fmla="*/ 3159634 h 5447645"/>
              <a:gd name="connsiteX26" fmla="*/ 9973604 w 9973604"/>
              <a:gd name="connsiteY26" fmla="*/ 3704399 h 5447645"/>
              <a:gd name="connsiteX27" fmla="*/ 9973604 w 9973604"/>
              <a:gd name="connsiteY27" fmla="*/ 4140210 h 5447645"/>
              <a:gd name="connsiteX28" fmla="*/ 9973604 w 9973604"/>
              <a:gd name="connsiteY28" fmla="*/ 4576022 h 5447645"/>
              <a:gd name="connsiteX29" fmla="*/ 9973604 w 9973604"/>
              <a:gd name="connsiteY29" fmla="*/ 5447645 h 5447645"/>
              <a:gd name="connsiteX30" fmla="*/ 9586393 w 9973604"/>
              <a:gd name="connsiteY30" fmla="*/ 5447645 h 5447645"/>
              <a:gd name="connsiteX31" fmla="*/ 9199183 w 9973604"/>
              <a:gd name="connsiteY31" fmla="*/ 5447645 h 5447645"/>
              <a:gd name="connsiteX32" fmla="*/ 8712236 w 9973604"/>
              <a:gd name="connsiteY32" fmla="*/ 5447645 h 5447645"/>
              <a:gd name="connsiteX33" fmla="*/ 8325026 w 9973604"/>
              <a:gd name="connsiteY33" fmla="*/ 5447645 h 5447645"/>
              <a:gd name="connsiteX34" fmla="*/ 7538871 w 9973604"/>
              <a:gd name="connsiteY34" fmla="*/ 5447645 h 5447645"/>
              <a:gd name="connsiteX35" fmla="*/ 7151661 w 9973604"/>
              <a:gd name="connsiteY35" fmla="*/ 5447645 h 5447645"/>
              <a:gd name="connsiteX36" fmla="*/ 6465242 w 9973604"/>
              <a:gd name="connsiteY36" fmla="*/ 5447645 h 5447645"/>
              <a:gd name="connsiteX37" fmla="*/ 5778823 w 9973604"/>
              <a:gd name="connsiteY37" fmla="*/ 5447645 h 5447645"/>
              <a:gd name="connsiteX38" fmla="*/ 5491349 w 9973604"/>
              <a:gd name="connsiteY38" fmla="*/ 5447645 h 5447645"/>
              <a:gd name="connsiteX39" fmla="*/ 5203875 w 9973604"/>
              <a:gd name="connsiteY39" fmla="*/ 5447645 h 5447645"/>
              <a:gd name="connsiteX40" fmla="*/ 4617192 w 9973604"/>
              <a:gd name="connsiteY40" fmla="*/ 5447645 h 5447645"/>
              <a:gd name="connsiteX41" fmla="*/ 4229981 w 9973604"/>
              <a:gd name="connsiteY41" fmla="*/ 5447645 h 5447645"/>
              <a:gd name="connsiteX42" fmla="*/ 3543563 w 9973604"/>
              <a:gd name="connsiteY42" fmla="*/ 5447645 h 5447645"/>
              <a:gd name="connsiteX43" fmla="*/ 2857144 w 9973604"/>
              <a:gd name="connsiteY43" fmla="*/ 5447645 h 5447645"/>
              <a:gd name="connsiteX44" fmla="*/ 2370198 w 9973604"/>
              <a:gd name="connsiteY44" fmla="*/ 5447645 h 5447645"/>
              <a:gd name="connsiteX45" fmla="*/ 2082723 w 9973604"/>
              <a:gd name="connsiteY45" fmla="*/ 5447645 h 5447645"/>
              <a:gd name="connsiteX46" fmla="*/ 1396305 w 9973604"/>
              <a:gd name="connsiteY46" fmla="*/ 5447645 h 5447645"/>
              <a:gd name="connsiteX47" fmla="*/ 709886 w 9973604"/>
              <a:gd name="connsiteY47" fmla="*/ 5447645 h 5447645"/>
              <a:gd name="connsiteX48" fmla="*/ 0 w 9973604"/>
              <a:gd name="connsiteY48" fmla="*/ 5447645 h 5447645"/>
              <a:gd name="connsiteX49" fmla="*/ 0 w 9973604"/>
              <a:gd name="connsiteY49" fmla="*/ 4957357 h 5447645"/>
              <a:gd name="connsiteX50" fmla="*/ 0 w 9973604"/>
              <a:gd name="connsiteY50" fmla="*/ 4412592 h 5447645"/>
              <a:gd name="connsiteX51" fmla="*/ 0 w 9973604"/>
              <a:gd name="connsiteY51" fmla="*/ 3867828 h 5447645"/>
              <a:gd name="connsiteX52" fmla="*/ 0 w 9973604"/>
              <a:gd name="connsiteY52" fmla="*/ 3432016 h 5447645"/>
              <a:gd name="connsiteX53" fmla="*/ 0 w 9973604"/>
              <a:gd name="connsiteY53" fmla="*/ 2996205 h 5447645"/>
              <a:gd name="connsiteX54" fmla="*/ 0 w 9973604"/>
              <a:gd name="connsiteY54" fmla="*/ 2560393 h 5447645"/>
              <a:gd name="connsiteX55" fmla="*/ 0 w 9973604"/>
              <a:gd name="connsiteY55" fmla="*/ 2070105 h 5447645"/>
              <a:gd name="connsiteX56" fmla="*/ 0 w 9973604"/>
              <a:gd name="connsiteY56" fmla="*/ 1470864 h 5447645"/>
              <a:gd name="connsiteX57" fmla="*/ 0 w 9973604"/>
              <a:gd name="connsiteY57" fmla="*/ 871623 h 5447645"/>
              <a:gd name="connsiteX58" fmla="*/ 0 w 9973604"/>
              <a:gd name="connsiteY58" fmla="*/ 0 h 5447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9973604" h="5447645" fill="none" extrusionOk="0">
                <a:moveTo>
                  <a:pt x="0" y="0"/>
                </a:moveTo>
                <a:cubicBezTo>
                  <a:pt x="103335" y="-18405"/>
                  <a:pt x="193997" y="23121"/>
                  <a:pt x="387211" y="0"/>
                </a:cubicBezTo>
                <a:cubicBezTo>
                  <a:pt x="580425" y="-23121"/>
                  <a:pt x="607875" y="38584"/>
                  <a:pt x="774421" y="0"/>
                </a:cubicBezTo>
                <a:cubicBezTo>
                  <a:pt x="940967" y="-38584"/>
                  <a:pt x="1067520" y="15958"/>
                  <a:pt x="1161632" y="0"/>
                </a:cubicBezTo>
                <a:cubicBezTo>
                  <a:pt x="1255744" y="-15958"/>
                  <a:pt x="1730252" y="45947"/>
                  <a:pt x="1947786" y="0"/>
                </a:cubicBezTo>
                <a:cubicBezTo>
                  <a:pt x="2165320" y="-45947"/>
                  <a:pt x="2207033" y="2937"/>
                  <a:pt x="2334997" y="0"/>
                </a:cubicBezTo>
                <a:cubicBezTo>
                  <a:pt x="2462961" y="-2937"/>
                  <a:pt x="2835496" y="28393"/>
                  <a:pt x="3021415" y="0"/>
                </a:cubicBezTo>
                <a:cubicBezTo>
                  <a:pt x="3207334" y="-28393"/>
                  <a:pt x="3398899" y="30005"/>
                  <a:pt x="3608098" y="0"/>
                </a:cubicBezTo>
                <a:cubicBezTo>
                  <a:pt x="3817297" y="-30005"/>
                  <a:pt x="3868892" y="30227"/>
                  <a:pt x="4095044" y="0"/>
                </a:cubicBezTo>
                <a:cubicBezTo>
                  <a:pt x="4321196" y="-30227"/>
                  <a:pt x="4399791" y="57644"/>
                  <a:pt x="4581991" y="0"/>
                </a:cubicBezTo>
                <a:cubicBezTo>
                  <a:pt x="4764191" y="-57644"/>
                  <a:pt x="4798816" y="11074"/>
                  <a:pt x="4869465" y="0"/>
                </a:cubicBezTo>
                <a:cubicBezTo>
                  <a:pt x="4940114" y="-11074"/>
                  <a:pt x="5384922" y="75434"/>
                  <a:pt x="5655620" y="0"/>
                </a:cubicBezTo>
                <a:cubicBezTo>
                  <a:pt x="5926319" y="-75434"/>
                  <a:pt x="5862940" y="15591"/>
                  <a:pt x="6042831" y="0"/>
                </a:cubicBezTo>
                <a:cubicBezTo>
                  <a:pt x="6222722" y="-15591"/>
                  <a:pt x="6469567" y="64016"/>
                  <a:pt x="6828985" y="0"/>
                </a:cubicBezTo>
                <a:cubicBezTo>
                  <a:pt x="7188403" y="-64016"/>
                  <a:pt x="7132813" y="37825"/>
                  <a:pt x="7216196" y="0"/>
                </a:cubicBezTo>
                <a:cubicBezTo>
                  <a:pt x="7299579" y="-37825"/>
                  <a:pt x="7463497" y="6790"/>
                  <a:pt x="7703142" y="0"/>
                </a:cubicBezTo>
                <a:cubicBezTo>
                  <a:pt x="7942787" y="-6790"/>
                  <a:pt x="8066506" y="5495"/>
                  <a:pt x="8389561" y="0"/>
                </a:cubicBezTo>
                <a:cubicBezTo>
                  <a:pt x="8712616" y="-5495"/>
                  <a:pt x="8691410" y="27878"/>
                  <a:pt x="8876508" y="0"/>
                </a:cubicBezTo>
                <a:cubicBezTo>
                  <a:pt x="9061606" y="-27878"/>
                  <a:pt x="9221380" y="8346"/>
                  <a:pt x="9363454" y="0"/>
                </a:cubicBezTo>
                <a:cubicBezTo>
                  <a:pt x="9505528" y="-8346"/>
                  <a:pt x="9844897" y="21282"/>
                  <a:pt x="9973604" y="0"/>
                </a:cubicBezTo>
                <a:cubicBezTo>
                  <a:pt x="10012343" y="116814"/>
                  <a:pt x="9928035" y="386366"/>
                  <a:pt x="9973604" y="544765"/>
                </a:cubicBezTo>
                <a:cubicBezTo>
                  <a:pt x="10019173" y="703164"/>
                  <a:pt x="9937312" y="874495"/>
                  <a:pt x="9973604" y="1198482"/>
                </a:cubicBezTo>
                <a:cubicBezTo>
                  <a:pt x="10009896" y="1522469"/>
                  <a:pt x="9922193" y="1457336"/>
                  <a:pt x="9973604" y="1688770"/>
                </a:cubicBezTo>
                <a:cubicBezTo>
                  <a:pt x="10025015" y="1920204"/>
                  <a:pt x="9965217" y="1934289"/>
                  <a:pt x="9973604" y="2070105"/>
                </a:cubicBezTo>
                <a:cubicBezTo>
                  <a:pt x="9981991" y="2205922"/>
                  <a:pt x="9921289" y="2318587"/>
                  <a:pt x="9973604" y="2560393"/>
                </a:cubicBezTo>
                <a:cubicBezTo>
                  <a:pt x="10025919" y="2802199"/>
                  <a:pt x="9914830" y="3000079"/>
                  <a:pt x="9973604" y="3159634"/>
                </a:cubicBezTo>
                <a:cubicBezTo>
                  <a:pt x="10032378" y="3319189"/>
                  <a:pt x="9918039" y="3480296"/>
                  <a:pt x="9973604" y="3704399"/>
                </a:cubicBezTo>
                <a:cubicBezTo>
                  <a:pt x="10029169" y="3928503"/>
                  <a:pt x="9960897" y="4018674"/>
                  <a:pt x="9973604" y="4140210"/>
                </a:cubicBezTo>
                <a:cubicBezTo>
                  <a:pt x="9986311" y="4261746"/>
                  <a:pt x="9954096" y="4429860"/>
                  <a:pt x="9973604" y="4576022"/>
                </a:cubicBezTo>
                <a:cubicBezTo>
                  <a:pt x="9993112" y="4722184"/>
                  <a:pt x="9910028" y="5215245"/>
                  <a:pt x="9973604" y="5447645"/>
                </a:cubicBezTo>
                <a:cubicBezTo>
                  <a:pt x="9879338" y="5492372"/>
                  <a:pt x="9718637" y="5402245"/>
                  <a:pt x="9586393" y="5447645"/>
                </a:cubicBezTo>
                <a:cubicBezTo>
                  <a:pt x="9454149" y="5493045"/>
                  <a:pt x="9293122" y="5445706"/>
                  <a:pt x="9199183" y="5447645"/>
                </a:cubicBezTo>
                <a:cubicBezTo>
                  <a:pt x="9105244" y="5449584"/>
                  <a:pt x="8853998" y="5438181"/>
                  <a:pt x="8712236" y="5447645"/>
                </a:cubicBezTo>
                <a:cubicBezTo>
                  <a:pt x="8570474" y="5457109"/>
                  <a:pt x="8405045" y="5408947"/>
                  <a:pt x="8325026" y="5447645"/>
                </a:cubicBezTo>
                <a:cubicBezTo>
                  <a:pt x="8245007" y="5486343"/>
                  <a:pt x="7764617" y="5411450"/>
                  <a:pt x="7538871" y="5447645"/>
                </a:cubicBezTo>
                <a:cubicBezTo>
                  <a:pt x="7313125" y="5483840"/>
                  <a:pt x="7343577" y="5424063"/>
                  <a:pt x="7151661" y="5447645"/>
                </a:cubicBezTo>
                <a:cubicBezTo>
                  <a:pt x="6959745" y="5471227"/>
                  <a:pt x="6702753" y="5429194"/>
                  <a:pt x="6465242" y="5447645"/>
                </a:cubicBezTo>
                <a:cubicBezTo>
                  <a:pt x="6227731" y="5466096"/>
                  <a:pt x="5984284" y="5369151"/>
                  <a:pt x="5778823" y="5447645"/>
                </a:cubicBezTo>
                <a:cubicBezTo>
                  <a:pt x="5573362" y="5526139"/>
                  <a:pt x="5573280" y="5418678"/>
                  <a:pt x="5491349" y="5447645"/>
                </a:cubicBezTo>
                <a:cubicBezTo>
                  <a:pt x="5409418" y="5476612"/>
                  <a:pt x="5281388" y="5423431"/>
                  <a:pt x="5203875" y="5447645"/>
                </a:cubicBezTo>
                <a:cubicBezTo>
                  <a:pt x="5126362" y="5471859"/>
                  <a:pt x="4769613" y="5447246"/>
                  <a:pt x="4617192" y="5447645"/>
                </a:cubicBezTo>
                <a:cubicBezTo>
                  <a:pt x="4464771" y="5448044"/>
                  <a:pt x="4414631" y="5425465"/>
                  <a:pt x="4229981" y="5447645"/>
                </a:cubicBezTo>
                <a:cubicBezTo>
                  <a:pt x="4045331" y="5469825"/>
                  <a:pt x="3804846" y="5440792"/>
                  <a:pt x="3543563" y="5447645"/>
                </a:cubicBezTo>
                <a:cubicBezTo>
                  <a:pt x="3282280" y="5454498"/>
                  <a:pt x="3125051" y="5439897"/>
                  <a:pt x="2857144" y="5447645"/>
                </a:cubicBezTo>
                <a:cubicBezTo>
                  <a:pt x="2589237" y="5455393"/>
                  <a:pt x="2603523" y="5416565"/>
                  <a:pt x="2370198" y="5447645"/>
                </a:cubicBezTo>
                <a:cubicBezTo>
                  <a:pt x="2136873" y="5478725"/>
                  <a:pt x="2224604" y="5445201"/>
                  <a:pt x="2082723" y="5447645"/>
                </a:cubicBezTo>
                <a:cubicBezTo>
                  <a:pt x="1940843" y="5450089"/>
                  <a:pt x="1674569" y="5379797"/>
                  <a:pt x="1396305" y="5447645"/>
                </a:cubicBezTo>
                <a:cubicBezTo>
                  <a:pt x="1118041" y="5515493"/>
                  <a:pt x="992277" y="5367259"/>
                  <a:pt x="709886" y="5447645"/>
                </a:cubicBezTo>
                <a:cubicBezTo>
                  <a:pt x="427495" y="5528031"/>
                  <a:pt x="336489" y="5447600"/>
                  <a:pt x="0" y="5447645"/>
                </a:cubicBezTo>
                <a:cubicBezTo>
                  <a:pt x="-44057" y="5333681"/>
                  <a:pt x="7338" y="5121087"/>
                  <a:pt x="0" y="4957357"/>
                </a:cubicBezTo>
                <a:cubicBezTo>
                  <a:pt x="-7338" y="4793627"/>
                  <a:pt x="16971" y="4600134"/>
                  <a:pt x="0" y="4412592"/>
                </a:cubicBezTo>
                <a:cubicBezTo>
                  <a:pt x="-16971" y="4225050"/>
                  <a:pt x="22103" y="3991027"/>
                  <a:pt x="0" y="3867828"/>
                </a:cubicBezTo>
                <a:cubicBezTo>
                  <a:pt x="-22103" y="3744629"/>
                  <a:pt x="35842" y="3570815"/>
                  <a:pt x="0" y="3432016"/>
                </a:cubicBezTo>
                <a:cubicBezTo>
                  <a:pt x="-35842" y="3293217"/>
                  <a:pt x="34156" y="3168539"/>
                  <a:pt x="0" y="2996205"/>
                </a:cubicBezTo>
                <a:cubicBezTo>
                  <a:pt x="-34156" y="2823871"/>
                  <a:pt x="34654" y="2667045"/>
                  <a:pt x="0" y="2560393"/>
                </a:cubicBezTo>
                <a:cubicBezTo>
                  <a:pt x="-34654" y="2453741"/>
                  <a:pt x="44155" y="2203243"/>
                  <a:pt x="0" y="2070105"/>
                </a:cubicBezTo>
                <a:cubicBezTo>
                  <a:pt x="-44155" y="1936967"/>
                  <a:pt x="6393" y="1749231"/>
                  <a:pt x="0" y="1470864"/>
                </a:cubicBezTo>
                <a:cubicBezTo>
                  <a:pt x="-6393" y="1192497"/>
                  <a:pt x="33577" y="1091525"/>
                  <a:pt x="0" y="871623"/>
                </a:cubicBezTo>
                <a:cubicBezTo>
                  <a:pt x="-33577" y="651721"/>
                  <a:pt x="20437" y="274707"/>
                  <a:pt x="0" y="0"/>
                </a:cubicBezTo>
                <a:close/>
              </a:path>
              <a:path w="9973604" h="5447645" stroke="0" extrusionOk="0">
                <a:moveTo>
                  <a:pt x="0" y="0"/>
                </a:moveTo>
                <a:cubicBezTo>
                  <a:pt x="209826" y="-4197"/>
                  <a:pt x="349726" y="47004"/>
                  <a:pt x="486947" y="0"/>
                </a:cubicBezTo>
                <a:cubicBezTo>
                  <a:pt x="624168" y="-47004"/>
                  <a:pt x="932699" y="5948"/>
                  <a:pt x="1273101" y="0"/>
                </a:cubicBezTo>
                <a:cubicBezTo>
                  <a:pt x="1613503" y="-5948"/>
                  <a:pt x="1766100" y="53173"/>
                  <a:pt x="2059256" y="0"/>
                </a:cubicBezTo>
                <a:cubicBezTo>
                  <a:pt x="2352413" y="-53173"/>
                  <a:pt x="2409224" y="23676"/>
                  <a:pt x="2546202" y="0"/>
                </a:cubicBezTo>
                <a:cubicBezTo>
                  <a:pt x="2683180" y="-23676"/>
                  <a:pt x="2741214" y="29386"/>
                  <a:pt x="2833677" y="0"/>
                </a:cubicBezTo>
                <a:cubicBezTo>
                  <a:pt x="2926141" y="-29386"/>
                  <a:pt x="3280966" y="57655"/>
                  <a:pt x="3619832" y="0"/>
                </a:cubicBezTo>
                <a:cubicBezTo>
                  <a:pt x="3958699" y="-57655"/>
                  <a:pt x="4059241" y="7226"/>
                  <a:pt x="4206514" y="0"/>
                </a:cubicBezTo>
                <a:cubicBezTo>
                  <a:pt x="4353787" y="-7226"/>
                  <a:pt x="4512789" y="38633"/>
                  <a:pt x="4593725" y="0"/>
                </a:cubicBezTo>
                <a:cubicBezTo>
                  <a:pt x="4674661" y="-38633"/>
                  <a:pt x="4894155" y="50209"/>
                  <a:pt x="5080671" y="0"/>
                </a:cubicBezTo>
                <a:cubicBezTo>
                  <a:pt x="5267187" y="-50209"/>
                  <a:pt x="5331475" y="45947"/>
                  <a:pt x="5467882" y="0"/>
                </a:cubicBezTo>
                <a:cubicBezTo>
                  <a:pt x="5604289" y="-45947"/>
                  <a:pt x="5923538" y="63321"/>
                  <a:pt x="6054564" y="0"/>
                </a:cubicBezTo>
                <a:cubicBezTo>
                  <a:pt x="6185590" y="-63321"/>
                  <a:pt x="6283603" y="39727"/>
                  <a:pt x="6441775" y="0"/>
                </a:cubicBezTo>
                <a:cubicBezTo>
                  <a:pt x="6599947" y="-39727"/>
                  <a:pt x="7040001" y="47263"/>
                  <a:pt x="7227929" y="0"/>
                </a:cubicBezTo>
                <a:cubicBezTo>
                  <a:pt x="7415857" y="-47263"/>
                  <a:pt x="7400102" y="12666"/>
                  <a:pt x="7515404" y="0"/>
                </a:cubicBezTo>
                <a:cubicBezTo>
                  <a:pt x="7630707" y="-12666"/>
                  <a:pt x="8100008" y="68750"/>
                  <a:pt x="8301559" y="0"/>
                </a:cubicBezTo>
                <a:cubicBezTo>
                  <a:pt x="8503110" y="-68750"/>
                  <a:pt x="8814895" y="7228"/>
                  <a:pt x="8987977" y="0"/>
                </a:cubicBezTo>
                <a:cubicBezTo>
                  <a:pt x="9161059" y="-7228"/>
                  <a:pt x="9248398" y="16634"/>
                  <a:pt x="9375188" y="0"/>
                </a:cubicBezTo>
                <a:cubicBezTo>
                  <a:pt x="9501978" y="-16634"/>
                  <a:pt x="9768116" y="35070"/>
                  <a:pt x="9973604" y="0"/>
                </a:cubicBezTo>
                <a:cubicBezTo>
                  <a:pt x="10034186" y="159735"/>
                  <a:pt x="9955139" y="418804"/>
                  <a:pt x="9973604" y="544765"/>
                </a:cubicBezTo>
                <a:cubicBezTo>
                  <a:pt x="9992069" y="670727"/>
                  <a:pt x="9960587" y="745216"/>
                  <a:pt x="9973604" y="926100"/>
                </a:cubicBezTo>
                <a:cubicBezTo>
                  <a:pt x="9986621" y="1106985"/>
                  <a:pt x="9945626" y="1242786"/>
                  <a:pt x="9973604" y="1470864"/>
                </a:cubicBezTo>
                <a:cubicBezTo>
                  <a:pt x="10001582" y="1698942"/>
                  <a:pt x="9952752" y="1974786"/>
                  <a:pt x="9973604" y="2124582"/>
                </a:cubicBezTo>
                <a:cubicBezTo>
                  <a:pt x="9994456" y="2274378"/>
                  <a:pt x="9962714" y="2582579"/>
                  <a:pt x="9973604" y="2723823"/>
                </a:cubicBezTo>
                <a:cubicBezTo>
                  <a:pt x="9984494" y="2865067"/>
                  <a:pt x="9944490" y="2987336"/>
                  <a:pt x="9973604" y="3105158"/>
                </a:cubicBezTo>
                <a:cubicBezTo>
                  <a:pt x="10002718" y="3222980"/>
                  <a:pt x="9944243" y="3548852"/>
                  <a:pt x="9973604" y="3758875"/>
                </a:cubicBezTo>
                <a:cubicBezTo>
                  <a:pt x="10002965" y="3968898"/>
                  <a:pt x="9949455" y="4120851"/>
                  <a:pt x="9973604" y="4358116"/>
                </a:cubicBezTo>
                <a:cubicBezTo>
                  <a:pt x="9997753" y="4595381"/>
                  <a:pt x="9962009" y="4685911"/>
                  <a:pt x="9973604" y="4902881"/>
                </a:cubicBezTo>
                <a:cubicBezTo>
                  <a:pt x="9985199" y="5119852"/>
                  <a:pt x="9909523" y="5254480"/>
                  <a:pt x="9973604" y="5447645"/>
                </a:cubicBezTo>
                <a:cubicBezTo>
                  <a:pt x="9846316" y="5465530"/>
                  <a:pt x="9756513" y="5430360"/>
                  <a:pt x="9586393" y="5447645"/>
                </a:cubicBezTo>
                <a:cubicBezTo>
                  <a:pt x="9416273" y="5464930"/>
                  <a:pt x="9218474" y="5418991"/>
                  <a:pt x="9099447" y="5447645"/>
                </a:cubicBezTo>
                <a:cubicBezTo>
                  <a:pt x="8980420" y="5476299"/>
                  <a:pt x="8502666" y="5444816"/>
                  <a:pt x="8313292" y="5447645"/>
                </a:cubicBezTo>
                <a:cubicBezTo>
                  <a:pt x="8123918" y="5450474"/>
                  <a:pt x="7902929" y="5422370"/>
                  <a:pt x="7726610" y="5447645"/>
                </a:cubicBezTo>
                <a:cubicBezTo>
                  <a:pt x="7550291" y="5472920"/>
                  <a:pt x="7402102" y="5405292"/>
                  <a:pt x="7239663" y="5447645"/>
                </a:cubicBezTo>
                <a:cubicBezTo>
                  <a:pt x="7077224" y="5489998"/>
                  <a:pt x="7053330" y="5432989"/>
                  <a:pt x="6952189" y="5447645"/>
                </a:cubicBezTo>
                <a:cubicBezTo>
                  <a:pt x="6851048" y="5462301"/>
                  <a:pt x="6577816" y="5367821"/>
                  <a:pt x="6265770" y="5447645"/>
                </a:cubicBezTo>
                <a:cubicBezTo>
                  <a:pt x="5953724" y="5527469"/>
                  <a:pt x="6045632" y="5402147"/>
                  <a:pt x="5878560" y="5447645"/>
                </a:cubicBezTo>
                <a:cubicBezTo>
                  <a:pt x="5711488" y="5493143"/>
                  <a:pt x="5462221" y="5433664"/>
                  <a:pt x="5092405" y="5447645"/>
                </a:cubicBezTo>
                <a:cubicBezTo>
                  <a:pt x="4722589" y="5461626"/>
                  <a:pt x="4657735" y="5376924"/>
                  <a:pt x="4405986" y="5447645"/>
                </a:cubicBezTo>
                <a:cubicBezTo>
                  <a:pt x="4154237" y="5518366"/>
                  <a:pt x="4138398" y="5430831"/>
                  <a:pt x="3919040" y="5447645"/>
                </a:cubicBezTo>
                <a:cubicBezTo>
                  <a:pt x="3699682" y="5464459"/>
                  <a:pt x="3555506" y="5398233"/>
                  <a:pt x="3332357" y="5447645"/>
                </a:cubicBezTo>
                <a:cubicBezTo>
                  <a:pt x="3109208" y="5497057"/>
                  <a:pt x="3026075" y="5414783"/>
                  <a:pt x="2945147" y="5447645"/>
                </a:cubicBezTo>
                <a:cubicBezTo>
                  <a:pt x="2864219" y="5480507"/>
                  <a:pt x="2595851" y="5443342"/>
                  <a:pt x="2458200" y="5447645"/>
                </a:cubicBezTo>
                <a:cubicBezTo>
                  <a:pt x="2320549" y="5451948"/>
                  <a:pt x="2079926" y="5412085"/>
                  <a:pt x="1771781" y="5447645"/>
                </a:cubicBezTo>
                <a:cubicBezTo>
                  <a:pt x="1463636" y="5483205"/>
                  <a:pt x="1530262" y="5409080"/>
                  <a:pt x="1384571" y="5447645"/>
                </a:cubicBezTo>
                <a:cubicBezTo>
                  <a:pt x="1238880" y="5486210"/>
                  <a:pt x="1009943" y="5418961"/>
                  <a:pt x="797888" y="5447645"/>
                </a:cubicBezTo>
                <a:cubicBezTo>
                  <a:pt x="585833" y="5476329"/>
                  <a:pt x="191174" y="5387913"/>
                  <a:pt x="0" y="5447645"/>
                </a:cubicBezTo>
                <a:cubicBezTo>
                  <a:pt x="-26145" y="5326397"/>
                  <a:pt x="13617" y="5088527"/>
                  <a:pt x="0" y="4957357"/>
                </a:cubicBezTo>
                <a:cubicBezTo>
                  <a:pt x="-13617" y="4826187"/>
                  <a:pt x="57017" y="4671242"/>
                  <a:pt x="0" y="4412592"/>
                </a:cubicBezTo>
                <a:cubicBezTo>
                  <a:pt x="-57017" y="4153942"/>
                  <a:pt x="61741" y="4073516"/>
                  <a:pt x="0" y="3813351"/>
                </a:cubicBezTo>
                <a:cubicBezTo>
                  <a:pt x="-61741" y="3553186"/>
                  <a:pt x="26324" y="3411303"/>
                  <a:pt x="0" y="3159634"/>
                </a:cubicBezTo>
                <a:cubicBezTo>
                  <a:pt x="-26324" y="2907965"/>
                  <a:pt x="10745" y="2833973"/>
                  <a:pt x="0" y="2614870"/>
                </a:cubicBezTo>
                <a:cubicBezTo>
                  <a:pt x="-10745" y="2395767"/>
                  <a:pt x="21381" y="2164909"/>
                  <a:pt x="0" y="1961152"/>
                </a:cubicBezTo>
                <a:cubicBezTo>
                  <a:pt x="-21381" y="1757395"/>
                  <a:pt x="40535" y="1733370"/>
                  <a:pt x="0" y="1579817"/>
                </a:cubicBezTo>
                <a:cubicBezTo>
                  <a:pt x="-40535" y="1426265"/>
                  <a:pt x="2832" y="1267429"/>
                  <a:pt x="0" y="1144005"/>
                </a:cubicBezTo>
                <a:cubicBezTo>
                  <a:pt x="-2832" y="1020581"/>
                  <a:pt x="14701" y="765584"/>
                  <a:pt x="0" y="653717"/>
                </a:cubicBezTo>
                <a:cubicBezTo>
                  <a:pt x="-14701" y="541850"/>
                  <a:pt x="39194" y="24702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40325767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Subpart P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eCFR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:: 40 CFR Part 266 Subpart P -- Hazardous Waste Pharmaceuticals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ffective in the State of Florida on August 21, 2019.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Florida Rule 62-730.186, FAC, Universal Pharmaceutical Waste, has been repealed.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 (new acronym):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</a:t>
            </a:r>
          </a:p>
          <a:p>
            <a:pPr lvl="1"/>
            <a:r>
              <a:rPr lang="en-US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SQG Programs </a:t>
            </a:r>
          </a:p>
          <a:p>
            <a:pPr marL="800100" lvl="1" indent="-342900">
              <a:buFont typeface="+mj-lt"/>
              <a:buAutoNum type="arabicPeriod"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Implements specific industry &amp; waste.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the risk waste pharmaceuticals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entering the environment. 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D7A26-E1A7-9C21-4A67-BD6D87E1F1C9}"/>
              </a:ext>
            </a:extLst>
          </p:cNvPr>
          <p:cNvSpPr txBox="1"/>
          <p:nvPr/>
        </p:nvSpPr>
        <p:spPr>
          <a:xfrm>
            <a:off x="1033943" y="6350000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RCRA Hazardous Waste Resources | McCoy White Papers (mccoyseminars.com)</a:t>
            </a: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186D6-301C-3F01-EA18-587D16781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234" y="4856171"/>
            <a:ext cx="3053100" cy="162677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31812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038877-6588-D17B-D9ED-15F19EE38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Noncreditable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Potentially Creditable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 DESTINED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a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</a:t>
            </a:r>
          </a:p>
          <a:p>
            <a:pPr algn="ctr"/>
            <a:endParaRPr lang="en-US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266.502 – Standards for managing non-creditable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266.505 – Sewer Prohibition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266.508 – Shipping non-creditable &amp; evaluated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a 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467968-3C71-D392-79A7-29EA80A6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 rules 266.501(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)(1)</a:t>
            </a:r>
            <a:endParaRPr lang="en-US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641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BE6B-5FD5-42C9-92D3-93E1EB7B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76" y="-139661"/>
            <a:ext cx="10486779" cy="1205064"/>
          </a:xfrm>
          <a:custGeom>
            <a:avLst/>
            <a:gdLst>
              <a:gd name="connsiteX0" fmla="*/ 0 w 10486779"/>
              <a:gd name="connsiteY0" fmla="*/ 0 h 1205064"/>
              <a:gd name="connsiteX1" fmla="*/ 10486779 w 10486779"/>
              <a:gd name="connsiteY1" fmla="*/ 0 h 1205064"/>
              <a:gd name="connsiteX2" fmla="*/ 10486779 w 10486779"/>
              <a:gd name="connsiteY2" fmla="*/ 1205064 h 1205064"/>
              <a:gd name="connsiteX3" fmla="*/ 0 w 10486779"/>
              <a:gd name="connsiteY3" fmla="*/ 1205064 h 1205064"/>
              <a:gd name="connsiteX4" fmla="*/ 0 w 10486779"/>
              <a:gd name="connsiteY4" fmla="*/ 0 h 120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6779" h="1205064" fill="none" extrusionOk="0">
                <a:moveTo>
                  <a:pt x="0" y="0"/>
                </a:moveTo>
                <a:cubicBezTo>
                  <a:pt x="1399298" y="8224"/>
                  <a:pt x="8532828" y="54405"/>
                  <a:pt x="10486779" y="0"/>
                </a:cubicBezTo>
                <a:cubicBezTo>
                  <a:pt x="10441204" y="580389"/>
                  <a:pt x="10396547" y="909589"/>
                  <a:pt x="10486779" y="1205064"/>
                </a:cubicBezTo>
                <a:cubicBezTo>
                  <a:pt x="8350958" y="1053372"/>
                  <a:pt x="3935573" y="1119278"/>
                  <a:pt x="0" y="1205064"/>
                </a:cubicBezTo>
                <a:cubicBezTo>
                  <a:pt x="-103473" y="1075693"/>
                  <a:pt x="94187" y="506887"/>
                  <a:pt x="0" y="0"/>
                </a:cubicBezTo>
                <a:close/>
              </a:path>
              <a:path w="10486779" h="1205064" stroke="0" extrusionOk="0">
                <a:moveTo>
                  <a:pt x="0" y="0"/>
                </a:moveTo>
                <a:cubicBezTo>
                  <a:pt x="4063387" y="-32021"/>
                  <a:pt x="5958796" y="-108174"/>
                  <a:pt x="10486779" y="0"/>
                </a:cubicBezTo>
                <a:cubicBezTo>
                  <a:pt x="10513306" y="466248"/>
                  <a:pt x="10468803" y="1036728"/>
                  <a:pt x="10486779" y="1205064"/>
                </a:cubicBezTo>
                <a:cubicBezTo>
                  <a:pt x="5501760" y="1282875"/>
                  <a:pt x="2231006" y="1168745"/>
                  <a:pt x="0" y="1205064"/>
                </a:cubicBezTo>
                <a:cubicBezTo>
                  <a:pt x="66050" y="957138"/>
                  <a:pt x="105189" y="263348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2949856773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Non-creditable</a:t>
            </a:r>
            <a:r>
              <a:rPr lang="en-US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266.502</a:t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71C7F9-D127-4070-AC9D-40E83E94BFFD}"/>
              </a:ext>
            </a:extLst>
          </p:cNvPr>
          <p:cNvSpPr txBox="1"/>
          <p:nvPr/>
        </p:nvSpPr>
        <p:spPr>
          <a:xfrm>
            <a:off x="276838" y="1065403"/>
            <a:ext cx="10410736" cy="5539978"/>
          </a:xfrm>
          <a:custGeom>
            <a:avLst/>
            <a:gdLst>
              <a:gd name="connsiteX0" fmla="*/ 0 w 10410736"/>
              <a:gd name="connsiteY0" fmla="*/ 0 h 5539978"/>
              <a:gd name="connsiteX1" fmla="*/ 694048 w 10410736"/>
              <a:gd name="connsiteY1" fmla="*/ 0 h 5539978"/>
              <a:gd name="connsiteX2" fmla="*/ 1388098 w 10410736"/>
              <a:gd name="connsiteY2" fmla="*/ 0 h 5539978"/>
              <a:gd name="connsiteX3" fmla="*/ 2082147 w 10410736"/>
              <a:gd name="connsiteY3" fmla="*/ 0 h 5539978"/>
              <a:gd name="connsiteX4" fmla="*/ 2567981 w 10410736"/>
              <a:gd name="connsiteY4" fmla="*/ 0 h 5539978"/>
              <a:gd name="connsiteX5" fmla="*/ 3053816 w 10410736"/>
              <a:gd name="connsiteY5" fmla="*/ 0 h 5539978"/>
              <a:gd name="connsiteX6" fmla="*/ 3643757 w 10410736"/>
              <a:gd name="connsiteY6" fmla="*/ 0 h 5539978"/>
              <a:gd name="connsiteX7" fmla="*/ 4441914 w 10410736"/>
              <a:gd name="connsiteY7" fmla="*/ 0 h 5539978"/>
              <a:gd name="connsiteX8" fmla="*/ 5344178 w 10410736"/>
              <a:gd name="connsiteY8" fmla="*/ 0 h 5539978"/>
              <a:gd name="connsiteX9" fmla="*/ 6246441 w 10410736"/>
              <a:gd name="connsiteY9" fmla="*/ 0 h 5539978"/>
              <a:gd name="connsiteX10" fmla="*/ 7044598 w 10410736"/>
              <a:gd name="connsiteY10" fmla="*/ 0 h 5539978"/>
              <a:gd name="connsiteX11" fmla="*/ 7738646 w 10410736"/>
              <a:gd name="connsiteY11" fmla="*/ 0 h 5539978"/>
              <a:gd name="connsiteX12" fmla="*/ 8224481 w 10410736"/>
              <a:gd name="connsiteY12" fmla="*/ 0 h 5539978"/>
              <a:gd name="connsiteX13" fmla="*/ 9022637 w 10410736"/>
              <a:gd name="connsiteY13" fmla="*/ 0 h 5539978"/>
              <a:gd name="connsiteX14" fmla="*/ 10410736 w 10410736"/>
              <a:gd name="connsiteY14" fmla="*/ 0 h 5539978"/>
              <a:gd name="connsiteX15" fmla="*/ 10410736 w 10410736"/>
              <a:gd name="connsiteY15" fmla="*/ 736024 h 5539978"/>
              <a:gd name="connsiteX16" fmla="*/ 10410736 w 10410736"/>
              <a:gd name="connsiteY16" fmla="*/ 1527450 h 5539978"/>
              <a:gd name="connsiteX17" fmla="*/ 10410736 w 10410736"/>
              <a:gd name="connsiteY17" fmla="*/ 2374275 h 5539978"/>
              <a:gd name="connsiteX18" fmla="*/ 10410736 w 10410736"/>
              <a:gd name="connsiteY18" fmla="*/ 3221100 h 5539978"/>
              <a:gd name="connsiteX19" fmla="*/ 10410736 w 10410736"/>
              <a:gd name="connsiteY19" fmla="*/ 3901726 h 5539978"/>
              <a:gd name="connsiteX20" fmla="*/ 10410736 w 10410736"/>
              <a:gd name="connsiteY20" fmla="*/ 4637752 h 5539978"/>
              <a:gd name="connsiteX21" fmla="*/ 10410736 w 10410736"/>
              <a:gd name="connsiteY21" fmla="*/ 5539978 h 5539978"/>
              <a:gd name="connsiteX22" fmla="*/ 10029008 w 10410736"/>
              <a:gd name="connsiteY22" fmla="*/ 5539978 h 5539978"/>
              <a:gd name="connsiteX23" fmla="*/ 9543175 w 10410736"/>
              <a:gd name="connsiteY23" fmla="*/ 5539978 h 5539978"/>
              <a:gd name="connsiteX24" fmla="*/ 8849125 w 10410736"/>
              <a:gd name="connsiteY24" fmla="*/ 5539978 h 5539978"/>
              <a:gd name="connsiteX25" fmla="*/ 8050968 w 10410736"/>
              <a:gd name="connsiteY25" fmla="*/ 5539978 h 5539978"/>
              <a:gd name="connsiteX26" fmla="*/ 7669241 w 10410736"/>
              <a:gd name="connsiteY26" fmla="*/ 5539978 h 5539978"/>
              <a:gd name="connsiteX27" fmla="*/ 7183407 w 10410736"/>
              <a:gd name="connsiteY27" fmla="*/ 5539978 h 5539978"/>
              <a:gd name="connsiteX28" fmla="*/ 6281144 w 10410736"/>
              <a:gd name="connsiteY28" fmla="*/ 5539978 h 5539978"/>
              <a:gd name="connsiteX29" fmla="*/ 5795309 w 10410736"/>
              <a:gd name="connsiteY29" fmla="*/ 5539978 h 5539978"/>
              <a:gd name="connsiteX30" fmla="*/ 4893045 w 10410736"/>
              <a:gd name="connsiteY30" fmla="*/ 5539978 h 5539978"/>
              <a:gd name="connsiteX31" fmla="*/ 3990782 w 10410736"/>
              <a:gd name="connsiteY31" fmla="*/ 5539978 h 5539978"/>
              <a:gd name="connsiteX32" fmla="*/ 3296733 w 10410736"/>
              <a:gd name="connsiteY32" fmla="*/ 5539978 h 5539978"/>
              <a:gd name="connsiteX33" fmla="*/ 2810898 w 10410736"/>
              <a:gd name="connsiteY33" fmla="*/ 5539978 h 5539978"/>
              <a:gd name="connsiteX34" fmla="*/ 2116849 w 10410736"/>
              <a:gd name="connsiteY34" fmla="*/ 5539978 h 5539978"/>
              <a:gd name="connsiteX35" fmla="*/ 1631014 w 10410736"/>
              <a:gd name="connsiteY35" fmla="*/ 5539978 h 5539978"/>
              <a:gd name="connsiteX36" fmla="*/ 936966 w 10410736"/>
              <a:gd name="connsiteY36" fmla="*/ 5539978 h 5539978"/>
              <a:gd name="connsiteX37" fmla="*/ 0 w 10410736"/>
              <a:gd name="connsiteY37" fmla="*/ 5539978 h 5539978"/>
              <a:gd name="connsiteX38" fmla="*/ 0 w 10410736"/>
              <a:gd name="connsiteY38" fmla="*/ 4693150 h 5539978"/>
              <a:gd name="connsiteX39" fmla="*/ 0 w 10410736"/>
              <a:gd name="connsiteY39" fmla="*/ 3790926 h 5539978"/>
              <a:gd name="connsiteX40" fmla="*/ 0 w 10410736"/>
              <a:gd name="connsiteY40" fmla="*/ 2999501 h 5539978"/>
              <a:gd name="connsiteX41" fmla="*/ 0 w 10410736"/>
              <a:gd name="connsiteY41" fmla="*/ 2152676 h 5539978"/>
              <a:gd name="connsiteX42" fmla="*/ 0 w 10410736"/>
              <a:gd name="connsiteY42" fmla="*/ 1250451 h 5539978"/>
              <a:gd name="connsiteX43" fmla="*/ 0 w 10410736"/>
              <a:gd name="connsiteY43" fmla="*/ 0 h 5539978"/>
              <a:gd name="connsiteX0" fmla="*/ 0 w 10410736"/>
              <a:gd name="connsiteY0" fmla="*/ 0 h 5539978"/>
              <a:gd name="connsiteX1" fmla="*/ 589941 w 10410736"/>
              <a:gd name="connsiteY1" fmla="*/ 0 h 5539978"/>
              <a:gd name="connsiteX2" fmla="*/ 971668 w 10410736"/>
              <a:gd name="connsiteY2" fmla="*/ 0 h 5539978"/>
              <a:gd name="connsiteX3" fmla="*/ 1873932 w 10410736"/>
              <a:gd name="connsiteY3" fmla="*/ 0 h 5539978"/>
              <a:gd name="connsiteX4" fmla="*/ 2567981 w 10410736"/>
              <a:gd name="connsiteY4" fmla="*/ 0 h 5539978"/>
              <a:gd name="connsiteX5" fmla="*/ 3470245 w 10410736"/>
              <a:gd name="connsiteY5" fmla="*/ 0 h 5539978"/>
              <a:gd name="connsiteX6" fmla="*/ 3851972 w 10410736"/>
              <a:gd name="connsiteY6" fmla="*/ 0 h 5539978"/>
              <a:gd name="connsiteX7" fmla="*/ 4233699 w 10410736"/>
              <a:gd name="connsiteY7" fmla="*/ 0 h 5539978"/>
              <a:gd name="connsiteX8" fmla="*/ 5135963 w 10410736"/>
              <a:gd name="connsiteY8" fmla="*/ 0 h 5539978"/>
              <a:gd name="connsiteX9" fmla="*/ 5725905 w 10410736"/>
              <a:gd name="connsiteY9" fmla="*/ 0 h 5539978"/>
              <a:gd name="connsiteX10" fmla="*/ 6419953 w 10410736"/>
              <a:gd name="connsiteY10" fmla="*/ 0 h 5539978"/>
              <a:gd name="connsiteX11" fmla="*/ 7218110 w 10410736"/>
              <a:gd name="connsiteY11" fmla="*/ 0 h 5539978"/>
              <a:gd name="connsiteX12" fmla="*/ 7703944 w 10410736"/>
              <a:gd name="connsiteY12" fmla="*/ 0 h 5539978"/>
              <a:gd name="connsiteX13" fmla="*/ 8189779 w 10410736"/>
              <a:gd name="connsiteY13" fmla="*/ 0 h 5539978"/>
              <a:gd name="connsiteX14" fmla="*/ 8571506 w 10410736"/>
              <a:gd name="connsiteY14" fmla="*/ 0 h 5539978"/>
              <a:gd name="connsiteX15" fmla="*/ 9161448 w 10410736"/>
              <a:gd name="connsiteY15" fmla="*/ 0 h 5539978"/>
              <a:gd name="connsiteX16" fmla="*/ 9647281 w 10410736"/>
              <a:gd name="connsiteY16" fmla="*/ 0 h 5539978"/>
              <a:gd name="connsiteX17" fmla="*/ 10410736 w 10410736"/>
              <a:gd name="connsiteY17" fmla="*/ 0 h 5539978"/>
              <a:gd name="connsiteX18" fmla="*/ 10410736 w 10410736"/>
              <a:gd name="connsiteY18" fmla="*/ 791423 h 5539978"/>
              <a:gd name="connsiteX19" fmla="*/ 10410736 w 10410736"/>
              <a:gd name="connsiteY19" fmla="*/ 1638248 h 5539978"/>
              <a:gd name="connsiteX20" fmla="*/ 10410736 w 10410736"/>
              <a:gd name="connsiteY20" fmla="*/ 2263475 h 5539978"/>
              <a:gd name="connsiteX21" fmla="*/ 10410736 w 10410736"/>
              <a:gd name="connsiteY21" fmla="*/ 2999501 h 5539978"/>
              <a:gd name="connsiteX22" fmla="*/ 10410736 w 10410736"/>
              <a:gd name="connsiteY22" fmla="*/ 3624727 h 5539978"/>
              <a:gd name="connsiteX23" fmla="*/ 10410736 w 10410736"/>
              <a:gd name="connsiteY23" fmla="*/ 4471551 h 5539978"/>
              <a:gd name="connsiteX24" fmla="*/ 10410736 w 10410736"/>
              <a:gd name="connsiteY24" fmla="*/ 5539978 h 5539978"/>
              <a:gd name="connsiteX25" fmla="*/ 9820794 w 10410736"/>
              <a:gd name="connsiteY25" fmla="*/ 5539978 h 5539978"/>
              <a:gd name="connsiteX26" fmla="*/ 9439067 w 10410736"/>
              <a:gd name="connsiteY26" fmla="*/ 5539978 h 5539978"/>
              <a:gd name="connsiteX27" fmla="*/ 8536803 w 10410736"/>
              <a:gd name="connsiteY27" fmla="*/ 5539978 h 5539978"/>
              <a:gd name="connsiteX28" fmla="*/ 8050968 w 10410736"/>
              <a:gd name="connsiteY28" fmla="*/ 5539978 h 5539978"/>
              <a:gd name="connsiteX29" fmla="*/ 7669241 w 10410736"/>
              <a:gd name="connsiteY29" fmla="*/ 5539978 h 5539978"/>
              <a:gd name="connsiteX30" fmla="*/ 6871086 w 10410736"/>
              <a:gd name="connsiteY30" fmla="*/ 5539978 h 5539978"/>
              <a:gd name="connsiteX31" fmla="*/ 6177036 w 10410736"/>
              <a:gd name="connsiteY31" fmla="*/ 5539978 h 5539978"/>
              <a:gd name="connsiteX32" fmla="*/ 5482987 w 10410736"/>
              <a:gd name="connsiteY32" fmla="*/ 5539978 h 5539978"/>
              <a:gd name="connsiteX33" fmla="*/ 4684830 w 10410736"/>
              <a:gd name="connsiteY33" fmla="*/ 5539978 h 5539978"/>
              <a:gd name="connsiteX34" fmla="*/ 4094889 w 10410736"/>
              <a:gd name="connsiteY34" fmla="*/ 5539978 h 5539978"/>
              <a:gd name="connsiteX35" fmla="*/ 3609055 w 10410736"/>
              <a:gd name="connsiteY35" fmla="*/ 5539978 h 5539978"/>
              <a:gd name="connsiteX36" fmla="*/ 2915006 w 10410736"/>
              <a:gd name="connsiteY36" fmla="*/ 5539978 h 5539978"/>
              <a:gd name="connsiteX37" fmla="*/ 2325064 w 10410736"/>
              <a:gd name="connsiteY37" fmla="*/ 5539978 h 5539978"/>
              <a:gd name="connsiteX38" fmla="*/ 1943337 w 10410736"/>
              <a:gd name="connsiteY38" fmla="*/ 5539978 h 5539978"/>
              <a:gd name="connsiteX39" fmla="*/ 1561610 w 10410736"/>
              <a:gd name="connsiteY39" fmla="*/ 5539978 h 5539978"/>
              <a:gd name="connsiteX40" fmla="*/ 867560 w 10410736"/>
              <a:gd name="connsiteY40" fmla="*/ 5539978 h 5539978"/>
              <a:gd name="connsiteX41" fmla="*/ 0 w 10410736"/>
              <a:gd name="connsiteY41" fmla="*/ 5539978 h 5539978"/>
              <a:gd name="connsiteX42" fmla="*/ 0 w 10410736"/>
              <a:gd name="connsiteY42" fmla="*/ 4693150 h 5539978"/>
              <a:gd name="connsiteX43" fmla="*/ 0 w 10410736"/>
              <a:gd name="connsiteY43" fmla="*/ 4012525 h 5539978"/>
              <a:gd name="connsiteX44" fmla="*/ 0 w 10410736"/>
              <a:gd name="connsiteY44" fmla="*/ 3221100 h 5539978"/>
              <a:gd name="connsiteX45" fmla="*/ 0 w 10410736"/>
              <a:gd name="connsiteY45" fmla="*/ 2540474 h 5539978"/>
              <a:gd name="connsiteX46" fmla="*/ 0 w 10410736"/>
              <a:gd name="connsiteY46" fmla="*/ 1915248 h 5539978"/>
              <a:gd name="connsiteX47" fmla="*/ 0 w 10410736"/>
              <a:gd name="connsiteY47" fmla="*/ 1290022 h 5539978"/>
              <a:gd name="connsiteX48" fmla="*/ 0 w 10410736"/>
              <a:gd name="connsiteY48" fmla="*/ 0 h 5539978"/>
              <a:gd name="connsiteX0" fmla="*/ 0 w 10410736"/>
              <a:gd name="connsiteY0" fmla="*/ 0 h 5539978"/>
              <a:gd name="connsiteX1" fmla="*/ 694048 w 10410736"/>
              <a:gd name="connsiteY1" fmla="*/ 0 h 5539978"/>
              <a:gd name="connsiteX2" fmla="*/ 1388098 w 10410736"/>
              <a:gd name="connsiteY2" fmla="*/ 0 h 5539978"/>
              <a:gd name="connsiteX3" fmla="*/ 2082147 w 10410736"/>
              <a:gd name="connsiteY3" fmla="*/ 0 h 5539978"/>
              <a:gd name="connsiteX4" fmla="*/ 2567981 w 10410736"/>
              <a:gd name="connsiteY4" fmla="*/ 0 h 5539978"/>
              <a:gd name="connsiteX5" fmla="*/ 3053816 w 10410736"/>
              <a:gd name="connsiteY5" fmla="*/ 0 h 5539978"/>
              <a:gd name="connsiteX6" fmla="*/ 3643757 w 10410736"/>
              <a:gd name="connsiteY6" fmla="*/ 0 h 5539978"/>
              <a:gd name="connsiteX7" fmla="*/ 4441914 w 10410736"/>
              <a:gd name="connsiteY7" fmla="*/ 0 h 5539978"/>
              <a:gd name="connsiteX8" fmla="*/ 5344178 w 10410736"/>
              <a:gd name="connsiteY8" fmla="*/ 0 h 5539978"/>
              <a:gd name="connsiteX9" fmla="*/ 6246441 w 10410736"/>
              <a:gd name="connsiteY9" fmla="*/ 0 h 5539978"/>
              <a:gd name="connsiteX10" fmla="*/ 7044598 w 10410736"/>
              <a:gd name="connsiteY10" fmla="*/ 0 h 5539978"/>
              <a:gd name="connsiteX11" fmla="*/ 7738646 w 10410736"/>
              <a:gd name="connsiteY11" fmla="*/ 0 h 5539978"/>
              <a:gd name="connsiteX12" fmla="*/ 8224481 w 10410736"/>
              <a:gd name="connsiteY12" fmla="*/ 0 h 5539978"/>
              <a:gd name="connsiteX13" fmla="*/ 9022637 w 10410736"/>
              <a:gd name="connsiteY13" fmla="*/ 0 h 5539978"/>
              <a:gd name="connsiteX14" fmla="*/ 10410736 w 10410736"/>
              <a:gd name="connsiteY14" fmla="*/ 0 h 5539978"/>
              <a:gd name="connsiteX15" fmla="*/ 10410736 w 10410736"/>
              <a:gd name="connsiteY15" fmla="*/ 736024 h 5539978"/>
              <a:gd name="connsiteX16" fmla="*/ 10410736 w 10410736"/>
              <a:gd name="connsiteY16" fmla="*/ 1527450 h 5539978"/>
              <a:gd name="connsiteX17" fmla="*/ 10410736 w 10410736"/>
              <a:gd name="connsiteY17" fmla="*/ 2374275 h 5539978"/>
              <a:gd name="connsiteX18" fmla="*/ 10410736 w 10410736"/>
              <a:gd name="connsiteY18" fmla="*/ 3221100 h 5539978"/>
              <a:gd name="connsiteX19" fmla="*/ 10410736 w 10410736"/>
              <a:gd name="connsiteY19" fmla="*/ 3901726 h 5539978"/>
              <a:gd name="connsiteX20" fmla="*/ 10410736 w 10410736"/>
              <a:gd name="connsiteY20" fmla="*/ 4637752 h 5539978"/>
              <a:gd name="connsiteX21" fmla="*/ 10410736 w 10410736"/>
              <a:gd name="connsiteY21" fmla="*/ 5539978 h 5539978"/>
              <a:gd name="connsiteX22" fmla="*/ 10029008 w 10410736"/>
              <a:gd name="connsiteY22" fmla="*/ 5539978 h 5539978"/>
              <a:gd name="connsiteX23" fmla="*/ 9543175 w 10410736"/>
              <a:gd name="connsiteY23" fmla="*/ 5539978 h 5539978"/>
              <a:gd name="connsiteX24" fmla="*/ 8849125 w 10410736"/>
              <a:gd name="connsiteY24" fmla="*/ 5539978 h 5539978"/>
              <a:gd name="connsiteX25" fmla="*/ 8050968 w 10410736"/>
              <a:gd name="connsiteY25" fmla="*/ 5539978 h 5539978"/>
              <a:gd name="connsiteX26" fmla="*/ 7669241 w 10410736"/>
              <a:gd name="connsiteY26" fmla="*/ 5539978 h 5539978"/>
              <a:gd name="connsiteX27" fmla="*/ 7183407 w 10410736"/>
              <a:gd name="connsiteY27" fmla="*/ 5539978 h 5539978"/>
              <a:gd name="connsiteX28" fmla="*/ 6281144 w 10410736"/>
              <a:gd name="connsiteY28" fmla="*/ 5539978 h 5539978"/>
              <a:gd name="connsiteX29" fmla="*/ 5795309 w 10410736"/>
              <a:gd name="connsiteY29" fmla="*/ 5539978 h 5539978"/>
              <a:gd name="connsiteX30" fmla="*/ 4893045 w 10410736"/>
              <a:gd name="connsiteY30" fmla="*/ 5539978 h 5539978"/>
              <a:gd name="connsiteX31" fmla="*/ 3990782 w 10410736"/>
              <a:gd name="connsiteY31" fmla="*/ 5539978 h 5539978"/>
              <a:gd name="connsiteX32" fmla="*/ 3296733 w 10410736"/>
              <a:gd name="connsiteY32" fmla="*/ 5539978 h 5539978"/>
              <a:gd name="connsiteX33" fmla="*/ 2810898 w 10410736"/>
              <a:gd name="connsiteY33" fmla="*/ 5539978 h 5539978"/>
              <a:gd name="connsiteX34" fmla="*/ 2116849 w 10410736"/>
              <a:gd name="connsiteY34" fmla="*/ 5539978 h 5539978"/>
              <a:gd name="connsiteX35" fmla="*/ 1631014 w 10410736"/>
              <a:gd name="connsiteY35" fmla="*/ 5539978 h 5539978"/>
              <a:gd name="connsiteX36" fmla="*/ 936966 w 10410736"/>
              <a:gd name="connsiteY36" fmla="*/ 5539978 h 5539978"/>
              <a:gd name="connsiteX37" fmla="*/ 0 w 10410736"/>
              <a:gd name="connsiteY37" fmla="*/ 5539978 h 5539978"/>
              <a:gd name="connsiteX38" fmla="*/ 0 w 10410736"/>
              <a:gd name="connsiteY38" fmla="*/ 4693150 h 5539978"/>
              <a:gd name="connsiteX39" fmla="*/ 0 w 10410736"/>
              <a:gd name="connsiteY39" fmla="*/ 3790926 h 5539978"/>
              <a:gd name="connsiteX40" fmla="*/ 0 w 10410736"/>
              <a:gd name="connsiteY40" fmla="*/ 2999501 h 5539978"/>
              <a:gd name="connsiteX41" fmla="*/ 0 w 10410736"/>
              <a:gd name="connsiteY41" fmla="*/ 2152676 h 5539978"/>
              <a:gd name="connsiteX42" fmla="*/ 0 w 10410736"/>
              <a:gd name="connsiteY42" fmla="*/ 1250451 h 5539978"/>
              <a:gd name="connsiteX43" fmla="*/ 0 w 10410736"/>
              <a:gd name="connsiteY43" fmla="*/ 0 h 5539978"/>
              <a:gd name="connsiteX0" fmla="*/ 0 w 10410736"/>
              <a:gd name="connsiteY0" fmla="*/ 0 h 5539978"/>
              <a:gd name="connsiteX1" fmla="*/ 694048 w 10410736"/>
              <a:gd name="connsiteY1" fmla="*/ 0 h 5539978"/>
              <a:gd name="connsiteX2" fmla="*/ 1388098 w 10410736"/>
              <a:gd name="connsiteY2" fmla="*/ 0 h 5539978"/>
              <a:gd name="connsiteX3" fmla="*/ 2082147 w 10410736"/>
              <a:gd name="connsiteY3" fmla="*/ 0 h 5539978"/>
              <a:gd name="connsiteX4" fmla="*/ 2567981 w 10410736"/>
              <a:gd name="connsiteY4" fmla="*/ 0 h 5539978"/>
              <a:gd name="connsiteX5" fmla="*/ 3053816 w 10410736"/>
              <a:gd name="connsiteY5" fmla="*/ 0 h 5539978"/>
              <a:gd name="connsiteX6" fmla="*/ 3643757 w 10410736"/>
              <a:gd name="connsiteY6" fmla="*/ 0 h 5539978"/>
              <a:gd name="connsiteX7" fmla="*/ 4441914 w 10410736"/>
              <a:gd name="connsiteY7" fmla="*/ 0 h 5539978"/>
              <a:gd name="connsiteX8" fmla="*/ 5344178 w 10410736"/>
              <a:gd name="connsiteY8" fmla="*/ 0 h 5539978"/>
              <a:gd name="connsiteX9" fmla="*/ 6246441 w 10410736"/>
              <a:gd name="connsiteY9" fmla="*/ 0 h 5539978"/>
              <a:gd name="connsiteX10" fmla="*/ 7044598 w 10410736"/>
              <a:gd name="connsiteY10" fmla="*/ 0 h 5539978"/>
              <a:gd name="connsiteX11" fmla="*/ 7738646 w 10410736"/>
              <a:gd name="connsiteY11" fmla="*/ 0 h 5539978"/>
              <a:gd name="connsiteX12" fmla="*/ 8224481 w 10410736"/>
              <a:gd name="connsiteY12" fmla="*/ 0 h 5539978"/>
              <a:gd name="connsiteX13" fmla="*/ 9022637 w 10410736"/>
              <a:gd name="connsiteY13" fmla="*/ 0 h 5539978"/>
              <a:gd name="connsiteX14" fmla="*/ 10410736 w 10410736"/>
              <a:gd name="connsiteY14" fmla="*/ 0 h 5539978"/>
              <a:gd name="connsiteX15" fmla="*/ 10410736 w 10410736"/>
              <a:gd name="connsiteY15" fmla="*/ 736024 h 5539978"/>
              <a:gd name="connsiteX16" fmla="*/ 10410736 w 10410736"/>
              <a:gd name="connsiteY16" fmla="*/ 1527450 h 5539978"/>
              <a:gd name="connsiteX17" fmla="*/ 10410736 w 10410736"/>
              <a:gd name="connsiteY17" fmla="*/ 2374275 h 5539978"/>
              <a:gd name="connsiteX18" fmla="*/ 10410736 w 10410736"/>
              <a:gd name="connsiteY18" fmla="*/ 3221100 h 5539978"/>
              <a:gd name="connsiteX19" fmla="*/ 10410736 w 10410736"/>
              <a:gd name="connsiteY19" fmla="*/ 3901726 h 5539978"/>
              <a:gd name="connsiteX20" fmla="*/ 10410736 w 10410736"/>
              <a:gd name="connsiteY20" fmla="*/ 4637752 h 5539978"/>
              <a:gd name="connsiteX21" fmla="*/ 10410736 w 10410736"/>
              <a:gd name="connsiteY21" fmla="*/ 5539978 h 5539978"/>
              <a:gd name="connsiteX22" fmla="*/ 10029008 w 10410736"/>
              <a:gd name="connsiteY22" fmla="*/ 5539978 h 5539978"/>
              <a:gd name="connsiteX23" fmla="*/ 9543175 w 10410736"/>
              <a:gd name="connsiteY23" fmla="*/ 5539978 h 5539978"/>
              <a:gd name="connsiteX24" fmla="*/ 8849125 w 10410736"/>
              <a:gd name="connsiteY24" fmla="*/ 5539978 h 5539978"/>
              <a:gd name="connsiteX25" fmla="*/ 8050968 w 10410736"/>
              <a:gd name="connsiteY25" fmla="*/ 5539978 h 5539978"/>
              <a:gd name="connsiteX26" fmla="*/ 7669241 w 10410736"/>
              <a:gd name="connsiteY26" fmla="*/ 5539978 h 5539978"/>
              <a:gd name="connsiteX27" fmla="*/ 7183407 w 10410736"/>
              <a:gd name="connsiteY27" fmla="*/ 5539978 h 5539978"/>
              <a:gd name="connsiteX28" fmla="*/ 6281144 w 10410736"/>
              <a:gd name="connsiteY28" fmla="*/ 5539978 h 5539978"/>
              <a:gd name="connsiteX29" fmla="*/ 5795309 w 10410736"/>
              <a:gd name="connsiteY29" fmla="*/ 5539978 h 5539978"/>
              <a:gd name="connsiteX30" fmla="*/ 4893045 w 10410736"/>
              <a:gd name="connsiteY30" fmla="*/ 5539978 h 5539978"/>
              <a:gd name="connsiteX31" fmla="*/ 3990782 w 10410736"/>
              <a:gd name="connsiteY31" fmla="*/ 5539978 h 5539978"/>
              <a:gd name="connsiteX32" fmla="*/ 3296733 w 10410736"/>
              <a:gd name="connsiteY32" fmla="*/ 5539978 h 5539978"/>
              <a:gd name="connsiteX33" fmla="*/ 2810898 w 10410736"/>
              <a:gd name="connsiteY33" fmla="*/ 5539978 h 5539978"/>
              <a:gd name="connsiteX34" fmla="*/ 2116849 w 10410736"/>
              <a:gd name="connsiteY34" fmla="*/ 5539978 h 5539978"/>
              <a:gd name="connsiteX35" fmla="*/ 1631014 w 10410736"/>
              <a:gd name="connsiteY35" fmla="*/ 5539978 h 5539978"/>
              <a:gd name="connsiteX36" fmla="*/ 936966 w 10410736"/>
              <a:gd name="connsiteY36" fmla="*/ 5539978 h 5539978"/>
              <a:gd name="connsiteX37" fmla="*/ 0 w 10410736"/>
              <a:gd name="connsiteY37" fmla="*/ 5539978 h 5539978"/>
              <a:gd name="connsiteX38" fmla="*/ 0 w 10410736"/>
              <a:gd name="connsiteY38" fmla="*/ 4693150 h 5539978"/>
              <a:gd name="connsiteX39" fmla="*/ 0 w 10410736"/>
              <a:gd name="connsiteY39" fmla="*/ 3790926 h 5539978"/>
              <a:gd name="connsiteX40" fmla="*/ 0 w 10410736"/>
              <a:gd name="connsiteY40" fmla="*/ 2999501 h 5539978"/>
              <a:gd name="connsiteX41" fmla="*/ 0 w 10410736"/>
              <a:gd name="connsiteY41" fmla="*/ 2152676 h 5539978"/>
              <a:gd name="connsiteX42" fmla="*/ 0 w 10410736"/>
              <a:gd name="connsiteY42" fmla="*/ 1250451 h 5539978"/>
              <a:gd name="connsiteX43" fmla="*/ 0 w 10410736"/>
              <a:gd name="connsiteY43" fmla="*/ 0 h 5539978"/>
              <a:gd name="connsiteX0" fmla="*/ 0 w 10410736"/>
              <a:gd name="connsiteY0" fmla="*/ 0 h 5539978"/>
              <a:gd name="connsiteX1" fmla="*/ 694048 w 10410736"/>
              <a:gd name="connsiteY1" fmla="*/ 0 h 5539978"/>
              <a:gd name="connsiteX2" fmla="*/ 1388098 w 10410736"/>
              <a:gd name="connsiteY2" fmla="*/ 0 h 5539978"/>
              <a:gd name="connsiteX3" fmla="*/ 2082147 w 10410736"/>
              <a:gd name="connsiteY3" fmla="*/ 0 h 5539978"/>
              <a:gd name="connsiteX4" fmla="*/ 2567981 w 10410736"/>
              <a:gd name="connsiteY4" fmla="*/ 0 h 5539978"/>
              <a:gd name="connsiteX5" fmla="*/ 3053816 w 10410736"/>
              <a:gd name="connsiteY5" fmla="*/ 0 h 5539978"/>
              <a:gd name="connsiteX6" fmla="*/ 3643757 w 10410736"/>
              <a:gd name="connsiteY6" fmla="*/ 0 h 5539978"/>
              <a:gd name="connsiteX7" fmla="*/ 4441914 w 10410736"/>
              <a:gd name="connsiteY7" fmla="*/ 0 h 5539978"/>
              <a:gd name="connsiteX8" fmla="*/ 5344178 w 10410736"/>
              <a:gd name="connsiteY8" fmla="*/ 0 h 5539978"/>
              <a:gd name="connsiteX9" fmla="*/ 6246441 w 10410736"/>
              <a:gd name="connsiteY9" fmla="*/ 0 h 5539978"/>
              <a:gd name="connsiteX10" fmla="*/ 7044598 w 10410736"/>
              <a:gd name="connsiteY10" fmla="*/ 0 h 5539978"/>
              <a:gd name="connsiteX11" fmla="*/ 7738646 w 10410736"/>
              <a:gd name="connsiteY11" fmla="*/ 0 h 5539978"/>
              <a:gd name="connsiteX12" fmla="*/ 8224481 w 10410736"/>
              <a:gd name="connsiteY12" fmla="*/ 0 h 5539978"/>
              <a:gd name="connsiteX13" fmla="*/ 9022637 w 10410736"/>
              <a:gd name="connsiteY13" fmla="*/ 0 h 5539978"/>
              <a:gd name="connsiteX14" fmla="*/ 10410736 w 10410736"/>
              <a:gd name="connsiteY14" fmla="*/ 0 h 5539978"/>
              <a:gd name="connsiteX15" fmla="*/ 10410736 w 10410736"/>
              <a:gd name="connsiteY15" fmla="*/ 736024 h 5539978"/>
              <a:gd name="connsiteX16" fmla="*/ 10410736 w 10410736"/>
              <a:gd name="connsiteY16" fmla="*/ 1527450 h 5539978"/>
              <a:gd name="connsiteX17" fmla="*/ 10410736 w 10410736"/>
              <a:gd name="connsiteY17" fmla="*/ 2374275 h 5539978"/>
              <a:gd name="connsiteX18" fmla="*/ 10410736 w 10410736"/>
              <a:gd name="connsiteY18" fmla="*/ 3221100 h 5539978"/>
              <a:gd name="connsiteX19" fmla="*/ 10410736 w 10410736"/>
              <a:gd name="connsiteY19" fmla="*/ 3901726 h 5539978"/>
              <a:gd name="connsiteX20" fmla="*/ 10410736 w 10410736"/>
              <a:gd name="connsiteY20" fmla="*/ 4637752 h 5539978"/>
              <a:gd name="connsiteX21" fmla="*/ 10410736 w 10410736"/>
              <a:gd name="connsiteY21" fmla="*/ 5539978 h 5539978"/>
              <a:gd name="connsiteX22" fmla="*/ 10029008 w 10410736"/>
              <a:gd name="connsiteY22" fmla="*/ 5539978 h 5539978"/>
              <a:gd name="connsiteX23" fmla="*/ 9543175 w 10410736"/>
              <a:gd name="connsiteY23" fmla="*/ 5539978 h 5539978"/>
              <a:gd name="connsiteX24" fmla="*/ 8849125 w 10410736"/>
              <a:gd name="connsiteY24" fmla="*/ 5539978 h 5539978"/>
              <a:gd name="connsiteX25" fmla="*/ 8050968 w 10410736"/>
              <a:gd name="connsiteY25" fmla="*/ 5539978 h 5539978"/>
              <a:gd name="connsiteX26" fmla="*/ 7669241 w 10410736"/>
              <a:gd name="connsiteY26" fmla="*/ 5539978 h 5539978"/>
              <a:gd name="connsiteX27" fmla="*/ 7183407 w 10410736"/>
              <a:gd name="connsiteY27" fmla="*/ 5539978 h 5539978"/>
              <a:gd name="connsiteX28" fmla="*/ 6281144 w 10410736"/>
              <a:gd name="connsiteY28" fmla="*/ 5539978 h 5539978"/>
              <a:gd name="connsiteX29" fmla="*/ 5795309 w 10410736"/>
              <a:gd name="connsiteY29" fmla="*/ 5539978 h 5539978"/>
              <a:gd name="connsiteX30" fmla="*/ 4893045 w 10410736"/>
              <a:gd name="connsiteY30" fmla="*/ 5539978 h 5539978"/>
              <a:gd name="connsiteX31" fmla="*/ 3990782 w 10410736"/>
              <a:gd name="connsiteY31" fmla="*/ 5539978 h 5539978"/>
              <a:gd name="connsiteX32" fmla="*/ 3296733 w 10410736"/>
              <a:gd name="connsiteY32" fmla="*/ 5539978 h 5539978"/>
              <a:gd name="connsiteX33" fmla="*/ 2810898 w 10410736"/>
              <a:gd name="connsiteY33" fmla="*/ 5539978 h 5539978"/>
              <a:gd name="connsiteX34" fmla="*/ 2116849 w 10410736"/>
              <a:gd name="connsiteY34" fmla="*/ 5539978 h 5539978"/>
              <a:gd name="connsiteX35" fmla="*/ 1631014 w 10410736"/>
              <a:gd name="connsiteY35" fmla="*/ 5539978 h 5539978"/>
              <a:gd name="connsiteX36" fmla="*/ 936966 w 10410736"/>
              <a:gd name="connsiteY36" fmla="*/ 5539978 h 5539978"/>
              <a:gd name="connsiteX37" fmla="*/ 0 w 10410736"/>
              <a:gd name="connsiteY37" fmla="*/ 5539978 h 5539978"/>
              <a:gd name="connsiteX38" fmla="*/ 0 w 10410736"/>
              <a:gd name="connsiteY38" fmla="*/ 4693150 h 5539978"/>
              <a:gd name="connsiteX39" fmla="*/ 0 w 10410736"/>
              <a:gd name="connsiteY39" fmla="*/ 3790926 h 5539978"/>
              <a:gd name="connsiteX40" fmla="*/ 0 w 10410736"/>
              <a:gd name="connsiteY40" fmla="*/ 2999501 h 5539978"/>
              <a:gd name="connsiteX41" fmla="*/ 0 w 10410736"/>
              <a:gd name="connsiteY41" fmla="*/ 2152676 h 5539978"/>
              <a:gd name="connsiteX42" fmla="*/ 0 w 10410736"/>
              <a:gd name="connsiteY42" fmla="*/ 1250451 h 5539978"/>
              <a:gd name="connsiteX43" fmla="*/ 0 w 10410736"/>
              <a:gd name="connsiteY43" fmla="*/ 0 h 553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410736" h="5539978" fill="none" extrusionOk="0">
                <a:moveTo>
                  <a:pt x="0" y="0"/>
                </a:moveTo>
                <a:cubicBezTo>
                  <a:pt x="202157" y="-127969"/>
                  <a:pt x="595977" y="109438"/>
                  <a:pt x="694048" y="0"/>
                </a:cubicBezTo>
                <a:cubicBezTo>
                  <a:pt x="928019" y="-139043"/>
                  <a:pt x="961104" y="27127"/>
                  <a:pt x="1388098" y="0"/>
                </a:cubicBezTo>
                <a:cubicBezTo>
                  <a:pt x="1723561" y="-32996"/>
                  <a:pt x="1656824" y="107078"/>
                  <a:pt x="2082147" y="0"/>
                </a:cubicBezTo>
                <a:cubicBezTo>
                  <a:pt x="2433182" y="-135528"/>
                  <a:pt x="2292318" y="-5895"/>
                  <a:pt x="2567981" y="0"/>
                </a:cubicBezTo>
                <a:cubicBezTo>
                  <a:pt x="2787941" y="5835"/>
                  <a:pt x="3014606" y="-12489"/>
                  <a:pt x="3053816" y="0"/>
                </a:cubicBezTo>
                <a:cubicBezTo>
                  <a:pt x="3135543" y="60163"/>
                  <a:pt x="3486773" y="-172418"/>
                  <a:pt x="3643757" y="0"/>
                </a:cubicBezTo>
                <a:cubicBezTo>
                  <a:pt x="3820773" y="-121601"/>
                  <a:pt x="4268735" y="-12523"/>
                  <a:pt x="4441914" y="0"/>
                </a:cubicBezTo>
                <a:cubicBezTo>
                  <a:pt x="4776286" y="-175349"/>
                  <a:pt x="5119389" y="-118100"/>
                  <a:pt x="5344178" y="0"/>
                </a:cubicBezTo>
                <a:cubicBezTo>
                  <a:pt x="5771986" y="74536"/>
                  <a:pt x="5999687" y="100875"/>
                  <a:pt x="6246441" y="0"/>
                </a:cubicBezTo>
                <a:cubicBezTo>
                  <a:pt x="6581843" y="40673"/>
                  <a:pt x="6846754" y="137848"/>
                  <a:pt x="7044598" y="0"/>
                </a:cubicBezTo>
                <a:cubicBezTo>
                  <a:pt x="7310421" y="-116531"/>
                  <a:pt x="7559339" y="8441"/>
                  <a:pt x="7738646" y="0"/>
                </a:cubicBezTo>
                <a:cubicBezTo>
                  <a:pt x="7777273" y="36779"/>
                  <a:pt x="8031049" y="41658"/>
                  <a:pt x="8224481" y="0"/>
                </a:cubicBezTo>
                <a:cubicBezTo>
                  <a:pt x="8456666" y="-61001"/>
                  <a:pt x="8743587" y="160067"/>
                  <a:pt x="9022637" y="0"/>
                </a:cubicBezTo>
                <a:cubicBezTo>
                  <a:pt x="9615782" y="-41097"/>
                  <a:pt x="9950821" y="-128460"/>
                  <a:pt x="10410736" y="0"/>
                </a:cubicBezTo>
                <a:cubicBezTo>
                  <a:pt x="10531360" y="249831"/>
                  <a:pt x="10462858" y="447215"/>
                  <a:pt x="10410736" y="736024"/>
                </a:cubicBezTo>
                <a:cubicBezTo>
                  <a:pt x="10486997" y="1036335"/>
                  <a:pt x="10447491" y="1130341"/>
                  <a:pt x="10410736" y="1527450"/>
                </a:cubicBezTo>
                <a:cubicBezTo>
                  <a:pt x="10368306" y="2018590"/>
                  <a:pt x="10481858" y="2245644"/>
                  <a:pt x="10410736" y="2374275"/>
                </a:cubicBezTo>
                <a:cubicBezTo>
                  <a:pt x="10384240" y="2765456"/>
                  <a:pt x="10403168" y="2920705"/>
                  <a:pt x="10410736" y="3221100"/>
                </a:cubicBezTo>
                <a:cubicBezTo>
                  <a:pt x="10542603" y="3466394"/>
                  <a:pt x="10419277" y="3588950"/>
                  <a:pt x="10410736" y="3901726"/>
                </a:cubicBezTo>
                <a:cubicBezTo>
                  <a:pt x="10401441" y="3852934"/>
                  <a:pt x="10155906" y="4417149"/>
                  <a:pt x="10410736" y="4637752"/>
                </a:cubicBezTo>
                <a:cubicBezTo>
                  <a:pt x="10360476" y="5136121"/>
                  <a:pt x="10241820" y="5319525"/>
                  <a:pt x="10410736" y="5539978"/>
                </a:cubicBezTo>
                <a:cubicBezTo>
                  <a:pt x="10243543" y="5651393"/>
                  <a:pt x="10203504" y="5500255"/>
                  <a:pt x="10029008" y="5539978"/>
                </a:cubicBezTo>
                <a:cubicBezTo>
                  <a:pt x="9862109" y="5607010"/>
                  <a:pt x="9708178" y="5439502"/>
                  <a:pt x="9543175" y="5539978"/>
                </a:cubicBezTo>
                <a:cubicBezTo>
                  <a:pt x="9519315" y="5504139"/>
                  <a:pt x="9211290" y="5554461"/>
                  <a:pt x="8849125" y="5539978"/>
                </a:cubicBezTo>
                <a:cubicBezTo>
                  <a:pt x="8460342" y="5624665"/>
                  <a:pt x="8440668" y="5578353"/>
                  <a:pt x="8050968" y="5539978"/>
                </a:cubicBezTo>
                <a:cubicBezTo>
                  <a:pt x="7664973" y="5564201"/>
                  <a:pt x="7726222" y="5467467"/>
                  <a:pt x="7669241" y="5539978"/>
                </a:cubicBezTo>
                <a:cubicBezTo>
                  <a:pt x="7575056" y="5639485"/>
                  <a:pt x="7377528" y="5432118"/>
                  <a:pt x="7183407" y="5539978"/>
                </a:cubicBezTo>
                <a:cubicBezTo>
                  <a:pt x="7155853" y="5562515"/>
                  <a:pt x="6508293" y="5587521"/>
                  <a:pt x="6281144" y="5539978"/>
                </a:cubicBezTo>
                <a:cubicBezTo>
                  <a:pt x="6070110" y="5716711"/>
                  <a:pt x="5967311" y="5547406"/>
                  <a:pt x="5795309" y="5539978"/>
                </a:cubicBezTo>
                <a:cubicBezTo>
                  <a:pt x="5699709" y="5564616"/>
                  <a:pt x="5140908" y="5502542"/>
                  <a:pt x="4893045" y="5539978"/>
                </a:cubicBezTo>
                <a:cubicBezTo>
                  <a:pt x="4771877" y="5619049"/>
                  <a:pt x="4108111" y="5343723"/>
                  <a:pt x="3990782" y="5539978"/>
                </a:cubicBezTo>
                <a:cubicBezTo>
                  <a:pt x="3680756" y="5643018"/>
                  <a:pt x="3616408" y="5559103"/>
                  <a:pt x="3296733" y="5539978"/>
                </a:cubicBezTo>
                <a:cubicBezTo>
                  <a:pt x="3074456" y="5564749"/>
                  <a:pt x="2957889" y="5491811"/>
                  <a:pt x="2810898" y="5539978"/>
                </a:cubicBezTo>
                <a:cubicBezTo>
                  <a:pt x="2538039" y="5556608"/>
                  <a:pt x="2195787" y="5402037"/>
                  <a:pt x="2116849" y="5539978"/>
                </a:cubicBezTo>
                <a:cubicBezTo>
                  <a:pt x="1834152" y="5668212"/>
                  <a:pt x="1890377" y="5500169"/>
                  <a:pt x="1631014" y="5539978"/>
                </a:cubicBezTo>
                <a:cubicBezTo>
                  <a:pt x="1554195" y="5544158"/>
                  <a:pt x="1165836" y="5494338"/>
                  <a:pt x="936966" y="5539978"/>
                </a:cubicBezTo>
                <a:cubicBezTo>
                  <a:pt x="928465" y="5289267"/>
                  <a:pt x="392599" y="5419645"/>
                  <a:pt x="0" y="5539978"/>
                </a:cubicBezTo>
                <a:cubicBezTo>
                  <a:pt x="-67425" y="5429932"/>
                  <a:pt x="-189398" y="5075850"/>
                  <a:pt x="0" y="4693150"/>
                </a:cubicBezTo>
                <a:cubicBezTo>
                  <a:pt x="-108290" y="4248827"/>
                  <a:pt x="50336" y="4098296"/>
                  <a:pt x="0" y="3790926"/>
                </a:cubicBezTo>
                <a:cubicBezTo>
                  <a:pt x="11972" y="3472891"/>
                  <a:pt x="59304" y="3293892"/>
                  <a:pt x="0" y="2999501"/>
                </a:cubicBezTo>
                <a:cubicBezTo>
                  <a:pt x="108561" y="2763923"/>
                  <a:pt x="163219" y="2590564"/>
                  <a:pt x="0" y="2152676"/>
                </a:cubicBezTo>
                <a:cubicBezTo>
                  <a:pt x="-73898" y="1699872"/>
                  <a:pt x="-7106" y="1644337"/>
                  <a:pt x="0" y="1250451"/>
                </a:cubicBezTo>
                <a:cubicBezTo>
                  <a:pt x="73626" y="802526"/>
                  <a:pt x="62200" y="250827"/>
                  <a:pt x="0" y="0"/>
                </a:cubicBezTo>
                <a:close/>
              </a:path>
              <a:path w="10410736" h="5539978" stroke="0" extrusionOk="0">
                <a:moveTo>
                  <a:pt x="0" y="0"/>
                </a:moveTo>
                <a:cubicBezTo>
                  <a:pt x="273487" y="-60235"/>
                  <a:pt x="477215" y="-28043"/>
                  <a:pt x="589941" y="0"/>
                </a:cubicBezTo>
                <a:cubicBezTo>
                  <a:pt x="677149" y="-49745"/>
                  <a:pt x="860001" y="10019"/>
                  <a:pt x="971668" y="0"/>
                </a:cubicBezTo>
                <a:cubicBezTo>
                  <a:pt x="1264808" y="54184"/>
                  <a:pt x="1600914" y="123606"/>
                  <a:pt x="1873932" y="0"/>
                </a:cubicBezTo>
                <a:cubicBezTo>
                  <a:pt x="2190225" y="-39315"/>
                  <a:pt x="2296156" y="-1607"/>
                  <a:pt x="2567981" y="0"/>
                </a:cubicBezTo>
                <a:cubicBezTo>
                  <a:pt x="2787449" y="-157832"/>
                  <a:pt x="3043387" y="-32955"/>
                  <a:pt x="3470245" y="0"/>
                </a:cubicBezTo>
                <a:cubicBezTo>
                  <a:pt x="3958607" y="25695"/>
                  <a:pt x="3629909" y="150299"/>
                  <a:pt x="3851972" y="0"/>
                </a:cubicBezTo>
                <a:cubicBezTo>
                  <a:pt x="4013455" y="42557"/>
                  <a:pt x="4080853" y="104235"/>
                  <a:pt x="4233699" y="0"/>
                </a:cubicBezTo>
                <a:cubicBezTo>
                  <a:pt x="4283409" y="-50645"/>
                  <a:pt x="4935312" y="77209"/>
                  <a:pt x="5135963" y="0"/>
                </a:cubicBezTo>
                <a:cubicBezTo>
                  <a:pt x="5354572" y="-42251"/>
                  <a:pt x="5635882" y="33445"/>
                  <a:pt x="5725905" y="0"/>
                </a:cubicBezTo>
                <a:cubicBezTo>
                  <a:pt x="5942362" y="-91106"/>
                  <a:pt x="6113280" y="-12289"/>
                  <a:pt x="6419953" y="0"/>
                </a:cubicBezTo>
                <a:cubicBezTo>
                  <a:pt x="6738275" y="23299"/>
                  <a:pt x="7035853" y="2117"/>
                  <a:pt x="7218110" y="0"/>
                </a:cubicBezTo>
                <a:cubicBezTo>
                  <a:pt x="7393478" y="27279"/>
                  <a:pt x="7483083" y="59747"/>
                  <a:pt x="7703944" y="0"/>
                </a:cubicBezTo>
                <a:cubicBezTo>
                  <a:pt x="7897341" y="-47202"/>
                  <a:pt x="7938033" y="-6237"/>
                  <a:pt x="8189779" y="0"/>
                </a:cubicBezTo>
                <a:cubicBezTo>
                  <a:pt x="8457349" y="-38383"/>
                  <a:pt x="8441061" y="22004"/>
                  <a:pt x="8571506" y="0"/>
                </a:cubicBezTo>
                <a:cubicBezTo>
                  <a:pt x="8587549" y="-14040"/>
                  <a:pt x="9036135" y="-24858"/>
                  <a:pt x="9161448" y="0"/>
                </a:cubicBezTo>
                <a:cubicBezTo>
                  <a:pt x="9463503" y="-69176"/>
                  <a:pt x="9595786" y="-12365"/>
                  <a:pt x="9647281" y="0"/>
                </a:cubicBezTo>
                <a:cubicBezTo>
                  <a:pt x="9910782" y="-29646"/>
                  <a:pt x="10108587" y="168192"/>
                  <a:pt x="10410736" y="0"/>
                </a:cubicBezTo>
                <a:cubicBezTo>
                  <a:pt x="10472906" y="152636"/>
                  <a:pt x="10444582" y="397654"/>
                  <a:pt x="10410736" y="791423"/>
                </a:cubicBezTo>
                <a:cubicBezTo>
                  <a:pt x="10574021" y="1206473"/>
                  <a:pt x="10400448" y="1400036"/>
                  <a:pt x="10410736" y="1638248"/>
                </a:cubicBezTo>
                <a:cubicBezTo>
                  <a:pt x="10513800" y="2084073"/>
                  <a:pt x="10376424" y="2069804"/>
                  <a:pt x="10410736" y="2263475"/>
                </a:cubicBezTo>
                <a:cubicBezTo>
                  <a:pt x="10487069" y="2377158"/>
                  <a:pt x="10285813" y="2743555"/>
                  <a:pt x="10410736" y="2999501"/>
                </a:cubicBezTo>
                <a:cubicBezTo>
                  <a:pt x="10574498" y="3213947"/>
                  <a:pt x="10235975" y="3394449"/>
                  <a:pt x="10410736" y="3624727"/>
                </a:cubicBezTo>
                <a:cubicBezTo>
                  <a:pt x="10601166" y="3920648"/>
                  <a:pt x="10403108" y="4238191"/>
                  <a:pt x="10410736" y="4471551"/>
                </a:cubicBezTo>
                <a:cubicBezTo>
                  <a:pt x="10581151" y="4587024"/>
                  <a:pt x="10358262" y="5325075"/>
                  <a:pt x="10410736" y="5539978"/>
                </a:cubicBezTo>
                <a:cubicBezTo>
                  <a:pt x="10087244" y="5528203"/>
                  <a:pt x="9960850" y="5391737"/>
                  <a:pt x="9820794" y="5539978"/>
                </a:cubicBezTo>
                <a:cubicBezTo>
                  <a:pt x="9538890" y="5531179"/>
                  <a:pt x="9570310" y="5436747"/>
                  <a:pt x="9439067" y="5539978"/>
                </a:cubicBezTo>
                <a:cubicBezTo>
                  <a:pt x="9560477" y="5589573"/>
                  <a:pt x="8731369" y="5308188"/>
                  <a:pt x="8536803" y="5539978"/>
                </a:cubicBezTo>
                <a:cubicBezTo>
                  <a:pt x="8108333" y="5669705"/>
                  <a:pt x="8301690" y="5482251"/>
                  <a:pt x="8050968" y="5539978"/>
                </a:cubicBezTo>
                <a:cubicBezTo>
                  <a:pt x="7833934" y="5640153"/>
                  <a:pt x="7793005" y="5562446"/>
                  <a:pt x="7669241" y="5539978"/>
                </a:cubicBezTo>
                <a:cubicBezTo>
                  <a:pt x="7554891" y="5779876"/>
                  <a:pt x="7150882" y="5499924"/>
                  <a:pt x="6871086" y="5539978"/>
                </a:cubicBezTo>
                <a:cubicBezTo>
                  <a:pt x="6864614" y="5612946"/>
                  <a:pt x="6350757" y="5473749"/>
                  <a:pt x="6177036" y="5539978"/>
                </a:cubicBezTo>
                <a:cubicBezTo>
                  <a:pt x="5971030" y="5603851"/>
                  <a:pt x="5906024" y="5456529"/>
                  <a:pt x="5482987" y="5539978"/>
                </a:cubicBezTo>
                <a:cubicBezTo>
                  <a:pt x="5273652" y="5657479"/>
                  <a:pt x="5028699" y="5393357"/>
                  <a:pt x="4684830" y="5539978"/>
                </a:cubicBezTo>
                <a:cubicBezTo>
                  <a:pt x="4339346" y="5557017"/>
                  <a:pt x="4259566" y="5410779"/>
                  <a:pt x="4094889" y="5539978"/>
                </a:cubicBezTo>
                <a:cubicBezTo>
                  <a:pt x="3966586" y="5734297"/>
                  <a:pt x="3729158" y="5606462"/>
                  <a:pt x="3609055" y="5539978"/>
                </a:cubicBezTo>
                <a:cubicBezTo>
                  <a:pt x="3320201" y="5627460"/>
                  <a:pt x="3169335" y="5608113"/>
                  <a:pt x="2915006" y="5539978"/>
                </a:cubicBezTo>
                <a:cubicBezTo>
                  <a:pt x="2662807" y="5577945"/>
                  <a:pt x="2575797" y="5559672"/>
                  <a:pt x="2325064" y="5539978"/>
                </a:cubicBezTo>
                <a:cubicBezTo>
                  <a:pt x="2076570" y="5597567"/>
                  <a:pt x="2076921" y="5512414"/>
                  <a:pt x="1943337" y="5539978"/>
                </a:cubicBezTo>
                <a:cubicBezTo>
                  <a:pt x="1764671" y="5609679"/>
                  <a:pt x="1646666" y="5573422"/>
                  <a:pt x="1561610" y="5539978"/>
                </a:cubicBezTo>
                <a:cubicBezTo>
                  <a:pt x="1378974" y="5582669"/>
                  <a:pt x="991587" y="5549724"/>
                  <a:pt x="867560" y="5539978"/>
                </a:cubicBezTo>
                <a:cubicBezTo>
                  <a:pt x="645020" y="5772153"/>
                  <a:pt x="313966" y="5493540"/>
                  <a:pt x="0" y="5539978"/>
                </a:cubicBezTo>
                <a:cubicBezTo>
                  <a:pt x="-722" y="5162144"/>
                  <a:pt x="-44131" y="5015578"/>
                  <a:pt x="0" y="4693150"/>
                </a:cubicBezTo>
                <a:cubicBezTo>
                  <a:pt x="-51740" y="4537789"/>
                  <a:pt x="-137543" y="4258690"/>
                  <a:pt x="0" y="4012525"/>
                </a:cubicBezTo>
                <a:cubicBezTo>
                  <a:pt x="-148731" y="3849185"/>
                  <a:pt x="27427" y="3460409"/>
                  <a:pt x="0" y="3221100"/>
                </a:cubicBezTo>
                <a:cubicBezTo>
                  <a:pt x="-105588" y="2882298"/>
                  <a:pt x="17949" y="2732978"/>
                  <a:pt x="0" y="2540474"/>
                </a:cubicBezTo>
                <a:cubicBezTo>
                  <a:pt x="-64884" y="2363278"/>
                  <a:pt x="10048" y="2082064"/>
                  <a:pt x="0" y="1915248"/>
                </a:cubicBezTo>
                <a:cubicBezTo>
                  <a:pt x="-9347" y="1683664"/>
                  <a:pt x="128144" y="1544897"/>
                  <a:pt x="0" y="1290022"/>
                </a:cubicBezTo>
                <a:cubicBezTo>
                  <a:pt x="220319" y="1280910"/>
                  <a:pt x="315372" y="402908"/>
                  <a:pt x="0" y="0"/>
                </a:cubicBezTo>
                <a:close/>
              </a:path>
              <a:path w="10410736" h="5539978" fill="none" stroke="0" extrusionOk="0">
                <a:moveTo>
                  <a:pt x="0" y="0"/>
                </a:moveTo>
                <a:cubicBezTo>
                  <a:pt x="241946" y="-34863"/>
                  <a:pt x="531976" y="110772"/>
                  <a:pt x="694048" y="0"/>
                </a:cubicBezTo>
                <a:cubicBezTo>
                  <a:pt x="1001098" y="-13573"/>
                  <a:pt x="1068170" y="53037"/>
                  <a:pt x="1388098" y="0"/>
                </a:cubicBezTo>
                <a:cubicBezTo>
                  <a:pt x="1693989" y="-75775"/>
                  <a:pt x="1794275" y="75445"/>
                  <a:pt x="2082147" y="0"/>
                </a:cubicBezTo>
                <a:cubicBezTo>
                  <a:pt x="2412002" y="-66448"/>
                  <a:pt x="2359157" y="48572"/>
                  <a:pt x="2567981" y="0"/>
                </a:cubicBezTo>
                <a:cubicBezTo>
                  <a:pt x="2732733" y="-45267"/>
                  <a:pt x="2940679" y="-35991"/>
                  <a:pt x="3053816" y="0"/>
                </a:cubicBezTo>
                <a:cubicBezTo>
                  <a:pt x="3241067" y="-29950"/>
                  <a:pt x="3378277" y="18387"/>
                  <a:pt x="3643757" y="0"/>
                </a:cubicBezTo>
                <a:cubicBezTo>
                  <a:pt x="3771739" y="36846"/>
                  <a:pt x="4129156" y="115071"/>
                  <a:pt x="4441914" y="0"/>
                </a:cubicBezTo>
                <a:cubicBezTo>
                  <a:pt x="4479028" y="-151423"/>
                  <a:pt x="5021427" y="18257"/>
                  <a:pt x="5344178" y="0"/>
                </a:cubicBezTo>
                <a:cubicBezTo>
                  <a:pt x="5622991" y="-24386"/>
                  <a:pt x="6112186" y="32929"/>
                  <a:pt x="6246441" y="0"/>
                </a:cubicBezTo>
                <a:cubicBezTo>
                  <a:pt x="6464884" y="-13262"/>
                  <a:pt x="6676864" y="22929"/>
                  <a:pt x="7044598" y="0"/>
                </a:cubicBezTo>
                <a:cubicBezTo>
                  <a:pt x="7302457" y="-59236"/>
                  <a:pt x="7628656" y="91478"/>
                  <a:pt x="7738646" y="0"/>
                </a:cubicBezTo>
                <a:cubicBezTo>
                  <a:pt x="7925336" y="-25722"/>
                  <a:pt x="8079820" y="-21794"/>
                  <a:pt x="8224481" y="0"/>
                </a:cubicBezTo>
                <a:cubicBezTo>
                  <a:pt x="8431960" y="-47803"/>
                  <a:pt x="8785633" y="-28767"/>
                  <a:pt x="9022637" y="0"/>
                </a:cubicBezTo>
                <a:cubicBezTo>
                  <a:pt x="9492753" y="-116106"/>
                  <a:pt x="10049049" y="42126"/>
                  <a:pt x="10410736" y="0"/>
                </a:cubicBezTo>
                <a:cubicBezTo>
                  <a:pt x="10480316" y="94017"/>
                  <a:pt x="10204703" y="352930"/>
                  <a:pt x="10410736" y="736024"/>
                </a:cubicBezTo>
                <a:cubicBezTo>
                  <a:pt x="10439954" y="1070501"/>
                  <a:pt x="10352250" y="1153357"/>
                  <a:pt x="10410736" y="1527450"/>
                </a:cubicBezTo>
                <a:cubicBezTo>
                  <a:pt x="10393358" y="1935548"/>
                  <a:pt x="10410343" y="2123972"/>
                  <a:pt x="10410736" y="2374275"/>
                </a:cubicBezTo>
                <a:cubicBezTo>
                  <a:pt x="10321263" y="2653815"/>
                  <a:pt x="10465156" y="2873895"/>
                  <a:pt x="10410736" y="3221100"/>
                </a:cubicBezTo>
                <a:cubicBezTo>
                  <a:pt x="10395256" y="3434666"/>
                  <a:pt x="10384442" y="3716011"/>
                  <a:pt x="10410736" y="3901726"/>
                </a:cubicBezTo>
                <a:cubicBezTo>
                  <a:pt x="10476994" y="4223463"/>
                  <a:pt x="10310071" y="4369725"/>
                  <a:pt x="10410736" y="4637752"/>
                </a:cubicBezTo>
                <a:cubicBezTo>
                  <a:pt x="10333370" y="4938892"/>
                  <a:pt x="10423850" y="5373479"/>
                  <a:pt x="10410736" y="5539978"/>
                </a:cubicBezTo>
                <a:cubicBezTo>
                  <a:pt x="10215481" y="5566240"/>
                  <a:pt x="10135278" y="5534987"/>
                  <a:pt x="10029008" y="5539978"/>
                </a:cubicBezTo>
                <a:cubicBezTo>
                  <a:pt x="9898379" y="5493296"/>
                  <a:pt x="9685472" y="5444743"/>
                  <a:pt x="9543175" y="5539978"/>
                </a:cubicBezTo>
                <a:cubicBezTo>
                  <a:pt x="9429666" y="5561307"/>
                  <a:pt x="9202604" y="5376648"/>
                  <a:pt x="8849125" y="5539978"/>
                </a:cubicBezTo>
                <a:cubicBezTo>
                  <a:pt x="8518916" y="5591612"/>
                  <a:pt x="8416092" y="5529318"/>
                  <a:pt x="8050968" y="5539978"/>
                </a:cubicBezTo>
                <a:cubicBezTo>
                  <a:pt x="7697146" y="5537916"/>
                  <a:pt x="7782376" y="5451710"/>
                  <a:pt x="7669241" y="5539978"/>
                </a:cubicBezTo>
                <a:cubicBezTo>
                  <a:pt x="7550076" y="5573985"/>
                  <a:pt x="7325898" y="5485563"/>
                  <a:pt x="7183407" y="5539978"/>
                </a:cubicBezTo>
                <a:cubicBezTo>
                  <a:pt x="7048606" y="5394239"/>
                  <a:pt x="6568789" y="5477352"/>
                  <a:pt x="6281144" y="5539978"/>
                </a:cubicBezTo>
                <a:cubicBezTo>
                  <a:pt x="6002637" y="5685176"/>
                  <a:pt x="6031204" y="5540452"/>
                  <a:pt x="5795309" y="5539978"/>
                </a:cubicBezTo>
                <a:cubicBezTo>
                  <a:pt x="5844764" y="5647284"/>
                  <a:pt x="5321678" y="5528380"/>
                  <a:pt x="4893045" y="5539978"/>
                </a:cubicBezTo>
                <a:cubicBezTo>
                  <a:pt x="4750180" y="5733684"/>
                  <a:pt x="4357966" y="5573032"/>
                  <a:pt x="3990782" y="5539978"/>
                </a:cubicBezTo>
                <a:cubicBezTo>
                  <a:pt x="3625998" y="5684391"/>
                  <a:pt x="3462647" y="5524389"/>
                  <a:pt x="3296733" y="5539978"/>
                </a:cubicBezTo>
                <a:cubicBezTo>
                  <a:pt x="3020414" y="5602404"/>
                  <a:pt x="2979939" y="5484439"/>
                  <a:pt x="2810898" y="5539978"/>
                </a:cubicBezTo>
                <a:cubicBezTo>
                  <a:pt x="2580772" y="5517993"/>
                  <a:pt x="2333309" y="5295712"/>
                  <a:pt x="2116849" y="5539978"/>
                </a:cubicBezTo>
                <a:cubicBezTo>
                  <a:pt x="1847424" y="5589940"/>
                  <a:pt x="1773442" y="5499097"/>
                  <a:pt x="1631014" y="5539978"/>
                </a:cubicBezTo>
                <a:cubicBezTo>
                  <a:pt x="1433810" y="5667910"/>
                  <a:pt x="1047806" y="5558952"/>
                  <a:pt x="936966" y="5539978"/>
                </a:cubicBezTo>
                <a:cubicBezTo>
                  <a:pt x="777741" y="5599258"/>
                  <a:pt x="495961" y="5407926"/>
                  <a:pt x="0" y="5539978"/>
                </a:cubicBezTo>
                <a:cubicBezTo>
                  <a:pt x="-70214" y="5237329"/>
                  <a:pt x="-66754" y="5107584"/>
                  <a:pt x="0" y="4693150"/>
                </a:cubicBezTo>
                <a:cubicBezTo>
                  <a:pt x="60264" y="4327569"/>
                  <a:pt x="106904" y="4172962"/>
                  <a:pt x="0" y="3790926"/>
                </a:cubicBezTo>
                <a:cubicBezTo>
                  <a:pt x="-77679" y="3354948"/>
                  <a:pt x="-37539" y="3204184"/>
                  <a:pt x="0" y="2999501"/>
                </a:cubicBezTo>
                <a:cubicBezTo>
                  <a:pt x="17435" y="2755178"/>
                  <a:pt x="35649" y="2624021"/>
                  <a:pt x="0" y="2152676"/>
                </a:cubicBezTo>
                <a:cubicBezTo>
                  <a:pt x="-34324" y="1764276"/>
                  <a:pt x="54393" y="1595846"/>
                  <a:pt x="0" y="1250451"/>
                </a:cubicBezTo>
                <a:cubicBezTo>
                  <a:pt x="-129974" y="896037"/>
                  <a:pt x="263" y="525129"/>
                  <a:pt x="0" y="0"/>
                </a:cubicBezTo>
                <a:close/>
              </a:path>
              <a:path w="10410736" h="5539978" fill="none" stroke="0" extrusionOk="0">
                <a:moveTo>
                  <a:pt x="0" y="0"/>
                </a:moveTo>
                <a:cubicBezTo>
                  <a:pt x="148767" y="-115375"/>
                  <a:pt x="390595" y="39576"/>
                  <a:pt x="694048" y="0"/>
                </a:cubicBezTo>
                <a:cubicBezTo>
                  <a:pt x="884252" y="-59649"/>
                  <a:pt x="990897" y="82539"/>
                  <a:pt x="1388098" y="0"/>
                </a:cubicBezTo>
                <a:cubicBezTo>
                  <a:pt x="1735310" y="-35596"/>
                  <a:pt x="1799045" y="45454"/>
                  <a:pt x="2082147" y="0"/>
                </a:cubicBezTo>
                <a:cubicBezTo>
                  <a:pt x="2297795" y="-94703"/>
                  <a:pt x="2349862" y="12880"/>
                  <a:pt x="2567981" y="0"/>
                </a:cubicBezTo>
                <a:cubicBezTo>
                  <a:pt x="2778402" y="-1061"/>
                  <a:pt x="2956208" y="-6317"/>
                  <a:pt x="3053816" y="0"/>
                </a:cubicBezTo>
                <a:cubicBezTo>
                  <a:pt x="3183861" y="-2111"/>
                  <a:pt x="3351531" y="12241"/>
                  <a:pt x="3643757" y="0"/>
                </a:cubicBezTo>
                <a:cubicBezTo>
                  <a:pt x="3851173" y="54686"/>
                  <a:pt x="4294113" y="78850"/>
                  <a:pt x="4441914" y="0"/>
                </a:cubicBezTo>
                <a:cubicBezTo>
                  <a:pt x="4632262" y="-153457"/>
                  <a:pt x="4867041" y="-35437"/>
                  <a:pt x="5344178" y="0"/>
                </a:cubicBezTo>
                <a:cubicBezTo>
                  <a:pt x="5660535" y="-37791"/>
                  <a:pt x="5984589" y="36037"/>
                  <a:pt x="6246441" y="0"/>
                </a:cubicBezTo>
                <a:cubicBezTo>
                  <a:pt x="6564497" y="-39801"/>
                  <a:pt x="6823060" y="29496"/>
                  <a:pt x="7044598" y="0"/>
                </a:cubicBezTo>
                <a:cubicBezTo>
                  <a:pt x="7351847" y="-89030"/>
                  <a:pt x="7645100" y="46969"/>
                  <a:pt x="7738646" y="0"/>
                </a:cubicBezTo>
                <a:cubicBezTo>
                  <a:pt x="7889487" y="-18938"/>
                  <a:pt x="8058583" y="20446"/>
                  <a:pt x="8224481" y="0"/>
                </a:cubicBezTo>
                <a:cubicBezTo>
                  <a:pt x="8329191" y="15408"/>
                  <a:pt x="8694417" y="52884"/>
                  <a:pt x="9022637" y="0"/>
                </a:cubicBezTo>
                <a:cubicBezTo>
                  <a:pt x="9436880" y="-120572"/>
                  <a:pt x="9990066" y="87424"/>
                  <a:pt x="10410736" y="0"/>
                </a:cubicBezTo>
                <a:cubicBezTo>
                  <a:pt x="10546320" y="243130"/>
                  <a:pt x="10348165" y="449483"/>
                  <a:pt x="10410736" y="736024"/>
                </a:cubicBezTo>
                <a:cubicBezTo>
                  <a:pt x="10447951" y="1030191"/>
                  <a:pt x="10394918" y="1150555"/>
                  <a:pt x="10410736" y="1527450"/>
                </a:cubicBezTo>
                <a:cubicBezTo>
                  <a:pt x="10347939" y="1924881"/>
                  <a:pt x="10360665" y="2092001"/>
                  <a:pt x="10410736" y="2374275"/>
                </a:cubicBezTo>
                <a:cubicBezTo>
                  <a:pt x="10477082" y="2752722"/>
                  <a:pt x="10377435" y="3041175"/>
                  <a:pt x="10410736" y="3221100"/>
                </a:cubicBezTo>
                <a:cubicBezTo>
                  <a:pt x="10480500" y="3486239"/>
                  <a:pt x="10390545" y="3601501"/>
                  <a:pt x="10410736" y="3901726"/>
                </a:cubicBezTo>
                <a:cubicBezTo>
                  <a:pt x="10450155" y="4133005"/>
                  <a:pt x="10356410" y="4349612"/>
                  <a:pt x="10410736" y="4637752"/>
                </a:cubicBezTo>
                <a:cubicBezTo>
                  <a:pt x="10415257" y="4966496"/>
                  <a:pt x="10430178" y="5279131"/>
                  <a:pt x="10410736" y="5539978"/>
                </a:cubicBezTo>
                <a:cubicBezTo>
                  <a:pt x="10284242" y="5573046"/>
                  <a:pt x="10203128" y="5531782"/>
                  <a:pt x="10029008" y="5539978"/>
                </a:cubicBezTo>
                <a:cubicBezTo>
                  <a:pt x="9899486" y="5602547"/>
                  <a:pt x="9707241" y="5486820"/>
                  <a:pt x="9543175" y="5539978"/>
                </a:cubicBezTo>
                <a:cubicBezTo>
                  <a:pt x="9484052" y="5576541"/>
                  <a:pt x="9204469" y="5528422"/>
                  <a:pt x="8849125" y="5539978"/>
                </a:cubicBezTo>
                <a:cubicBezTo>
                  <a:pt x="8483587" y="5613269"/>
                  <a:pt x="8435688" y="5558352"/>
                  <a:pt x="8050968" y="5539978"/>
                </a:cubicBezTo>
                <a:cubicBezTo>
                  <a:pt x="7729615" y="5569031"/>
                  <a:pt x="7783716" y="5517961"/>
                  <a:pt x="7669241" y="5539978"/>
                </a:cubicBezTo>
                <a:cubicBezTo>
                  <a:pt x="7582798" y="5676063"/>
                  <a:pt x="7478184" y="5559208"/>
                  <a:pt x="7183407" y="5539978"/>
                </a:cubicBezTo>
                <a:cubicBezTo>
                  <a:pt x="7192277" y="5532944"/>
                  <a:pt x="6529625" y="5419729"/>
                  <a:pt x="6281144" y="5539978"/>
                </a:cubicBezTo>
                <a:cubicBezTo>
                  <a:pt x="6021629" y="5674713"/>
                  <a:pt x="6008916" y="5553079"/>
                  <a:pt x="5795309" y="5539978"/>
                </a:cubicBezTo>
                <a:cubicBezTo>
                  <a:pt x="5629435" y="5618264"/>
                  <a:pt x="5180560" y="5409071"/>
                  <a:pt x="4893045" y="5539978"/>
                </a:cubicBezTo>
                <a:cubicBezTo>
                  <a:pt x="4725030" y="5695926"/>
                  <a:pt x="4225217" y="5394473"/>
                  <a:pt x="3990782" y="5539978"/>
                </a:cubicBezTo>
                <a:cubicBezTo>
                  <a:pt x="3688454" y="5614473"/>
                  <a:pt x="3522999" y="5545851"/>
                  <a:pt x="3296733" y="5539978"/>
                </a:cubicBezTo>
                <a:cubicBezTo>
                  <a:pt x="3043054" y="5553756"/>
                  <a:pt x="2989859" y="5512747"/>
                  <a:pt x="2810898" y="5539978"/>
                </a:cubicBezTo>
                <a:cubicBezTo>
                  <a:pt x="2587863" y="5674334"/>
                  <a:pt x="2444231" y="5450988"/>
                  <a:pt x="2116849" y="5539978"/>
                </a:cubicBezTo>
                <a:cubicBezTo>
                  <a:pt x="1854236" y="5585553"/>
                  <a:pt x="1818144" y="5516278"/>
                  <a:pt x="1631014" y="5539978"/>
                </a:cubicBezTo>
                <a:cubicBezTo>
                  <a:pt x="1430467" y="5552852"/>
                  <a:pt x="1078149" y="5465523"/>
                  <a:pt x="936966" y="5539978"/>
                </a:cubicBezTo>
                <a:cubicBezTo>
                  <a:pt x="786966" y="5495164"/>
                  <a:pt x="306178" y="5479982"/>
                  <a:pt x="0" y="5539978"/>
                </a:cubicBezTo>
                <a:cubicBezTo>
                  <a:pt x="-112412" y="5328549"/>
                  <a:pt x="-128841" y="5123318"/>
                  <a:pt x="0" y="4693150"/>
                </a:cubicBezTo>
                <a:cubicBezTo>
                  <a:pt x="34909" y="4269403"/>
                  <a:pt x="76785" y="4118008"/>
                  <a:pt x="0" y="3790926"/>
                </a:cubicBezTo>
                <a:cubicBezTo>
                  <a:pt x="-50961" y="3401179"/>
                  <a:pt x="31822" y="3234613"/>
                  <a:pt x="0" y="2999501"/>
                </a:cubicBezTo>
                <a:cubicBezTo>
                  <a:pt x="50472" y="2796298"/>
                  <a:pt x="48560" y="2559820"/>
                  <a:pt x="0" y="2152676"/>
                </a:cubicBezTo>
                <a:cubicBezTo>
                  <a:pt x="-35232" y="1728760"/>
                  <a:pt x="-5153" y="1640947"/>
                  <a:pt x="0" y="1250451"/>
                </a:cubicBezTo>
                <a:cubicBezTo>
                  <a:pt x="-23353" y="1033153"/>
                  <a:pt x="35050" y="454635"/>
                  <a:pt x="0" y="0"/>
                </a:cubicBezTo>
                <a:close/>
              </a:path>
              <a:path w="10410736" h="5539978" fill="none" stroke="0" extrusionOk="0">
                <a:moveTo>
                  <a:pt x="0" y="0"/>
                </a:moveTo>
                <a:cubicBezTo>
                  <a:pt x="157076" y="-92930"/>
                  <a:pt x="537368" y="92340"/>
                  <a:pt x="694048" y="0"/>
                </a:cubicBezTo>
                <a:cubicBezTo>
                  <a:pt x="941753" y="-77553"/>
                  <a:pt x="976835" y="34081"/>
                  <a:pt x="1388098" y="0"/>
                </a:cubicBezTo>
                <a:cubicBezTo>
                  <a:pt x="1753678" y="4638"/>
                  <a:pt x="1717253" y="103583"/>
                  <a:pt x="2082147" y="0"/>
                </a:cubicBezTo>
                <a:cubicBezTo>
                  <a:pt x="2402253" y="-100184"/>
                  <a:pt x="2285491" y="37759"/>
                  <a:pt x="2567981" y="0"/>
                </a:cubicBezTo>
                <a:cubicBezTo>
                  <a:pt x="2777059" y="-6461"/>
                  <a:pt x="2988865" y="-21704"/>
                  <a:pt x="3053816" y="0"/>
                </a:cubicBezTo>
                <a:cubicBezTo>
                  <a:pt x="3124608" y="38010"/>
                  <a:pt x="3432749" y="-59006"/>
                  <a:pt x="3643757" y="0"/>
                </a:cubicBezTo>
                <a:cubicBezTo>
                  <a:pt x="3846698" y="-62623"/>
                  <a:pt x="4216938" y="23428"/>
                  <a:pt x="4441914" y="0"/>
                </a:cubicBezTo>
                <a:cubicBezTo>
                  <a:pt x="4779562" y="-91541"/>
                  <a:pt x="5100454" y="-144778"/>
                  <a:pt x="5344178" y="0"/>
                </a:cubicBezTo>
                <a:cubicBezTo>
                  <a:pt x="5700879" y="89483"/>
                  <a:pt x="5965239" y="137069"/>
                  <a:pt x="6246441" y="0"/>
                </a:cubicBezTo>
                <a:cubicBezTo>
                  <a:pt x="6540573" y="-23154"/>
                  <a:pt x="6850969" y="69546"/>
                  <a:pt x="7044598" y="0"/>
                </a:cubicBezTo>
                <a:cubicBezTo>
                  <a:pt x="7342279" y="-135782"/>
                  <a:pt x="7599611" y="7295"/>
                  <a:pt x="7738646" y="0"/>
                </a:cubicBezTo>
                <a:cubicBezTo>
                  <a:pt x="7848131" y="-23477"/>
                  <a:pt x="8006572" y="27317"/>
                  <a:pt x="8224481" y="0"/>
                </a:cubicBezTo>
                <a:cubicBezTo>
                  <a:pt x="8421181" y="-46952"/>
                  <a:pt x="8794140" y="128812"/>
                  <a:pt x="9022637" y="0"/>
                </a:cubicBezTo>
                <a:cubicBezTo>
                  <a:pt x="9593951" y="-62640"/>
                  <a:pt x="10027197" y="-104676"/>
                  <a:pt x="10410736" y="0"/>
                </a:cubicBezTo>
                <a:cubicBezTo>
                  <a:pt x="10542159" y="259438"/>
                  <a:pt x="10369610" y="466557"/>
                  <a:pt x="10410736" y="736024"/>
                </a:cubicBezTo>
                <a:cubicBezTo>
                  <a:pt x="10460080" y="1079157"/>
                  <a:pt x="10443511" y="1133465"/>
                  <a:pt x="10410736" y="1527450"/>
                </a:cubicBezTo>
                <a:cubicBezTo>
                  <a:pt x="10424251" y="1998526"/>
                  <a:pt x="10431808" y="2125419"/>
                  <a:pt x="10410736" y="2374275"/>
                </a:cubicBezTo>
                <a:cubicBezTo>
                  <a:pt x="10503615" y="2773250"/>
                  <a:pt x="10353732" y="2966073"/>
                  <a:pt x="10410736" y="3221100"/>
                </a:cubicBezTo>
                <a:cubicBezTo>
                  <a:pt x="10549152" y="3458820"/>
                  <a:pt x="10456669" y="3614695"/>
                  <a:pt x="10410736" y="3901726"/>
                </a:cubicBezTo>
                <a:cubicBezTo>
                  <a:pt x="10384815" y="4061414"/>
                  <a:pt x="10163059" y="4371234"/>
                  <a:pt x="10410736" y="4637752"/>
                </a:cubicBezTo>
                <a:cubicBezTo>
                  <a:pt x="10415023" y="5007673"/>
                  <a:pt x="10360033" y="5362696"/>
                  <a:pt x="10410736" y="5539978"/>
                </a:cubicBezTo>
                <a:cubicBezTo>
                  <a:pt x="10242751" y="5571497"/>
                  <a:pt x="10196511" y="5520230"/>
                  <a:pt x="10029008" y="5539978"/>
                </a:cubicBezTo>
                <a:cubicBezTo>
                  <a:pt x="9928491" y="5581209"/>
                  <a:pt x="9736193" y="5472199"/>
                  <a:pt x="9543175" y="5539978"/>
                </a:cubicBezTo>
                <a:cubicBezTo>
                  <a:pt x="9493860" y="5648886"/>
                  <a:pt x="9132339" y="5568793"/>
                  <a:pt x="8849125" y="5539978"/>
                </a:cubicBezTo>
                <a:cubicBezTo>
                  <a:pt x="8466620" y="5623739"/>
                  <a:pt x="8444329" y="5584201"/>
                  <a:pt x="8050968" y="5539978"/>
                </a:cubicBezTo>
                <a:cubicBezTo>
                  <a:pt x="7685308" y="5552311"/>
                  <a:pt x="7750148" y="5467937"/>
                  <a:pt x="7669241" y="5539978"/>
                </a:cubicBezTo>
                <a:cubicBezTo>
                  <a:pt x="7570392" y="5629936"/>
                  <a:pt x="7417488" y="5405700"/>
                  <a:pt x="7183407" y="5539978"/>
                </a:cubicBezTo>
                <a:cubicBezTo>
                  <a:pt x="7154991" y="5512502"/>
                  <a:pt x="6606009" y="5484740"/>
                  <a:pt x="6281144" y="5539978"/>
                </a:cubicBezTo>
                <a:cubicBezTo>
                  <a:pt x="6030507" y="5705228"/>
                  <a:pt x="5988716" y="5560088"/>
                  <a:pt x="5795309" y="5539978"/>
                </a:cubicBezTo>
                <a:cubicBezTo>
                  <a:pt x="5574610" y="5560268"/>
                  <a:pt x="5139406" y="5483099"/>
                  <a:pt x="4893045" y="5539978"/>
                </a:cubicBezTo>
                <a:cubicBezTo>
                  <a:pt x="4783996" y="5634302"/>
                  <a:pt x="4197352" y="5301221"/>
                  <a:pt x="3990782" y="5539978"/>
                </a:cubicBezTo>
                <a:cubicBezTo>
                  <a:pt x="3677445" y="5649946"/>
                  <a:pt x="3586397" y="5570761"/>
                  <a:pt x="3296733" y="5539978"/>
                </a:cubicBezTo>
                <a:cubicBezTo>
                  <a:pt x="3028419" y="5572341"/>
                  <a:pt x="2972247" y="5525256"/>
                  <a:pt x="2810898" y="5539978"/>
                </a:cubicBezTo>
                <a:cubicBezTo>
                  <a:pt x="2581195" y="5514750"/>
                  <a:pt x="2354121" y="5389352"/>
                  <a:pt x="2116849" y="5539978"/>
                </a:cubicBezTo>
                <a:cubicBezTo>
                  <a:pt x="1846903" y="5600309"/>
                  <a:pt x="1872638" y="5512267"/>
                  <a:pt x="1631014" y="5539978"/>
                </a:cubicBezTo>
                <a:cubicBezTo>
                  <a:pt x="1456283" y="5520082"/>
                  <a:pt x="1162467" y="5486812"/>
                  <a:pt x="936966" y="5539978"/>
                </a:cubicBezTo>
                <a:cubicBezTo>
                  <a:pt x="972133" y="5486135"/>
                  <a:pt x="484310" y="5407419"/>
                  <a:pt x="0" y="5539978"/>
                </a:cubicBezTo>
                <a:cubicBezTo>
                  <a:pt x="-7613" y="5412922"/>
                  <a:pt x="-131145" y="5053541"/>
                  <a:pt x="0" y="4693150"/>
                </a:cubicBezTo>
                <a:cubicBezTo>
                  <a:pt x="29797" y="4258777"/>
                  <a:pt x="37948" y="4159015"/>
                  <a:pt x="0" y="3790926"/>
                </a:cubicBezTo>
                <a:cubicBezTo>
                  <a:pt x="-15169" y="3428684"/>
                  <a:pt x="16458" y="3268086"/>
                  <a:pt x="0" y="2999501"/>
                </a:cubicBezTo>
                <a:cubicBezTo>
                  <a:pt x="94288" y="2733493"/>
                  <a:pt x="69833" y="2623763"/>
                  <a:pt x="0" y="2152676"/>
                </a:cubicBezTo>
                <a:cubicBezTo>
                  <a:pt x="-41100" y="1731833"/>
                  <a:pt x="1765" y="1639063"/>
                  <a:pt x="0" y="1250451"/>
                </a:cubicBezTo>
                <a:cubicBezTo>
                  <a:pt x="45603" y="845082"/>
                  <a:pt x="-585" y="432105"/>
                  <a:pt x="0" y="0"/>
                </a:cubicBezTo>
                <a:close/>
              </a:path>
              <a:path w="10410736" h="5539978" fill="none" stroke="0" extrusionOk="0">
                <a:moveTo>
                  <a:pt x="0" y="0"/>
                </a:moveTo>
                <a:cubicBezTo>
                  <a:pt x="188906" y="-123558"/>
                  <a:pt x="544138" y="90214"/>
                  <a:pt x="694048" y="0"/>
                </a:cubicBezTo>
                <a:cubicBezTo>
                  <a:pt x="928784" y="-105607"/>
                  <a:pt x="921789" y="27373"/>
                  <a:pt x="1388098" y="0"/>
                </a:cubicBezTo>
                <a:cubicBezTo>
                  <a:pt x="1739993" y="-7147"/>
                  <a:pt x="1723379" y="97273"/>
                  <a:pt x="2082147" y="0"/>
                </a:cubicBezTo>
                <a:cubicBezTo>
                  <a:pt x="2411137" y="-123874"/>
                  <a:pt x="2261684" y="16613"/>
                  <a:pt x="2567981" y="0"/>
                </a:cubicBezTo>
                <a:cubicBezTo>
                  <a:pt x="2790757" y="14941"/>
                  <a:pt x="3002178" y="-10607"/>
                  <a:pt x="3053816" y="0"/>
                </a:cubicBezTo>
                <a:cubicBezTo>
                  <a:pt x="3173205" y="37500"/>
                  <a:pt x="3370375" y="-117401"/>
                  <a:pt x="3643757" y="0"/>
                </a:cubicBezTo>
                <a:cubicBezTo>
                  <a:pt x="3819846" y="-76669"/>
                  <a:pt x="4265067" y="-10356"/>
                  <a:pt x="4441914" y="0"/>
                </a:cubicBezTo>
                <a:cubicBezTo>
                  <a:pt x="4742352" y="-188405"/>
                  <a:pt x="5028075" y="-160367"/>
                  <a:pt x="5344178" y="0"/>
                </a:cubicBezTo>
                <a:cubicBezTo>
                  <a:pt x="5682810" y="67684"/>
                  <a:pt x="5947001" y="103622"/>
                  <a:pt x="6246441" y="0"/>
                </a:cubicBezTo>
                <a:cubicBezTo>
                  <a:pt x="6567591" y="21694"/>
                  <a:pt x="6856624" y="99581"/>
                  <a:pt x="7044598" y="0"/>
                </a:cubicBezTo>
                <a:cubicBezTo>
                  <a:pt x="7381494" y="-132982"/>
                  <a:pt x="7564658" y="20459"/>
                  <a:pt x="7738646" y="0"/>
                </a:cubicBezTo>
                <a:cubicBezTo>
                  <a:pt x="7842334" y="-13285"/>
                  <a:pt x="8023436" y="23976"/>
                  <a:pt x="8224481" y="0"/>
                </a:cubicBezTo>
                <a:cubicBezTo>
                  <a:pt x="8434548" y="-15948"/>
                  <a:pt x="8762667" y="192233"/>
                  <a:pt x="9022637" y="0"/>
                </a:cubicBezTo>
                <a:cubicBezTo>
                  <a:pt x="9697954" y="-70169"/>
                  <a:pt x="9946671" y="-145199"/>
                  <a:pt x="10410736" y="0"/>
                </a:cubicBezTo>
                <a:cubicBezTo>
                  <a:pt x="10538567" y="270559"/>
                  <a:pt x="10387003" y="493661"/>
                  <a:pt x="10410736" y="736024"/>
                </a:cubicBezTo>
                <a:cubicBezTo>
                  <a:pt x="10472180" y="1042660"/>
                  <a:pt x="10444149" y="1119562"/>
                  <a:pt x="10410736" y="1527450"/>
                </a:cubicBezTo>
                <a:cubicBezTo>
                  <a:pt x="10383184" y="2032248"/>
                  <a:pt x="10471258" y="2173823"/>
                  <a:pt x="10410736" y="2374275"/>
                </a:cubicBezTo>
                <a:cubicBezTo>
                  <a:pt x="10411010" y="2795993"/>
                  <a:pt x="10396619" y="2905677"/>
                  <a:pt x="10410736" y="3221100"/>
                </a:cubicBezTo>
                <a:cubicBezTo>
                  <a:pt x="10582516" y="3463570"/>
                  <a:pt x="10442825" y="3570905"/>
                  <a:pt x="10410736" y="3901726"/>
                </a:cubicBezTo>
                <a:cubicBezTo>
                  <a:pt x="10410738" y="4054241"/>
                  <a:pt x="10221340" y="4391830"/>
                  <a:pt x="10410736" y="4637752"/>
                </a:cubicBezTo>
                <a:cubicBezTo>
                  <a:pt x="10309987" y="5119924"/>
                  <a:pt x="10289144" y="5286230"/>
                  <a:pt x="10410736" y="5539978"/>
                </a:cubicBezTo>
                <a:cubicBezTo>
                  <a:pt x="10245070" y="5594460"/>
                  <a:pt x="10189916" y="5500804"/>
                  <a:pt x="10029008" y="5539978"/>
                </a:cubicBezTo>
                <a:cubicBezTo>
                  <a:pt x="9892942" y="5619641"/>
                  <a:pt x="9780222" y="5455506"/>
                  <a:pt x="9543175" y="5539978"/>
                </a:cubicBezTo>
                <a:cubicBezTo>
                  <a:pt x="9494672" y="5544556"/>
                  <a:pt x="9211299" y="5572546"/>
                  <a:pt x="8849125" y="5539978"/>
                </a:cubicBezTo>
                <a:cubicBezTo>
                  <a:pt x="8456002" y="5618357"/>
                  <a:pt x="8438916" y="5589650"/>
                  <a:pt x="8050968" y="5539978"/>
                </a:cubicBezTo>
                <a:cubicBezTo>
                  <a:pt x="7669005" y="5586096"/>
                  <a:pt x="7738566" y="5471807"/>
                  <a:pt x="7669241" y="5539978"/>
                </a:cubicBezTo>
                <a:cubicBezTo>
                  <a:pt x="7567970" y="5706859"/>
                  <a:pt x="7509160" y="5400854"/>
                  <a:pt x="7183407" y="5539978"/>
                </a:cubicBezTo>
                <a:cubicBezTo>
                  <a:pt x="7157837" y="5522864"/>
                  <a:pt x="6534688" y="5550811"/>
                  <a:pt x="6281144" y="5539978"/>
                </a:cubicBezTo>
                <a:cubicBezTo>
                  <a:pt x="6066225" y="5714847"/>
                  <a:pt x="5949863" y="5593195"/>
                  <a:pt x="5795309" y="5539978"/>
                </a:cubicBezTo>
                <a:cubicBezTo>
                  <a:pt x="5689416" y="5568656"/>
                  <a:pt x="5123211" y="5518025"/>
                  <a:pt x="4893045" y="5539978"/>
                </a:cubicBezTo>
                <a:cubicBezTo>
                  <a:pt x="4838784" y="5674196"/>
                  <a:pt x="4126446" y="5348098"/>
                  <a:pt x="3990782" y="5539978"/>
                </a:cubicBezTo>
                <a:cubicBezTo>
                  <a:pt x="3663841" y="5636823"/>
                  <a:pt x="3601803" y="5590341"/>
                  <a:pt x="3296733" y="5539978"/>
                </a:cubicBezTo>
                <a:cubicBezTo>
                  <a:pt x="3121780" y="5587326"/>
                  <a:pt x="2961388" y="5532269"/>
                  <a:pt x="2810898" y="5539978"/>
                </a:cubicBezTo>
                <a:cubicBezTo>
                  <a:pt x="2578824" y="5574900"/>
                  <a:pt x="2236535" y="5350436"/>
                  <a:pt x="2116849" y="5539978"/>
                </a:cubicBezTo>
                <a:cubicBezTo>
                  <a:pt x="1817700" y="5669953"/>
                  <a:pt x="1911927" y="5537788"/>
                  <a:pt x="1631014" y="5539978"/>
                </a:cubicBezTo>
                <a:cubicBezTo>
                  <a:pt x="1482084" y="5596104"/>
                  <a:pt x="1181700" y="5510806"/>
                  <a:pt x="936966" y="5539978"/>
                </a:cubicBezTo>
                <a:cubicBezTo>
                  <a:pt x="911581" y="5501076"/>
                  <a:pt x="422967" y="5308697"/>
                  <a:pt x="0" y="5539978"/>
                </a:cubicBezTo>
                <a:cubicBezTo>
                  <a:pt x="-58839" y="5487625"/>
                  <a:pt x="-158990" y="5057170"/>
                  <a:pt x="0" y="4693150"/>
                </a:cubicBezTo>
                <a:cubicBezTo>
                  <a:pt x="-27962" y="4305436"/>
                  <a:pt x="36858" y="4077508"/>
                  <a:pt x="0" y="3790926"/>
                </a:cubicBezTo>
                <a:cubicBezTo>
                  <a:pt x="8902" y="3503335"/>
                  <a:pt x="53800" y="3300582"/>
                  <a:pt x="0" y="2999501"/>
                </a:cubicBezTo>
                <a:cubicBezTo>
                  <a:pt x="79583" y="2754682"/>
                  <a:pt x="171967" y="2575433"/>
                  <a:pt x="0" y="2152676"/>
                </a:cubicBezTo>
                <a:cubicBezTo>
                  <a:pt x="-51336" y="1689772"/>
                  <a:pt x="-17099" y="1662052"/>
                  <a:pt x="0" y="1250451"/>
                </a:cubicBezTo>
                <a:cubicBezTo>
                  <a:pt x="91529" y="884442"/>
                  <a:pt x="-43822" y="36069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91158976">
                  <a:custGeom>
                    <a:avLst/>
                    <a:gdLst>
                      <a:gd name="connsiteX0" fmla="*/ 0 w 8576945"/>
                      <a:gd name="connsiteY0" fmla="*/ 0 h 5047536"/>
                      <a:gd name="connsiteX1" fmla="*/ 571796 w 8576945"/>
                      <a:gd name="connsiteY1" fmla="*/ 0 h 5047536"/>
                      <a:gd name="connsiteX2" fmla="*/ 1143593 w 8576945"/>
                      <a:gd name="connsiteY2" fmla="*/ 0 h 5047536"/>
                      <a:gd name="connsiteX3" fmla="*/ 1715389 w 8576945"/>
                      <a:gd name="connsiteY3" fmla="*/ 0 h 5047536"/>
                      <a:gd name="connsiteX4" fmla="*/ 2115646 w 8576945"/>
                      <a:gd name="connsiteY4" fmla="*/ 0 h 5047536"/>
                      <a:gd name="connsiteX5" fmla="*/ 2515904 w 8576945"/>
                      <a:gd name="connsiteY5" fmla="*/ 0 h 5047536"/>
                      <a:gd name="connsiteX6" fmla="*/ 3001931 w 8576945"/>
                      <a:gd name="connsiteY6" fmla="*/ 0 h 5047536"/>
                      <a:gd name="connsiteX7" fmla="*/ 3659497 w 8576945"/>
                      <a:gd name="connsiteY7" fmla="*/ 0 h 5047536"/>
                      <a:gd name="connsiteX8" fmla="*/ 4402832 w 8576945"/>
                      <a:gd name="connsiteY8" fmla="*/ 0 h 5047536"/>
                      <a:gd name="connsiteX9" fmla="*/ 5146167 w 8576945"/>
                      <a:gd name="connsiteY9" fmla="*/ 0 h 5047536"/>
                      <a:gd name="connsiteX10" fmla="*/ 5803733 w 8576945"/>
                      <a:gd name="connsiteY10" fmla="*/ 0 h 5047536"/>
                      <a:gd name="connsiteX11" fmla="*/ 6375529 w 8576945"/>
                      <a:gd name="connsiteY11" fmla="*/ 0 h 5047536"/>
                      <a:gd name="connsiteX12" fmla="*/ 6775787 w 8576945"/>
                      <a:gd name="connsiteY12" fmla="*/ 0 h 5047536"/>
                      <a:gd name="connsiteX13" fmla="*/ 7433352 w 8576945"/>
                      <a:gd name="connsiteY13" fmla="*/ 0 h 5047536"/>
                      <a:gd name="connsiteX14" fmla="*/ 8576945 w 8576945"/>
                      <a:gd name="connsiteY14" fmla="*/ 0 h 5047536"/>
                      <a:gd name="connsiteX15" fmla="*/ 8576945 w 8576945"/>
                      <a:gd name="connsiteY15" fmla="*/ 670600 h 5047536"/>
                      <a:gd name="connsiteX16" fmla="*/ 8576945 w 8576945"/>
                      <a:gd name="connsiteY16" fmla="*/ 1391677 h 5047536"/>
                      <a:gd name="connsiteX17" fmla="*/ 8576945 w 8576945"/>
                      <a:gd name="connsiteY17" fmla="*/ 2163229 h 5047536"/>
                      <a:gd name="connsiteX18" fmla="*/ 8576945 w 8576945"/>
                      <a:gd name="connsiteY18" fmla="*/ 2934781 h 5047536"/>
                      <a:gd name="connsiteX19" fmla="*/ 8576945 w 8576945"/>
                      <a:gd name="connsiteY19" fmla="*/ 3554907 h 5047536"/>
                      <a:gd name="connsiteX20" fmla="*/ 8576945 w 8576945"/>
                      <a:gd name="connsiteY20" fmla="*/ 4225508 h 5047536"/>
                      <a:gd name="connsiteX21" fmla="*/ 8576945 w 8576945"/>
                      <a:gd name="connsiteY21" fmla="*/ 5047536 h 5047536"/>
                      <a:gd name="connsiteX22" fmla="*/ 8262457 w 8576945"/>
                      <a:gd name="connsiteY22" fmla="*/ 5047536 h 5047536"/>
                      <a:gd name="connsiteX23" fmla="*/ 7862200 w 8576945"/>
                      <a:gd name="connsiteY23" fmla="*/ 5047536 h 5047536"/>
                      <a:gd name="connsiteX24" fmla="*/ 7290403 w 8576945"/>
                      <a:gd name="connsiteY24" fmla="*/ 5047536 h 5047536"/>
                      <a:gd name="connsiteX25" fmla="*/ 6632837 w 8576945"/>
                      <a:gd name="connsiteY25" fmla="*/ 5047536 h 5047536"/>
                      <a:gd name="connsiteX26" fmla="*/ 6318349 w 8576945"/>
                      <a:gd name="connsiteY26" fmla="*/ 5047536 h 5047536"/>
                      <a:gd name="connsiteX27" fmla="*/ 5918092 w 8576945"/>
                      <a:gd name="connsiteY27" fmla="*/ 5047536 h 5047536"/>
                      <a:gd name="connsiteX28" fmla="*/ 5174757 w 8576945"/>
                      <a:gd name="connsiteY28" fmla="*/ 5047536 h 5047536"/>
                      <a:gd name="connsiteX29" fmla="*/ 4774499 w 8576945"/>
                      <a:gd name="connsiteY29" fmla="*/ 5047536 h 5047536"/>
                      <a:gd name="connsiteX30" fmla="*/ 4031164 w 8576945"/>
                      <a:gd name="connsiteY30" fmla="*/ 5047536 h 5047536"/>
                      <a:gd name="connsiteX31" fmla="*/ 3287829 w 8576945"/>
                      <a:gd name="connsiteY31" fmla="*/ 5047536 h 5047536"/>
                      <a:gd name="connsiteX32" fmla="*/ 2716033 w 8576945"/>
                      <a:gd name="connsiteY32" fmla="*/ 5047536 h 5047536"/>
                      <a:gd name="connsiteX33" fmla="*/ 2315775 w 8576945"/>
                      <a:gd name="connsiteY33" fmla="*/ 5047536 h 5047536"/>
                      <a:gd name="connsiteX34" fmla="*/ 1743979 w 8576945"/>
                      <a:gd name="connsiteY34" fmla="*/ 5047536 h 5047536"/>
                      <a:gd name="connsiteX35" fmla="*/ 1343721 w 8576945"/>
                      <a:gd name="connsiteY35" fmla="*/ 5047536 h 5047536"/>
                      <a:gd name="connsiteX36" fmla="*/ 771925 w 8576945"/>
                      <a:gd name="connsiteY36" fmla="*/ 5047536 h 5047536"/>
                      <a:gd name="connsiteX37" fmla="*/ 0 w 8576945"/>
                      <a:gd name="connsiteY37" fmla="*/ 5047536 h 5047536"/>
                      <a:gd name="connsiteX38" fmla="*/ 0 w 8576945"/>
                      <a:gd name="connsiteY38" fmla="*/ 4275982 h 5047536"/>
                      <a:gd name="connsiteX39" fmla="*/ 0 w 8576945"/>
                      <a:gd name="connsiteY39" fmla="*/ 3453956 h 5047536"/>
                      <a:gd name="connsiteX40" fmla="*/ 0 w 8576945"/>
                      <a:gd name="connsiteY40" fmla="*/ 2732879 h 5047536"/>
                      <a:gd name="connsiteX41" fmla="*/ 0 w 8576945"/>
                      <a:gd name="connsiteY41" fmla="*/ 1961328 h 5047536"/>
                      <a:gd name="connsiteX42" fmla="*/ 0 w 8576945"/>
                      <a:gd name="connsiteY42" fmla="*/ 1139300 h 5047536"/>
                      <a:gd name="connsiteX43" fmla="*/ 0 w 8576945"/>
                      <a:gd name="connsiteY43" fmla="*/ 0 h 5047536"/>
                      <a:gd name="connsiteX0" fmla="*/ 0 w 8576945"/>
                      <a:gd name="connsiteY0" fmla="*/ 0 h 5047536"/>
                      <a:gd name="connsiteX1" fmla="*/ 486027 w 8576945"/>
                      <a:gd name="connsiteY1" fmla="*/ 0 h 5047536"/>
                      <a:gd name="connsiteX2" fmla="*/ 800515 w 8576945"/>
                      <a:gd name="connsiteY2" fmla="*/ 0 h 5047536"/>
                      <a:gd name="connsiteX3" fmla="*/ 1543850 w 8576945"/>
                      <a:gd name="connsiteY3" fmla="*/ 0 h 5047536"/>
                      <a:gd name="connsiteX4" fmla="*/ 2115646 w 8576945"/>
                      <a:gd name="connsiteY4" fmla="*/ 0 h 5047536"/>
                      <a:gd name="connsiteX5" fmla="*/ 2858982 w 8576945"/>
                      <a:gd name="connsiteY5" fmla="*/ 0 h 5047536"/>
                      <a:gd name="connsiteX6" fmla="*/ 3173470 w 8576945"/>
                      <a:gd name="connsiteY6" fmla="*/ 0 h 5047536"/>
                      <a:gd name="connsiteX7" fmla="*/ 3487958 w 8576945"/>
                      <a:gd name="connsiteY7" fmla="*/ 0 h 5047536"/>
                      <a:gd name="connsiteX8" fmla="*/ 4231293 w 8576945"/>
                      <a:gd name="connsiteY8" fmla="*/ 0 h 5047536"/>
                      <a:gd name="connsiteX9" fmla="*/ 4717320 w 8576945"/>
                      <a:gd name="connsiteY9" fmla="*/ 0 h 5047536"/>
                      <a:gd name="connsiteX10" fmla="*/ 5289116 w 8576945"/>
                      <a:gd name="connsiteY10" fmla="*/ 0 h 5047536"/>
                      <a:gd name="connsiteX11" fmla="*/ 5946682 w 8576945"/>
                      <a:gd name="connsiteY11" fmla="*/ 0 h 5047536"/>
                      <a:gd name="connsiteX12" fmla="*/ 6346939 w 8576945"/>
                      <a:gd name="connsiteY12" fmla="*/ 0 h 5047536"/>
                      <a:gd name="connsiteX13" fmla="*/ 6747197 w 8576945"/>
                      <a:gd name="connsiteY13" fmla="*/ 0 h 5047536"/>
                      <a:gd name="connsiteX14" fmla="*/ 7061685 w 8576945"/>
                      <a:gd name="connsiteY14" fmla="*/ 0 h 5047536"/>
                      <a:gd name="connsiteX15" fmla="*/ 7547712 w 8576945"/>
                      <a:gd name="connsiteY15" fmla="*/ 0 h 5047536"/>
                      <a:gd name="connsiteX16" fmla="*/ 7947969 w 8576945"/>
                      <a:gd name="connsiteY16" fmla="*/ 0 h 5047536"/>
                      <a:gd name="connsiteX17" fmla="*/ 8576945 w 8576945"/>
                      <a:gd name="connsiteY17" fmla="*/ 0 h 5047536"/>
                      <a:gd name="connsiteX18" fmla="*/ 8576945 w 8576945"/>
                      <a:gd name="connsiteY18" fmla="*/ 721075 h 5047536"/>
                      <a:gd name="connsiteX19" fmla="*/ 8576945 w 8576945"/>
                      <a:gd name="connsiteY19" fmla="*/ 1492627 h 5047536"/>
                      <a:gd name="connsiteX20" fmla="*/ 8576945 w 8576945"/>
                      <a:gd name="connsiteY20" fmla="*/ 2062278 h 5047536"/>
                      <a:gd name="connsiteX21" fmla="*/ 8576945 w 8576945"/>
                      <a:gd name="connsiteY21" fmla="*/ 2732879 h 5047536"/>
                      <a:gd name="connsiteX22" fmla="*/ 8576945 w 8576945"/>
                      <a:gd name="connsiteY22" fmla="*/ 3302530 h 5047536"/>
                      <a:gd name="connsiteX23" fmla="*/ 8576945 w 8576945"/>
                      <a:gd name="connsiteY23" fmla="*/ 4074081 h 5047536"/>
                      <a:gd name="connsiteX24" fmla="*/ 8576945 w 8576945"/>
                      <a:gd name="connsiteY24" fmla="*/ 5047536 h 5047536"/>
                      <a:gd name="connsiteX25" fmla="*/ 8090918 w 8576945"/>
                      <a:gd name="connsiteY25" fmla="*/ 5047536 h 5047536"/>
                      <a:gd name="connsiteX26" fmla="*/ 7776430 w 8576945"/>
                      <a:gd name="connsiteY26" fmla="*/ 5047536 h 5047536"/>
                      <a:gd name="connsiteX27" fmla="*/ 7033095 w 8576945"/>
                      <a:gd name="connsiteY27" fmla="*/ 5047536 h 5047536"/>
                      <a:gd name="connsiteX28" fmla="*/ 6632837 w 8576945"/>
                      <a:gd name="connsiteY28" fmla="*/ 5047536 h 5047536"/>
                      <a:gd name="connsiteX29" fmla="*/ 6318349 w 8576945"/>
                      <a:gd name="connsiteY29" fmla="*/ 5047536 h 5047536"/>
                      <a:gd name="connsiteX30" fmla="*/ 5660784 w 8576945"/>
                      <a:gd name="connsiteY30" fmla="*/ 5047536 h 5047536"/>
                      <a:gd name="connsiteX31" fmla="*/ 5088987 w 8576945"/>
                      <a:gd name="connsiteY31" fmla="*/ 5047536 h 5047536"/>
                      <a:gd name="connsiteX32" fmla="*/ 4517191 w 8576945"/>
                      <a:gd name="connsiteY32" fmla="*/ 5047536 h 5047536"/>
                      <a:gd name="connsiteX33" fmla="*/ 3859625 w 8576945"/>
                      <a:gd name="connsiteY33" fmla="*/ 5047536 h 5047536"/>
                      <a:gd name="connsiteX34" fmla="*/ 3373598 w 8576945"/>
                      <a:gd name="connsiteY34" fmla="*/ 5047536 h 5047536"/>
                      <a:gd name="connsiteX35" fmla="*/ 2973341 w 8576945"/>
                      <a:gd name="connsiteY35" fmla="*/ 5047536 h 5047536"/>
                      <a:gd name="connsiteX36" fmla="*/ 2401545 w 8576945"/>
                      <a:gd name="connsiteY36" fmla="*/ 5047536 h 5047536"/>
                      <a:gd name="connsiteX37" fmla="*/ 1915518 w 8576945"/>
                      <a:gd name="connsiteY37" fmla="*/ 5047536 h 5047536"/>
                      <a:gd name="connsiteX38" fmla="*/ 1601030 w 8576945"/>
                      <a:gd name="connsiteY38" fmla="*/ 5047536 h 5047536"/>
                      <a:gd name="connsiteX39" fmla="*/ 1286542 w 8576945"/>
                      <a:gd name="connsiteY39" fmla="*/ 5047536 h 5047536"/>
                      <a:gd name="connsiteX40" fmla="*/ 714745 w 8576945"/>
                      <a:gd name="connsiteY40" fmla="*/ 5047536 h 5047536"/>
                      <a:gd name="connsiteX41" fmla="*/ 0 w 8576945"/>
                      <a:gd name="connsiteY41" fmla="*/ 5047536 h 5047536"/>
                      <a:gd name="connsiteX42" fmla="*/ 0 w 8576945"/>
                      <a:gd name="connsiteY42" fmla="*/ 4275982 h 5047536"/>
                      <a:gd name="connsiteX43" fmla="*/ 0 w 8576945"/>
                      <a:gd name="connsiteY43" fmla="*/ 3655857 h 5047536"/>
                      <a:gd name="connsiteX44" fmla="*/ 0 w 8576945"/>
                      <a:gd name="connsiteY44" fmla="*/ 2934781 h 5047536"/>
                      <a:gd name="connsiteX45" fmla="*/ 0 w 8576945"/>
                      <a:gd name="connsiteY45" fmla="*/ 2314655 h 5047536"/>
                      <a:gd name="connsiteX46" fmla="*/ 0 w 8576945"/>
                      <a:gd name="connsiteY46" fmla="*/ 1745004 h 5047536"/>
                      <a:gd name="connsiteX47" fmla="*/ 0 w 8576945"/>
                      <a:gd name="connsiteY47" fmla="*/ 1175354 h 5047536"/>
                      <a:gd name="connsiteX48" fmla="*/ 0 w 8576945"/>
                      <a:gd name="connsiteY48" fmla="*/ 0 h 5047536"/>
                      <a:gd name="connsiteX0" fmla="*/ 0 w 8576945"/>
                      <a:gd name="connsiteY0" fmla="*/ 0 h 5047536"/>
                      <a:gd name="connsiteX1" fmla="*/ 571796 w 8576945"/>
                      <a:gd name="connsiteY1" fmla="*/ 0 h 5047536"/>
                      <a:gd name="connsiteX2" fmla="*/ 1143593 w 8576945"/>
                      <a:gd name="connsiteY2" fmla="*/ 0 h 5047536"/>
                      <a:gd name="connsiteX3" fmla="*/ 1715389 w 8576945"/>
                      <a:gd name="connsiteY3" fmla="*/ 0 h 5047536"/>
                      <a:gd name="connsiteX4" fmla="*/ 2115646 w 8576945"/>
                      <a:gd name="connsiteY4" fmla="*/ 0 h 5047536"/>
                      <a:gd name="connsiteX5" fmla="*/ 2515904 w 8576945"/>
                      <a:gd name="connsiteY5" fmla="*/ 0 h 5047536"/>
                      <a:gd name="connsiteX6" fmla="*/ 3001931 w 8576945"/>
                      <a:gd name="connsiteY6" fmla="*/ 0 h 5047536"/>
                      <a:gd name="connsiteX7" fmla="*/ 3659497 w 8576945"/>
                      <a:gd name="connsiteY7" fmla="*/ 0 h 5047536"/>
                      <a:gd name="connsiteX8" fmla="*/ 4402832 w 8576945"/>
                      <a:gd name="connsiteY8" fmla="*/ 0 h 5047536"/>
                      <a:gd name="connsiteX9" fmla="*/ 5146167 w 8576945"/>
                      <a:gd name="connsiteY9" fmla="*/ 0 h 5047536"/>
                      <a:gd name="connsiteX10" fmla="*/ 5803733 w 8576945"/>
                      <a:gd name="connsiteY10" fmla="*/ 0 h 5047536"/>
                      <a:gd name="connsiteX11" fmla="*/ 6375529 w 8576945"/>
                      <a:gd name="connsiteY11" fmla="*/ 0 h 5047536"/>
                      <a:gd name="connsiteX12" fmla="*/ 6775787 w 8576945"/>
                      <a:gd name="connsiteY12" fmla="*/ 0 h 5047536"/>
                      <a:gd name="connsiteX13" fmla="*/ 7433352 w 8576945"/>
                      <a:gd name="connsiteY13" fmla="*/ 0 h 5047536"/>
                      <a:gd name="connsiteX14" fmla="*/ 8576945 w 8576945"/>
                      <a:gd name="connsiteY14" fmla="*/ 0 h 5047536"/>
                      <a:gd name="connsiteX15" fmla="*/ 8576945 w 8576945"/>
                      <a:gd name="connsiteY15" fmla="*/ 670600 h 5047536"/>
                      <a:gd name="connsiteX16" fmla="*/ 8576945 w 8576945"/>
                      <a:gd name="connsiteY16" fmla="*/ 1391677 h 5047536"/>
                      <a:gd name="connsiteX17" fmla="*/ 8576945 w 8576945"/>
                      <a:gd name="connsiteY17" fmla="*/ 2163229 h 5047536"/>
                      <a:gd name="connsiteX18" fmla="*/ 8576945 w 8576945"/>
                      <a:gd name="connsiteY18" fmla="*/ 2934781 h 5047536"/>
                      <a:gd name="connsiteX19" fmla="*/ 8576945 w 8576945"/>
                      <a:gd name="connsiteY19" fmla="*/ 3554907 h 5047536"/>
                      <a:gd name="connsiteX20" fmla="*/ 8576945 w 8576945"/>
                      <a:gd name="connsiteY20" fmla="*/ 4225508 h 5047536"/>
                      <a:gd name="connsiteX21" fmla="*/ 8576945 w 8576945"/>
                      <a:gd name="connsiteY21" fmla="*/ 5047536 h 5047536"/>
                      <a:gd name="connsiteX22" fmla="*/ 8262457 w 8576945"/>
                      <a:gd name="connsiteY22" fmla="*/ 5047536 h 5047536"/>
                      <a:gd name="connsiteX23" fmla="*/ 7862200 w 8576945"/>
                      <a:gd name="connsiteY23" fmla="*/ 5047536 h 5047536"/>
                      <a:gd name="connsiteX24" fmla="*/ 7290403 w 8576945"/>
                      <a:gd name="connsiteY24" fmla="*/ 5047536 h 5047536"/>
                      <a:gd name="connsiteX25" fmla="*/ 6632837 w 8576945"/>
                      <a:gd name="connsiteY25" fmla="*/ 5047536 h 5047536"/>
                      <a:gd name="connsiteX26" fmla="*/ 6318349 w 8576945"/>
                      <a:gd name="connsiteY26" fmla="*/ 5047536 h 5047536"/>
                      <a:gd name="connsiteX27" fmla="*/ 5918092 w 8576945"/>
                      <a:gd name="connsiteY27" fmla="*/ 5047536 h 5047536"/>
                      <a:gd name="connsiteX28" fmla="*/ 5174757 w 8576945"/>
                      <a:gd name="connsiteY28" fmla="*/ 5047536 h 5047536"/>
                      <a:gd name="connsiteX29" fmla="*/ 4774499 w 8576945"/>
                      <a:gd name="connsiteY29" fmla="*/ 5047536 h 5047536"/>
                      <a:gd name="connsiteX30" fmla="*/ 4031164 w 8576945"/>
                      <a:gd name="connsiteY30" fmla="*/ 5047536 h 5047536"/>
                      <a:gd name="connsiteX31" fmla="*/ 3287829 w 8576945"/>
                      <a:gd name="connsiteY31" fmla="*/ 5047536 h 5047536"/>
                      <a:gd name="connsiteX32" fmla="*/ 2716033 w 8576945"/>
                      <a:gd name="connsiteY32" fmla="*/ 5047536 h 5047536"/>
                      <a:gd name="connsiteX33" fmla="*/ 2315775 w 8576945"/>
                      <a:gd name="connsiteY33" fmla="*/ 5047536 h 5047536"/>
                      <a:gd name="connsiteX34" fmla="*/ 1743979 w 8576945"/>
                      <a:gd name="connsiteY34" fmla="*/ 5047536 h 5047536"/>
                      <a:gd name="connsiteX35" fmla="*/ 1343721 w 8576945"/>
                      <a:gd name="connsiteY35" fmla="*/ 5047536 h 5047536"/>
                      <a:gd name="connsiteX36" fmla="*/ 771925 w 8576945"/>
                      <a:gd name="connsiteY36" fmla="*/ 5047536 h 5047536"/>
                      <a:gd name="connsiteX37" fmla="*/ 0 w 8576945"/>
                      <a:gd name="connsiteY37" fmla="*/ 5047536 h 5047536"/>
                      <a:gd name="connsiteX38" fmla="*/ 0 w 8576945"/>
                      <a:gd name="connsiteY38" fmla="*/ 4275982 h 5047536"/>
                      <a:gd name="connsiteX39" fmla="*/ 0 w 8576945"/>
                      <a:gd name="connsiteY39" fmla="*/ 3453956 h 5047536"/>
                      <a:gd name="connsiteX40" fmla="*/ 0 w 8576945"/>
                      <a:gd name="connsiteY40" fmla="*/ 2732879 h 5047536"/>
                      <a:gd name="connsiteX41" fmla="*/ 0 w 8576945"/>
                      <a:gd name="connsiteY41" fmla="*/ 1961328 h 5047536"/>
                      <a:gd name="connsiteX42" fmla="*/ 0 w 8576945"/>
                      <a:gd name="connsiteY42" fmla="*/ 1139300 h 5047536"/>
                      <a:gd name="connsiteX43" fmla="*/ 0 w 8576945"/>
                      <a:gd name="connsiteY43" fmla="*/ 0 h 5047536"/>
                      <a:gd name="connsiteX0" fmla="*/ 0 w 8576945"/>
                      <a:gd name="connsiteY0" fmla="*/ 0 h 5047536"/>
                      <a:gd name="connsiteX1" fmla="*/ 571796 w 8576945"/>
                      <a:gd name="connsiteY1" fmla="*/ 0 h 5047536"/>
                      <a:gd name="connsiteX2" fmla="*/ 1143593 w 8576945"/>
                      <a:gd name="connsiteY2" fmla="*/ 0 h 5047536"/>
                      <a:gd name="connsiteX3" fmla="*/ 1715389 w 8576945"/>
                      <a:gd name="connsiteY3" fmla="*/ 0 h 5047536"/>
                      <a:gd name="connsiteX4" fmla="*/ 2115646 w 8576945"/>
                      <a:gd name="connsiteY4" fmla="*/ 0 h 5047536"/>
                      <a:gd name="connsiteX5" fmla="*/ 2515904 w 8576945"/>
                      <a:gd name="connsiteY5" fmla="*/ 0 h 5047536"/>
                      <a:gd name="connsiteX6" fmla="*/ 3001931 w 8576945"/>
                      <a:gd name="connsiteY6" fmla="*/ 0 h 5047536"/>
                      <a:gd name="connsiteX7" fmla="*/ 3659497 w 8576945"/>
                      <a:gd name="connsiteY7" fmla="*/ 0 h 5047536"/>
                      <a:gd name="connsiteX8" fmla="*/ 4402832 w 8576945"/>
                      <a:gd name="connsiteY8" fmla="*/ 0 h 5047536"/>
                      <a:gd name="connsiteX9" fmla="*/ 5146167 w 8576945"/>
                      <a:gd name="connsiteY9" fmla="*/ 0 h 5047536"/>
                      <a:gd name="connsiteX10" fmla="*/ 5803733 w 8576945"/>
                      <a:gd name="connsiteY10" fmla="*/ 0 h 5047536"/>
                      <a:gd name="connsiteX11" fmla="*/ 6375529 w 8576945"/>
                      <a:gd name="connsiteY11" fmla="*/ 0 h 5047536"/>
                      <a:gd name="connsiteX12" fmla="*/ 6775787 w 8576945"/>
                      <a:gd name="connsiteY12" fmla="*/ 0 h 5047536"/>
                      <a:gd name="connsiteX13" fmla="*/ 7433352 w 8576945"/>
                      <a:gd name="connsiteY13" fmla="*/ 0 h 5047536"/>
                      <a:gd name="connsiteX14" fmla="*/ 8576945 w 8576945"/>
                      <a:gd name="connsiteY14" fmla="*/ 0 h 5047536"/>
                      <a:gd name="connsiteX15" fmla="*/ 8576945 w 8576945"/>
                      <a:gd name="connsiteY15" fmla="*/ 670600 h 5047536"/>
                      <a:gd name="connsiteX16" fmla="*/ 8576945 w 8576945"/>
                      <a:gd name="connsiteY16" fmla="*/ 1391677 h 5047536"/>
                      <a:gd name="connsiteX17" fmla="*/ 8576945 w 8576945"/>
                      <a:gd name="connsiteY17" fmla="*/ 2163229 h 5047536"/>
                      <a:gd name="connsiteX18" fmla="*/ 8576945 w 8576945"/>
                      <a:gd name="connsiteY18" fmla="*/ 2934781 h 5047536"/>
                      <a:gd name="connsiteX19" fmla="*/ 8576945 w 8576945"/>
                      <a:gd name="connsiteY19" fmla="*/ 3554907 h 5047536"/>
                      <a:gd name="connsiteX20" fmla="*/ 8576945 w 8576945"/>
                      <a:gd name="connsiteY20" fmla="*/ 4225508 h 5047536"/>
                      <a:gd name="connsiteX21" fmla="*/ 8576945 w 8576945"/>
                      <a:gd name="connsiteY21" fmla="*/ 5047536 h 5047536"/>
                      <a:gd name="connsiteX22" fmla="*/ 8262457 w 8576945"/>
                      <a:gd name="connsiteY22" fmla="*/ 5047536 h 5047536"/>
                      <a:gd name="connsiteX23" fmla="*/ 7862200 w 8576945"/>
                      <a:gd name="connsiteY23" fmla="*/ 5047536 h 5047536"/>
                      <a:gd name="connsiteX24" fmla="*/ 7290403 w 8576945"/>
                      <a:gd name="connsiteY24" fmla="*/ 5047536 h 5047536"/>
                      <a:gd name="connsiteX25" fmla="*/ 6632837 w 8576945"/>
                      <a:gd name="connsiteY25" fmla="*/ 5047536 h 5047536"/>
                      <a:gd name="connsiteX26" fmla="*/ 6318349 w 8576945"/>
                      <a:gd name="connsiteY26" fmla="*/ 5047536 h 5047536"/>
                      <a:gd name="connsiteX27" fmla="*/ 5918092 w 8576945"/>
                      <a:gd name="connsiteY27" fmla="*/ 5047536 h 5047536"/>
                      <a:gd name="connsiteX28" fmla="*/ 5174757 w 8576945"/>
                      <a:gd name="connsiteY28" fmla="*/ 5047536 h 5047536"/>
                      <a:gd name="connsiteX29" fmla="*/ 4774499 w 8576945"/>
                      <a:gd name="connsiteY29" fmla="*/ 5047536 h 5047536"/>
                      <a:gd name="connsiteX30" fmla="*/ 4031164 w 8576945"/>
                      <a:gd name="connsiteY30" fmla="*/ 5047536 h 5047536"/>
                      <a:gd name="connsiteX31" fmla="*/ 3287829 w 8576945"/>
                      <a:gd name="connsiteY31" fmla="*/ 5047536 h 5047536"/>
                      <a:gd name="connsiteX32" fmla="*/ 2716033 w 8576945"/>
                      <a:gd name="connsiteY32" fmla="*/ 5047536 h 5047536"/>
                      <a:gd name="connsiteX33" fmla="*/ 2315775 w 8576945"/>
                      <a:gd name="connsiteY33" fmla="*/ 5047536 h 5047536"/>
                      <a:gd name="connsiteX34" fmla="*/ 1743979 w 8576945"/>
                      <a:gd name="connsiteY34" fmla="*/ 5047536 h 5047536"/>
                      <a:gd name="connsiteX35" fmla="*/ 1343721 w 8576945"/>
                      <a:gd name="connsiteY35" fmla="*/ 5047536 h 5047536"/>
                      <a:gd name="connsiteX36" fmla="*/ 771925 w 8576945"/>
                      <a:gd name="connsiteY36" fmla="*/ 5047536 h 5047536"/>
                      <a:gd name="connsiteX37" fmla="*/ 0 w 8576945"/>
                      <a:gd name="connsiteY37" fmla="*/ 5047536 h 5047536"/>
                      <a:gd name="connsiteX38" fmla="*/ 0 w 8576945"/>
                      <a:gd name="connsiteY38" fmla="*/ 4275982 h 5047536"/>
                      <a:gd name="connsiteX39" fmla="*/ 0 w 8576945"/>
                      <a:gd name="connsiteY39" fmla="*/ 3453956 h 5047536"/>
                      <a:gd name="connsiteX40" fmla="*/ 0 w 8576945"/>
                      <a:gd name="connsiteY40" fmla="*/ 2732879 h 5047536"/>
                      <a:gd name="connsiteX41" fmla="*/ 0 w 8576945"/>
                      <a:gd name="connsiteY41" fmla="*/ 1961328 h 5047536"/>
                      <a:gd name="connsiteX42" fmla="*/ 0 w 8576945"/>
                      <a:gd name="connsiteY42" fmla="*/ 1139300 h 5047536"/>
                      <a:gd name="connsiteX43" fmla="*/ 0 w 8576945"/>
                      <a:gd name="connsiteY43" fmla="*/ 0 h 5047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8576945" h="5047536" fill="none" extrusionOk="0">
                        <a:moveTo>
                          <a:pt x="0" y="0"/>
                        </a:moveTo>
                        <a:cubicBezTo>
                          <a:pt x="166142" y="-113190"/>
                          <a:pt x="468502" y="92402"/>
                          <a:pt x="571796" y="0"/>
                        </a:cubicBezTo>
                        <a:cubicBezTo>
                          <a:pt x="757874" y="-123440"/>
                          <a:pt x="775087" y="12067"/>
                          <a:pt x="1143593" y="0"/>
                        </a:cubicBezTo>
                        <a:cubicBezTo>
                          <a:pt x="1422099" y="-17798"/>
                          <a:pt x="1395028" y="92965"/>
                          <a:pt x="1715389" y="0"/>
                        </a:cubicBezTo>
                        <a:cubicBezTo>
                          <a:pt x="1994722" y="-112445"/>
                          <a:pt x="1880198" y="-16732"/>
                          <a:pt x="2115646" y="0"/>
                        </a:cubicBezTo>
                        <a:cubicBezTo>
                          <a:pt x="2299607" y="12575"/>
                          <a:pt x="2475140" y="-9606"/>
                          <a:pt x="2515904" y="0"/>
                        </a:cubicBezTo>
                        <a:cubicBezTo>
                          <a:pt x="2559548" y="66005"/>
                          <a:pt x="2820196" y="-123659"/>
                          <a:pt x="3001931" y="0"/>
                        </a:cubicBezTo>
                        <a:cubicBezTo>
                          <a:pt x="3145523" y="-94077"/>
                          <a:pt x="3533373" y="14080"/>
                          <a:pt x="3659497" y="0"/>
                        </a:cubicBezTo>
                        <a:cubicBezTo>
                          <a:pt x="3945609" y="-166974"/>
                          <a:pt x="4193912" y="-113809"/>
                          <a:pt x="4402832" y="0"/>
                        </a:cubicBezTo>
                        <a:cubicBezTo>
                          <a:pt x="4732303" y="30825"/>
                          <a:pt x="4925980" y="77871"/>
                          <a:pt x="5146167" y="0"/>
                        </a:cubicBezTo>
                        <a:cubicBezTo>
                          <a:pt x="5425622" y="17001"/>
                          <a:pt x="5677997" y="112638"/>
                          <a:pt x="5803733" y="0"/>
                        </a:cubicBezTo>
                        <a:cubicBezTo>
                          <a:pt x="6041988" y="-86817"/>
                          <a:pt x="6191633" y="18757"/>
                          <a:pt x="6375529" y="0"/>
                        </a:cubicBezTo>
                        <a:cubicBezTo>
                          <a:pt x="6418679" y="5412"/>
                          <a:pt x="6613186" y="31506"/>
                          <a:pt x="6775787" y="0"/>
                        </a:cubicBezTo>
                        <a:cubicBezTo>
                          <a:pt x="6993291" y="-58654"/>
                          <a:pt x="7223361" y="193708"/>
                          <a:pt x="7433352" y="0"/>
                        </a:cubicBezTo>
                        <a:cubicBezTo>
                          <a:pt x="7927187" y="-15755"/>
                          <a:pt x="8201524" y="-167276"/>
                          <a:pt x="8576945" y="0"/>
                        </a:cubicBezTo>
                        <a:cubicBezTo>
                          <a:pt x="8723347" y="210699"/>
                          <a:pt x="8566072" y="406747"/>
                          <a:pt x="8576945" y="670600"/>
                        </a:cubicBezTo>
                        <a:cubicBezTo>
                          <a:pt x="8632330" y="947480"/>
                          <a:pt x="8608807" y="1010317"/>
                          <a:pt x="8576945" y="1391677"/>
                        </a:cubicBezTo>
                        <a:cubicBezTo>
                          <a:pt x="8554300" y="1830618"/>
                          <a:pt x="8644072" y="1993211"/>
                          <a:pt x="8576945" y="2163229"/>
                        </a:cubicBezTo>
                        <a:cubicBezTo>
                          <a:pt x="8566457" y="2532486"/>
                          <a:pt x="8570615" y="2638432"/>
                          <a:pt x="8576945" y="2934781"/>
                        </a:cubicBezTo>
                        <a:cubicBezTo>
                          <a:pt x="8695031" y="3179646"/>
                          <a:pt x="8588216" y="3276958"/>
                          <a:pt x="8576945" y="3554907"/>
                        </a:cubicBezTo>
                        <a:cubicBezTo>
                          <a:pt x="8542588" y="3603886"/>
                          <a:pt x="8401053" y="3936778"/>
                          <a:pt x="8576945" y="4225508"/>
                        </a:cubicBezTo>
                        <a:cubicBezTo>
                          <a:pt x="8540093" y="4616204"/>
                          <a:pt x="8439078" y="4835569"/>
                          <a:pt x="8576945" y="5047536"/>
                        </a:cubicBezTo>
                        <a:cubicBezTo>
                          <a:pt x="8454663" y="5118701"/>
                          <a:pt x="8399358" y="5008122"/>
                          <a:pt x="8262457" y="5047536"/>
                        </a:cubicBezTo>
                        <a:cubicBezTo>
                          <a:pt x="8139026" y="5118068"/>
                          <a:pt x="8037264" y="4972021"/>
                          <a:pt x="7862200" y="5047536"/>
                        </a:cubicBezTo>
                        <a:cubicBezTo>
                          <a:pt x="7805728" y="5019963"/>
                          <a:pt x="7583160" y="5058846"/>
                          <a:pt x="7290403" y="5047536"/>
                        </a:cubicBezTo>
                        <a:cubicBezTo>
                          <a:pt x="6978001" y="5121232"/>
                          <a:pt x="6950624" y="5088415"/>
                          <a:pt x="6632837" y="5047536"/>
                        </a:cubicBezTo>
                        <a:cubicBezTo>
                          <a:pt x="6302019" y="5080272"/>
                          <a:pt x="6371787" y="4990375"/>
                          <a:pt x="6318349" y="5047536"/>
                        </a:cubicBezTo>
                        <a:cubicBezTo>
                          <a:pt x="6228821" y="5186420"/>
                          <a:pt x="6125407" y="4943802"/>
                          <a:pt x="5918092" y="5047536"/>
                        </a:cubicBezTo>
                        <a:cubicBezTo>
                          <a:pt x="5896031" y="5038149"/>
                          <a:pt x="5373322" y="5068736"/>
                          <a:pt x="5174757" y="5047536"/>
                        </a:cubicBezTo>
                        <a:cubicBezTo>
                          <a:pt x="4972965" y="5209935"/>
                          <a:pt x="4901471" y="5059312"/>
                          <a:pt x="4774499" y="5047536"/>
                        </a:cubicBezTo>
                        <a:cubicBezTo>
                          <a:pt x="4657416" y="5107967"/>
                          <a:pt x="4202639" y="5003324"/>
                          <a:pt x="4031164" y="5047536"/>
                        </a:cubicBezTo>
                        <a:cubicBezTo>
                          <a:pt x="3971147" y="5162511"/>
                          <a:pt x="3387334" y="4872573"/>
                          <a:pt x="3287829" y="5047536"/>
                        </a:cubicBezTo>
                        <a:cubicBezTo>
                          <a:pt x="3029875" y="5140327"/>
                          <a:pt x="2968917" y="5078365"/>
                          <a:pt x="2716033" y="5047536"/>
                        </a:cubicBezTo>
                        <a:cubicBezTo>
                          <a:pt x="2507370" y="5049136"/>
                          <a:pt x="2448783" y="5046715"/>
                          <a:pt x="2315775" y="5047536"/>
                        </a:cubicBezTo>
                        <a:cubicBezTo>
                          <a:pt x="2116455" y="5080042"/>
                          <a:pt x="1843918" y="4885898"/>
                          <a:pt x="1743979" y="5047536"/>
                        </a:cubicBezTo>
                        <a:cubicBezTo>
                          <a:pt x="1491321" y="5163134"/>
                          <a:pt x="1542993" y="5019775"/>
                          <a:pt x="1343721" y="5047536"/>
                        </a:cubicBezTo>
                        <a:cubicBezTo>
                          <a:pt x="1244194" y="5051484"/>
                          <a:pt x="943981" y="5030667"/>
                          <a:pt x="771925" y="5047536"/>
                        </a:cubicBezTo>
                        <a:cubicBezTo>
                          <a:pt x="766597" y="4893792"/>
                          <a:pt x="378908" y="4828956"/>
                          <a:pt x="0" y="5047536"/>
                        </a:cubicBezTo>
                        <a:cubicBezTo>
                          <a:pt x="-49317" y="4947332"/>
                          <a:pt x="-94020" y="4633159"/>
                          <a:pt x="0" y="4275982"/>
                        </a:cubicBezTo>
                        <a:cubicBezTo>
                          <a:pt x="-69412" y="3910253"/>
                          <a:pt x="10512" y="3715695"/>
                          <a:pt x="0" y="3453956"/>
                        </a:cubicBezTo>
                        <a:cubicBezTo>
                          <a:pt x="6468" y="3153549"/>
                          <a:pt x="35433" y="3005296"/>
                          <a:pt x="0" y="2732879"/>
                        </a:cubicBezTo>
                        <a:cubicBezTo>
                          <a:pt x="71546" y="2510011"/>
                          <a:pt x="137575" y="2365939"/>
                          <a:pt x="0" y="1961328"/>
                        </a:cubicBezTo>
                        <a:cubicBezTo>
                          <a:pt x="-53355" y="1541718"/>
                          <a:pt x="-11659" y="1500496"/>
                          <a:pt x="0" y="1139300"/>
                        </a:cubicBezTo>
                        <a:cubicBezTo>
                          <a:pt x="80059" y="788779"/>
                          <a:pt x="14828" y="280199"/>
                          <a:pt x="0" y="0"/>
                        </a:cubicBezTo>
                        <a:close/>
                      </a:path>
                      <a:path w="8576945" h="5047536" stroke="0" extrusionOk="0">
                        <a:moveTo>
                          <a:pt x="0" y="0"/>
                        </a:moveTo>
                        <a:cubicBezTo>
                          <a:pt x="209445" y="-37815"/>
                          <a:pt x="408350" y="-20423"/>
                          <a:pt x="486027" y="0"/>
                        </a:cubicBezTo>
                        <a:cubicBezTo>
                          <a:pt x="539955" y="-32619"/>
                          <a:pt x="701170" y="-270"/>
                          <a:pt x="800515" y="0"/>
                        </a:cubicBezTo>
                        <a:cubicBezTo>
                          <a:pt x="1006620" y="44028"/>
                          <a:pt x="1332360" y="87623"/>
                          <a:pt x="1543850" y="0"/>
                        </a:cubicBezTo>
                        <a:cubicBezTo>
                          <a:pt x="1792736" y="-21776"/>
                          <a:pt x="1910344" y="23609"/>
                          <a:pt x="2115646" y="0"/>
                        </a:cubicBezTo>
                        <a:cubicBezTo>
                          <a:pt x="2293271" y="-118236"/>
                          <a:pt x="2492439" y="-26912"/>
                          <a:pt x="2858982" y="0"/>
                        </a:cubicBezTo>
                        <a:cubicBezTo>
                          <a:pt x="3299102" y="-20168"/>
                          <a:pt x="2986020" y="120322"/>
                          <a:pt x="3173470" y="0"/>
                        </a:cubicBezTo>
                        <a:cubicBezTo>
                          <a:pt x="3309264" y="20824"/>
                          <a:pt x="3375569" y="99852"/>
                          <a:pt x="3487958" y="0"/>
                        </a:cubicBezTo>
                        <a:cubicBezTo>
                          <a:pt x="3508442" y="-76875"/>
                          <a:pt x="4083499" y="94073"/>
                          <a:pt x="4231293" y="0"/>
                        </a:cubicBezTo>
                        <a:cubicBezTo>
                          <a:pt x="4406609" y="-43289"/>
                          <a:pt x="4638433" y="36489"/>
                          <a:pt x="4717320" y="0"/>
                        </a:cubicBezTo>
                        <a:cubicBezTo>
                          <a:pt x="4866117" y="-52853"/>
                          <a:pt x="5039740" y="-16070"/>
                          <a:pt x="5289116" y="0"/>
                        </a:cubicBezTo>
                        <a:cubicBezTo>
                          <a:pt x="5536734" y="37602"/>
                          <a:pt x="5803833" y="-3998"/>
                          <a:pt x="5946682" y="0"/>
                        </a:cubicBezTo>
                        <a:cubicBezTo>
                          <a:pt x="6088093" y="-2475"/>
                          <a:pt x="6169484" y="57700"/>
                          <a:pt x="6346939" y="0"/>
                        </a:cubicBezTo>
                        <a:cubicBezTo>
                          <a:pt x="6508693" y="-38573"/>
                          <a:pt x="6536393" y="-4212"/>
                          <a:pt x="6747197" y="0"/>
                        </a:cubicBezTo>
                        <a:cubicBezTo>
                          <a:pt x="6964423" y="-29443"/>
                          <a:pt x="6966060" y="16830"/>
                          <a:pt x="7061685" y="0"/>
                        </a:cubicBezTo>
                        <a:cubicBezTo>
                          <a:pt x="7059251" y="-9642"/>
                          <a:pt x="7435152" y="-3605"/>
                          <a:pt x="7547712" y="0"/>
                        </a:cubicBezTo>
                        <a:cubicBezTo>
                          <a:pt x="7785255" y="-55072"/>
                          <a:pt x="7895192" y="-3969"/>
                          <a:pt x="7947969" y="0"/>
                        </a:cubicBezTo>
                        <a:cubicBezTo>
                          <a:pt x="8159039" y="-99852"/>
                          <a:pt x="8326042" y="161296"/>
                          <a:pt x="8576945" y="0"/>
                        </a:cubicBezTo>
                        <a:cubicBezTo>
                          <a:pt x="8619324" y="156010"/>
                          <a:pt x="8570117" y="335773"/>
                          <a:pt x="8576945" y="721075"/>
                        </a:cubicBezTo>
                        <a:cubicBezTo>
                          <a:pt x="8708777" y="1060028"/>
                          <a:pt x="8549854" y="1260228"/>
                          <a:pt x="8576945" y="1492627"/>
                        </a:cubicBezTo>
                        <a:cubicBezTo>
                          <a:pt x="8648954" y="1861894"/>
                          <a:pt x="8536877" y="1909687"/>
                          <a:pt x="8576945" y="2062278"/>
                        </a:cubicBezTo>
                        <a:cubicBezTo>
                          <a:pt x="8666236" y="2186037"/>
                          <a:pt x="8454636" y="2495785"/>
                          <a:pt x="8576945" y="2732879"/>
                        </a:cubicBezTo>
                        <a:cubicBezTo>
                          <a:pt x="8732203" y="2937840"/>
                          <a:pt x="8395541" y="3065948"/>
                          <a:pt x="8576945" y="3302530"/>
                        </a:cubicBezTo>
                        <a:cubicBezTo>
                          <a:pt x="8698328" y="3530798"/>
                          <a:pt x="8568762" y="3867070"/>
                          <a:pt x="8576945" y="4074081"/>
                        </a:cubicBezTo>
                        <a:cubicBezTo>
                          <a:pt x="8713986" y="4149004"/>
                          <a:pt x="8540909" y="4855962"/>
                          <a:pt x="8576945" y="5047536"/>
                        </a:cubicBezTo>
                        <a:cubicBezTo>
                          <a:pt x="8335160" y="5052775"/>
                          <a:pt x="8218982" y="4936169"/>
                          <a:pt x="8090918" y="5047536"/>
                        </a:cubicBezTo>
                        <a:cubicBezTo>
                          <a:pt x="7858672" y="5068158"/>
                          <a:pt x="7859852" y="4951891"/>
                          <a:pt x="7776430" y="5047536"/>
                        </a:cubicBezTo>
                        <a:cubicBezTo>
                          <a:pt x="7882073" y="5104524"/>
                          <a:pt x="7238404" y="4802587"/>
                          <a:pt x="7033095" y="5047536"/>
                        </a:cubicBezTo>
                        <a:cubicBezTo>
                          <a:pt x="6675623" y="5174782"/>
                          <a:pt x="6845575" y="4940558"/>
                          <a:pt x="6632837" y="5047536"/>
                        </a:cubicBezTo>
                        <a:cubicBezTo>
                          <a:pt x="6453292" y="5125638"/>
                          <a:pt x="6422798" y="5047814"/>
                          <a:pt x="6318349" y="5047536"/>
                        </a:cubicBezTo>
                        <a:cubicBezTo>
                          <a:pt x="6198365" y="5231229"/>
                          <a:pt x="5864165" y="5014971"/>
                          <a:pt x="5660784" y="5047536"/>
                        </a:cubicBezTo>
                        <a:cubicBezTo>
                          <a:pt x="5609232" y="5127501"/>
                          <a:pt x="5258105" y="4981240"/>
                          <a:pt x="5088987" y="5047536"/>
                        </a:cubicBezTo>
                        <a:cubicBezTo>
                          <a:pt x="4898395" y="5116527"/>
                          <a:pt x="4855759" y="4958759"/>
                          <a:pt x="4517191" y="5047536"/>
                        </a:cubicBezTo>
                        <a:cubicBezTo>
                          <a:pt x="4338767" y="5180665"/>
                          <a:pt x="4155831" y="4923167"/>
                          <a:pt x="3859625" y="5047536"/>
                        </a:cubicBezTo>
                        <a:cubicBezTo>
                          <a:pt x="3565306" y="5082377"/>
                          <a:pt x="3507857" y="4922626"/>
                          <a:pt x="3373598" y="5047536"/>
                        </a:cubicBezTo>
                        <a:cubicBezTo>
                          <a:pt x="3293009" y="5197398"/>
                          <a:pt x="3085886" y="5096198"/>
                          <a:pt x="2973341" y="5047536"/>
                        </a:cubicBezTo>
                        <a:cubicBezTo>
                          <a:pt x="2746832" y="5106679"/>
                          <a:pt x="2598203" y="5094411"/>
                          <a:pt x="2401545" y="5047536"/>
                        </a:cubicBezTo>
                        <a:cubicBezTo>
                          <a:pt x="2192317" y="5071392"/>
                          <a:pt x="2120522" y="5051683"/>
                          <a:pt x="1915518" y="5047536"/>
                        </a:cubicBezTo>
                        <a:cubicBezTo>
                          <a:pt x="1719765" y="5108067"/>
                          <a:pt x="1719565" y="5010443"/>
                          <a:pt x="1601030" y="5047536"/>
                        </a:cubicBezTo>
                        <a:cubicBezTo>
                          <a:pt x="1447406" y="5097610"/>
                          <a:pt x="1370451" y="5076736"/>
                          <a:pt x="1286542" y="5047536"/>
                        </a:cubicBezTo>
                        <a:cubicBezTo>
                          <a:pt x="1147651" y="5055150"/>
                          <a:pt x="819755" y="5047790"/>
                          <a:pt x="714745" y="5047536"/>
                        </a:cubicBezTo>
                        <a:cubicBezTo>
                          <a:pt x="547323" y="5215620"/>
                          <a:pt x="212009" y="5049008"/>
                          <a:pt x="0" y="5047536"/>
                        </a:cubicBezTo>
                        <a:cubicBezTo>
                          <a:pt x="54011" y="4695147"/>
                          <a:pt x="-53546" y="4511373"/>
                          <a:pt x="0" y="4275982"/>
                        </a:cubicBezTo>
                        <a:cubicBezTo>
                          <a:pt x="-9570" y="4142444"/>
                          <a:pt x="-74472" y="3856916"/>
                          <a:pt x="0" y="3655857"/>
                        </a:cubicBezTo>
                        <a:cubicBezTo>
                          <a:pt x="-146328" y="3490464"/>
                          <a:pt x="47007" y="3179756"/>
                          <a:pt x="0" y="2934781"/>
                        </a:cubicBezTo>
                        <a:cubicBezTo>
                          <a:pt x="-84303" y="2635955"/>
                          <a:pt x="24853" y="2451684"/>
                          <a:pt x="0" y="2314655"/>
                        </a:cubicBezTo>
                        <a:cubicBezTo>
                          <a:pt x="-53163" y="2131584"/>
                          <a:pt x="12853" y="1946246"/>
                          <a:pt x="0" y="1745004"/>
                        </a:cubicBezTo>
                        <a:cubicBezTo>
                          <a:pt x="-21896" y="1526752"/>
                          <a:pt x="99742" y="1394082"/>
                          <a:pt x="0" y="1175354"/>
                        </a:cubicBezTo>
                        <a:cubicBezTo>
                          <a:pt x="104797" y="1230227"/>
                          <a:pt x="171251" y="488747"/>
                          <a:pt x="0" y="0"/>
                        </a:cubicBezTo>
                        <a:close/>
                      </a:path>
                      <a:path w="8576945" h="5047536" fill="none" stroke="0" extrusionOk="0">
                        <a:moveTo>
                          <a:pt x="0" y="0"/>
                        </a:moveTo>
                        <a:cubicBezTo>
                          <a:pt x="188769" y="-91893"/>
                          <a:pt x="393819" y="109561"/>
                          <a:pt x="571796" y="0"/>
                        </a:cubicBezTo>
                        <a:cubicBezTo>
                          <a:pt x="788435" y="-547"/>
                          <a:pt x="901772" y="86649"/>
                          <a:pt x="1143593" y="0"/>
                        </a:cubicBezTo>
                        <a:cubicBezTo>
                          <a:pt x="1408815" y="-68634"/>
                          <a:pt x="1472757" y="69744"/>
                          <a:pt x="1715389" y="0"/>
                        </a:cubicBezTo>
                        <a:cubicBezTo>
                          <a:pt x="1963017" y="-79532"/>
                          <a:pt x="1973496" y="42643"/>
                          <a:pt x="2115646" y="0"/>
                        </a:cubicBezTo>
                        <a:cubicBezTo>
                          <a:pt x="2255752" y="-22075"/>
                          <a:pt x="2404216" y="-27482"/>
                          <a:pt x="2515904" y="0"/>
                        </a:cubicBezTo>
                        <a:cubicBezTo>
                          <a:pt x="2675229" y="-33378"/>
                          <a:pt x="2790611" y="26120"/>
                          <a:pt x="3001931" y="0"/>
                        </a:cubicBezTo>
                        <a:cubicBezTo>
                          <a:pt x="3149998" y="8364"/>
                          <a:pt x="3423594" y="121189"/>
                          <a:pt x="3659497" y="0"/>
                        </a:cubicBezTo>
                        <a:cubicBezTo>
                          <a:pt x="3653150" y="-173757"/>
                          <a:pt x="4185309" y="54936"/>
                          <a:pt x="4402832" y="0"/>
                        </a:cubicBezTo>
                        <a:cubicBezTo>
                          <a:pt x="4603695" y="-16152"/>
                          <a:pt x="4994304" y="28344"/>
                          <a:pt x="5146167" y="0"/>
                        </a:cubicBezTo>
                        <a:cubicBezTo>
                          <a:pt x="5348600" y="-15230"/>
                          <a:pt x="5523045" y="38997"/>
                          <a:pt x="5803733" y="0"/>
                        </a:cubicBezTo>
                        <a:cubicBezTo>
                          <a:pt x="6013978" y="-74810"/>
                          <a:pt x="6271881" y="76709"/>
                          <a:pt x="6375529" y="0"/>
                        </a:cubicBezTo>
                        <a:cubicBezTo>
                          <a:pt x="6547281" y="-34362"/>
                          <a:pt x="6634444" y="-11001"/>
                          <a:pt x="6775787" y="0"/>
                        </a:cubicBezTo>
                        <a:cubicBezTo>
                          <a:pt x="6953743" y="-13299"/>
                          <a:pt x="7207320" y="-34007"/>
                          <a:pt x="7433352" y="0"/>
                        </a:cubicBezTo>
                        <a:cubicBezTo>
                          <a:pt x="7795625" y="-51591"/>
                          <a:pt x="8274251" y="43401"/>
                          <a:pt x="8576945" y="0"/>
                        </a:cubicBezTo>
                        <a:cubicBezTo>
                          <a:pt x="8656217" y="93835"/>
                          <a:pt x="8468117" y="355942"/>
                          <a:pt x="8576945" y="670600"/>
                        </a:cubicBezTo>
                        <a:cubicBezTo>
                          <a:pt x="8604107" y="985711"/>
                          <a:pt x="8549796" y="1043120"/>
                          <a:pt x="8576945" y="1391677"/>
                        </a:cubicBezTo>
                        <a:cubicBezTo>
                          <a:pt x="8554050" y="1751872"/>
                          <a:pt x="8599145" y="1940527"/>
                          <a:pt x="8576945" y="2163229"/>
                        </a:cubicBezTo>
                        <a:cubicBezTo>
                          <a:pt x="8492782" y="2433913"/>
                          <a:pt x="8633642" y="2635944"/>
                          <a:pt x="8576945" y="2934781"/>
                        </a:cubicBezTo>
                        <a:cubicBezTo>
                          <a:pt x="8580134" y="3092599"/>
                          <a:pt x="8547696" y="3377666"/>
                          <a:pt x="8576945" y="3554907"/>
                        </a:cubicBezTo>
                        <a:cubicBezTo>
                          <a:pt x="8632908" y="3803039"/>
                          <a:pt x="8524116" y="4003913"/>
                          <a:pt x="8576945" y="4225508"/>
                        </a:cubicBezTo>
                        <a:cubicBezTo>
                          <a:pt x="8510756" y="4495656"/>
                          <a:pt x="8598011" y="4889170"/>
                          <a:pt x="8576945" y="5047536"/>
                        </a:cubicBezTo>
                        <a:cubicBezTo>
                          <a:pt x="8428790" y="5065358"/>
                          <a:pt x="8356083" y="5054842"/>
                          <a:pt x="8262457" y="5047536"/>
                        </a:cubicBezTo>
                        <a:cubicBezTo>
                          <a:pt x="8135348" y="5038519"/>
                          <a:pt x="7995156" y="4974974"/>
                          <a:pt x="7862200" y="5047536"/>
                        </a:cubicBezTo>
                        <a:cubicBezTo>
                          <a:pt x="7752118" y="5119378"/>
                          <a:pt x="7583976" y="4925494"/>
                          <a:pt x="7290403" y="5047536"/>
                        </a:cubicBezTo>
                        <a:cubicBezTo>
                          <a:pt x="7003627" y="5080867"/>
                          <a:pt x="6939985" y="5057601"/>
                          <a:pt x="6632837" y="5047536"/>
                        </a:cubicBezTo>
                        <a:cubicBezTo>
                          <a:pt x="6354771" y="5048606"/>
                          <a:pt x="6414935" y="4980135"/>
                          <a:pt x="6318349" y="5047536"/>
                        </a:cubicBezTo>
                        <a:cubicBezTo>
                          <a:pt x="6223277" y="5077589"/>
                          <a:pt x="6028380" y="5031812"/>
                          <a:pt x="5918092" y="5047536"/>
                        </a:cubicBezTo>
                        <a:cubicBezTo>
                          <a:pt x="5822437" y="4909451"/>
                          <a:pt x="5412016" y="4910875"/>
                          <a:pt x="5174757" y="5047536"/>
                        </a:cubicBezTo>
                        <a:cubicBezTo>
                          <a:pt x="4937730" y="5172176"/>
                          <a:pt x="4965393" y="5046015"/>
                          <a:pt x="4774499" y="5047536"/>
                        </a:cubicBezTo>
                        <a:cubicBezTo>
                          <a:pt x="4766313" y="5106217"/>
                          <a:pt x="4341944" y="5022608"/>
                          <a:pt x="4031164" y="5047536"/>
                        </a:cubicBezTo>
                        <a:cubicBezTo>
                          <a:pt x="3898584" y="5183176"/>
                          <a:pt x="3597281" y="5065852"/>
                          <a:pt x="3287829" y="5047536"/>
                        </a:cubicBezTo>
                        <a:cubicBezTo>
                          <a:pt x="2992930" y="5183347"/>
                          <a:pt x="2868223" y="5022010"/>
                          <a:pt x="2716033" y="5047536"/>
                        </a:cubicBezTo>
                        <a:cubicBezTo>
                          <a:pt x="2493028" y="5106236"/>
                          <a:pt x="2457233" y="5010184"/>
                          <a:pt x="2315775" y="5047536"/>
                        </a:cubicBezTo>
                        <a:cubicBezTo>
                          <a:pt x="2147988" y="5043545"/>
                          <a:pt x="1895141" y="4871054"/>
                          <a:pt x="1743979" y="5047536"/>
                        </a:cubicBezTo>
                        <a:cubicBezTo>
                          <a:pt x="1535424" y="5097960"/>
                          <a:pt x="1460256" y="5003782"/>
                          <a:pt x="1343721" y="5047536"/>
                        </a:cubicBezTo>
                        <a:cubicBezTo>
                          <a:pt x="1191471" y="5142211"/>
                          <a:pt x="883381" y="5068403"/>
                          <a:pt x="771925" y="5047536"/>
                        </a:cubicBezTo>
                        <a:cubicBezTo>
                          <a:pt x="627732" y="5114455"/>
                          <a:pt x="414005" y="4984414"/>
                          <a:pt x="0" y="5047536"/>
                        </a:cubicBezTo>
                        <a:cubicBezTo>
                          <a:pt x="-39504" y="4777364"/>
                          <a:pt x="-82925" y="4613677"/>
                          <a:pt x="0" y="4275982"/>
                        </a:cubicBezTo>
                        <a:cubicBezTo>
                          <a:pt x="43501" y="3938495"/>
                          <a:pt x="95977" y="3824633"/>
                          <a:pt x="0" y="3453956"/>
                        </a:cubicBezTo>
                        <a:cubicBezTo>
                          <a:pt x="-43405" y="3054865"/>
                          <a:pt x="-37016" y="2941294"/>
                          <a:pt x="0" y="2732879"/>
                        </a:cubicBezTo>
                        <a:cubicBezTo>
                          <a:pt x="9303" y="2494109"/>
                          <a:pt x="32741" y="2398053"/>
                          <a:pt x="0" y="1961328"/>
                        </a:cubicBezTo>
                        <a:cubicBezTo>
                          <a:pt x="-29718" y="1585592"/>
                          <a:pt x="43586" y="1483883"/>
                          <a:pt x="0" y="1139300"/>
                        </a:cubicBezTo>
                        <a:cubicBezTo>
                          <a:pt x="-81463" y="750945"/>
                          <a:pt x="-37377" y="515363"/>
                          <a:pt x="0" y="0"/>
                        </a:cubicBezTo>
                        <a:close/>
                      </a:path>
                      <a:path w="8576945" h="5047536" fill="none" stroke="0" extrusionOk="0">
                        <a:moveTo>
                          <a:pt x="0" y="0"/>
                        </a:moveTo>
                        <a:cubicBezTo>
                          <a:pt x="140198" y="-97231"/>
                          <a:pt x="379475" y="45263"/>
                          <a:pt x="571796" y="0"/>
                        </a:cubicBezTo>
                        <a:cubicBezTo>
                          <a:pt x="726695" y="-45903"/>
                          <a:pt x="822601" y="44357"/>
                          <a:pt x="1143593" y="0"/>
                        </a:cubicBezTo>
                        <a:cubicBezTo>
                          <a:pt x="1422321" y="-21055"/>
                          <a:pt x="1499101" y="56311"/>
                          <a:pt x="1715389" y="0"/>
                        </a:cubicBezTo>
                        <a:cubicBezTo>
                          <a:pt x="1921070" y="-98980"/>
                          <a:pt x="1931124" y="16189"/>
                          <a:pt x="2115646" y="0"/>
                        </a:cubicBezTo>
                        <a:cubicBezTo>
                          <a:pt x="2297644" y="-14457"/>
                          <a:pt x="2434289" y="3819"/>
                          <a:pt x="2515904" y="0"/>
                        </a:cubicBezTo>
                        <a:cubicBezTo>
                          <a:pt x="2621204" y="-15560"/>
                          <a:pt x="2772341" y="-5216"/>
                          <a:pt x="3001931" y="0"/>
                        </a:cubicBezTo>
                        <a:cubicBezTo>
                          <a:pt x="3161610" y="30481"/>
                          <a:pt x="3514763" y="89907"/>
                          <a:pt x="3659497" y="0"/>
                        </a:cubicBezTo>
                        <a:cubicBezTo>
                          <a:pt x="3832934" y="-142644"/>
                          <a:pt x="4020606" y="-59894"/>
                          <a:pt x="4402832" y="0"/>
                        </a:cubicBezTo>
                        <a:cubicBezTo>
                          <a:pt x="4670289" y="21604"/>
                          <a:pt x="4879088" y="72603"/>
                          <a:pt x="5146167" y="0"/>
                        </a:cubicBezTo>
                        <a:cubicBezTo>
                          <a:pt x="5378242" y="-13889"/>
                          <a:pt x="5641174" y="49805"/>
                          <a:pt x="5803733" y="0"/>
                        </a:cubicBezTo>
                        <a:cubicBezTo>
                          <a:pt x="6050289" y="-77927"/>
                          <a:pt x="6296718" y="35993"/>
                          <a:pt x="6375529" y="0"/>
                        </a:cubicBezTo>
                        <a:cubicBezTo>
                          <a:pt x="6496742" y="12517"/>
                          <a:pt x="6634753" y="-15907"/>
                          <a:pt x="6775787" y="0"/>
                        </a:cubicBezTo>
                        <a:cubicBezTo>
                          <a:pt x="6908640" y="17530"/>
                          <a:pt x="7162763" y="64508"/>
                          <a:pt x="7433352" y="0"/>
                        </a:cubicBezTo>
                        <a:cubicBezTo>
                          <a:pt x="7808288" y="-138993"/>
                          <a:pt x="8185954" y="53608"/>
                          <a:pt x="8576945" y="0"/>
                        </a:cubicBezTo>
                        <a:cubicBezTo>
                          <a:pt x="8635602" y="209175"/>
                          <a:pt x="8553477" y="445654"/>
                          <a:pt x="8576945" y="670600"/>
                        </a:cubicBezTo>
                        <a:cubicBezTo>
                          <a:pt x="8607802" y="948884"/>
                          <a:pt x="8577518" y="1049788"/>
                          <a:pt x="8576945" y="1391677"/>
                        </a:cubicBezTo>
                        <a:cubicBezTo>
                          <a:pt x="8540949" y="1774545"/>
                          <a:pt x="8545916" y="1892613"/>
                          <a:pt x="8576945" y="2163229"/>
                        </a:cubicBezTo>
                        <a:cubicBezTo>
                          <a:pt x="8591528" y="2533580"/>
                          <a:pt x="8548644" y="2730242"/>
                          <a:pt x="8576945" y="2934781"/>
                        </a:cubicBezTo>
                        <a:cubicBezTo>
                          <a:pt x="8645873" y="3183596"/>
                          <a:pt x="8565815" y="3256804"/>
                          <a:pt x="8576945" y="3554907"/>
                        </a:cubicBezTo>
                        <a:cubicBezTo>
                          <a:pt x="8582545" y="3765866"/>
                          <a:pt x="8510266" y="3970111"/>
                          <a:pt x="8576945" y="4225508"/>
                        </a:cubicBezTo>
                        <a:cubicBezTo>
                          <a:pt x="8627651" y="4547808"/>
                          <a:pt x="8548230" y="4824434"/>
                          <a:pt x="8576945" y="5047536"/>
                        </a:cubicBezTo>
                        <a:cubicBezTo>
                          <a:pt x="8469778" y="5066664"/>
                          <a:pt x="8389718" y="5037680"/>
                          <a:pt x="8262457" y="5047536"/>
                        </a:cubicBezTo>
                        <a:cubicBezTo>
                          <a:pt x="8163000" y="5076294"/>
                          <a:pt x="8000835" y="5020354"/>
                          <a:pt x="7862200" y="5047536"/>
                        </a:cubicBezTo>
                        <a:cubicBezTo>
                          <a:pt x="7801066" y="5073198"/>
                          <a:pt x="7572996" y="5042569"/>
                          <a:pt x="7290403" y="5047536"/>
                        </a:cubicBezTo>
                        <a:cubicBezTo>
                          <a:pt x="7010173" y="5117040"/>
                          <a:pt x="6925641" y="5076245"/>
                          <a:pt x="6632837" y="5047536"/>
                        </a:cubicBezTo>
                        <a:cubicBezTo>
                          <a:pt x="6366439" y="5066615"/>
                          <a:pt x="6407979" y="5011279"/>
                          <a:pt x="6318349" y="5047536"/>
                        </a:cubicBezTo>
                        <a:cubicBezTo>
                          <a:pt x="6240673" y="5149429"/>
                          <a:pt x="6127010" y="5044507"/>
                          <a:pt x="5918092" y="5047536"/>
                        </a:cubicBezTo>
                        <a:cubicBezTo>
                          <a:pt x="5885113" y="5042505"/>
                          <a:pt x="5462126" y="4964332"/>
                          <a:pt x="5174757" y="5047536"/>
                        </a:cubicBezTo>
                        <a:cubicBezTo>
                          <a:pt x="4959357" y="5166749"/>
                          <a:pt x="4929141" y="5031385"/>
                          <a:pt x="4774499" y="5047536"/>
                        </a:cubicBezTo>
                        <a:cubicBezTo>
                          <a:pt x="4625820" y="5109204"/>
                          <a:pt x="4245880" y="4990695"/>
                          <a:pt x="4031164" y="5047536"/>
                        </a:cubicBezTo>
                        <a:cubicBezTo>
                          <a:pt x="3937928" y="5172959"/>
                          <a:pt x="3473339" y="4943202"/>
                          <a:pt x="3287829" y="5047536"/>
                        </a:cubicBezTo>
                        <a:cubicBezTo>
                          <a:pt x="3046620" y="5122611"/>
                          <a:pt x="2916364" y="5066413"/>
                          <a:pt x="2716033" y="5047536"/>
                        </a:cubicBezTo>
                        <a:cubicBezTo>
                          <a:pt x="2507040" y="5071602"/>
                          <a:pt x="2470439" y="5010634"/>
                          <a:pt x="2315775" y="5047536"/>
                        </a:cubicBezTo>
                        <a:cubicBezTo>
                          <a:pt x="2124088" y="5156821"/>
                          <a:pt x="1996611" y="4967645"/>
                          <a:pt x="1743979" y="5047536"/>
                        </a:cubicBezTo>
                        <a:cubicBezTo>
                          <a:pt x="1530571" y="5102918"/>
                          <a:pt x="1516713" y="5015098"/>
                          <a:pt x="1343721" y="5047536"/>
                        </a:cubicBezTo>
                        <a:cubicBezTo>
                          <a:pt x="1188790" y="5079271"/>
                          <a:pt x="903332" y="5008312"/>
                          <a:pt x="771925" y="5047536"/>
                        </a:cubicBezTo>
                        <a:cubicBezTo>
                          <a:pt x="707295" y="4985104"/>
                          <a:pt x="257208" y="4996962"/>
                          <a:pt x="0" y="5047536"/>
                        </a:cubicBezTo>
                        <a:cubicBezTo>
                          <a:pt x="-84693" y="4857647"/>
                          <a:pt x="-133010" y="4609364"/>
                          <a:pt x="0" y="4275982"/>
                        </a:cubicBezTo>
                        <a:cubicBezTo>
                          <a:pt x="15781" y="3920709"/>
                          <a:pt x="54781" y="3763280"/>
                          <a:pt x="0" y="3453956"/>
                        </a:cubicBezTo>
                        <a:cubicBezTo>
                          <a:pt x="-19858" y="3092526"/>
                          <a:pt x="593" y="2964498"/>
                          <a:pt x="0" y="2732879"/>
                        </a:cubicBezTo>
                        <a:cubicBezTo>
                          <a:pt x="26981" y="2527229"/>
                          <a:pt x="41965" y="2345317"/>
                          <a:pt x="0" y="1961328"/>
                        </a:cubicBezTo>
                        <a:cubicBezTo>
                          <a:pt x="-29050" y="1572415"/>
                          <a:pt x="10013" y="1490617"/>
                          <a:pt x="0" y="1139300"/>
                        </a:cubicBezTo>
                        <a:cubicBezTo>
                          <a:pt x="-80800" y="841950"/>
                          <a:pt x="52925" y="461300"/>
                          <a:pt x="0" y="0"/>
                        </a:cubicBezTo>
                        <a:close/>
                      </a:path>
                      <a:path w="8576945" h="5047536" fill="none" stroke="0" extrusionOk="0">
                        <a:moveTo>
                          <a:pt x="0" y="0"/>
                        </a:moveTo>
                        <a:cubicBezTo>
                          <a:pt x="143896" y="-88729"/>
                          <a:pt x="440787" y="75355"/>
                          <a:pt x="571796" y="0"/>
                        </a:cubicBezTo>
                        <a:cubicBezTo>
                          <a:pt x="762716" y="-66735"/>
                          <a:pt x="799444" y="29954"/>
                          <a:pt x="1143593" y="0"/>
                        </a:cubicBezTo>
                        <a:cubicBezTo>
                          <a:pt x="1443307" y="-7530"/>
                          <a:pt x="1409570" y="90404"/>
                          <a:pt x="1715389" y="0"/>
                        </a:cubicBezTo>
                        <a:cubicBezTo>
                          <a:pt x="1970864" y="-101002"/>
                          <a:pt x="1895862" y="17394"/>
                          <a:pt x="2115646" y="0"/>
                        </a:cubicBezTo>
                        <a:cubicBezTo>
                          <a:pt x="2291118" y="7965"/>
                          <a:pt x="2462947" y="-7752"/>
                          <a:pt x="2515904" y="0"/>
                        </a:cubicBezTo>
                        <a:cubicBezTo>
                          <a:pt x="2603015" y="22300"/>
                          <a:pt x="2812301" y="-67648"/>
                          <a:pt x="3001931" y="0"/>
                        </a:cubicBezTo>
                        <a:cubicBezTo>
                          <a:pt x="3161778" y="-54093"/>
                          <a:pt x="3494604" y="6569"/>
                          <a:pt x="3659497" y="0"/>
                        </a:cubicBezTo>
                        <a:cubicBezTo>
                          <a:pt x="3909071" y="-150952"/>
                          <a:pt x="4151930" y="-101811"/>
                          <a:pt x="4402832" y="0"/>
                        </a:cubicBezTo>
                        <a:cubicBezTo>
                          <a:pt x="4703452" y="28679"/>
                          <a:pt x="4886455" y="96622"/>
                          <a:pt x="5146167" y="0"/>
                        </a:cubicBezTo>
                        <a:cubicBezTo>
                          <a:pt x="5395737" y="10344"/>
                          <a:pt x="5623949" y="77239"/>
                          <a:pt x="5803733" y="0"/>
                        </a:cubicBezTo>
                        <a:cubicBezTo>
                          <a:pt x="6039143" y="-74865"/>
                          <a:pt x="6218058" y="27570"/>
                          <a:pt x="6375529" y="0"/>
                        </a:cubicBezTo>
                        <a:cubicBezTo>
                          <a:pt x="6468956" y="-18532"/>
                          <a:pt x="6608884" y="1159"/>
                          <a:pt x="6775787" y="0"/>
                        </a:cubicBezTo>
                        <a:cubicBezTo>
                          <a:pt x="6944184" y="-26366"/>
                          <a:pt x="7221317" y="134854"/>
                          <a:pt x="7433352" y="0"/>
                        </a:cubicBezTo>
                        <a:cubicBezTo>
                          <a:pt x="7891579" y="-80257"/>
                          <a:pt x="8207190" y="-55080"/>
                          <a:pt x="8576945" y="0"/>
                        </a:cubicBezTo>
                        <a:cubicBezTo>
                          <a:pt x="8649309" y="202985"/>
                          <a:pt x="8549196" y="434242"/>
                          <a:pt x="8576945" y="670600"/>
                        </a:cubicBezTo>
                        <a:cubicBezTo>
                          <a:pt x="8620722" y="970662"/>
                          <a:pt x="8600062" y="1025385"/>
                          <a:pt x="8576945" y="1391677"/>
                        </a:cubicBezTo>
                        <a:cubicBezTo>
                          <a:pt x="8561803" y="1814550"/>
                          <a:pt x="8607360" y="1954919"/>
                          <a:pt x="8576945" y="2163229"/>
                        </a:cubicBezTo>
                        <a:cubicBezTo>
                          <a:pt x="8605646" y="2509341"/>
                          <a:pt x="8561295" y="2695412"/>
                          <a:pt x="8576945" y="2934781"/>
                        </a:cubicBezTo>
                        <a:cubicBezTo>
                          <a:pt x="8685872" y="3157323"/>
                          <a:pt x="8593466" y="3279038"/>
                          <a:pt x="8576945" y="3554907"/>
                        </a:cubicBezTo>
                        <a:cubicBezTo>
                          <a:pt x="8590806" y="3726835"/>
                          <a:pt x="8431610" y="3959127"/>
                          <a:pt x="8576945" y="4225508"/>
                        </a:cubicBezTo>
                        <a:cubicBezTo>
                          <a:pt x="8550968" y="4603109"/>
                          <a:pt x="8518908" y="4834854"/>
                          <a:pt x="8576945" y="5047536"/>
                        </a:cubicBezTo>
                        <a:cubicBezTo>
                          <a:pt x="8449534" y="5077573"/>
                          <a:pt x="8392673" y="5023085"/>
                          <a:pt x="8262457" y="5047536"/>
                        </a:cubicBezTo>
                        <a:cubicBezTo>
                          <a:pt x="8141386" y="5079600"/>
                          <a:pt x="8038254" y="4983721"/>
                          <a:pt x="7862200" y="5047536"/>
                        </a:cubicBezTo>
                        <a:cubicBezTo>
                          <a:pt x="7825918" y="5098162"/>
                          <a:pt x="7579873" y="5075595"/>
                          <a:pt x="7290403" y="5047536"/>
                        </a:cubicBezTo>
                        <a:cubicBezTo>
                          <a:pt x="6977398" y="5120773"/>
                          <a:pt x="6950981" y="5089908"/>
                          <a:pt x="6632837" y="5047536"/>
                        </a:cubicBezTo>
                        <a:cubicBezTo>
                          <a:pt x="6330526" y="5075975"/>
                          <a:pt x="6393745" y="4994293"/>
                          <a:pt x="6318349" y="5047536"/>
                        </a:cubicBezTo>
                        <a:cubicBezTo>
                          <a:pt x="6243774" y="5183303"/>
                          <a:pt x="6143150" y="4962833"/>
                          <a:pt x="5918092" y="5047536"/>
                        </a:cubicBezTo>
                        <a:cubicBezTo>
                          <a:pt x="5877286" y="5025036"/>
                          <a:pt x="5428763" y="4991917"/>
                          <a:pt x="5174757" y="5047536"/>
                        </a:cubicBezTo>
                        <a:cubicBezTo>
                          <a:pt x="4989521" y="5202041"/>
                          <a:pt x="4924496" y="5062848"/>
                          <a:pt x="4774499" y="5047536"/>
                        </a:cubicBezTo>
                        <a:cubicBezTo>
                          <a:pt x="4652385" y="5079917"/>
                          <a:pt x="4231768" y="5000270"/>
                          <a:pt x="4031164" y="5047536"/>
                        </a:cubicBezTo>
                        <a:cubicBezTo>
                          <a:pt x="3968931" y="5181641"/>
                          <a:pt x="3454646" y="4895298"/>
                          <a:pt x="3287829" y="5047536"/>
                        </a:cubicBezTo>
                        <a:cubicBezTo>
                          <a:pt x="3035107" y="5132968"/>
                          <a:pt x="2951203" y="5089437"/>
                          <a:pt x="2716033" y="5047536"/>
                        </a:cubicBezTo>
                        <a:cubicBezTo>
                          <a:pt x="2507411" y="5068127"/>
                          <a:pt x="2462752" y="5027008"/>
                          <a:pt x="2315775" y="5047536"/>
                        </a:cubicBezTo>
                        <a:cubicBezTo>
                          <a:pt x="2127749" y="5083381"/>
                          <a:pt x="1920741" y="4878384"/>
                          <a:pt x="1743979" y="5047536"/>
                        </a:cubicBezTo>
                        <a:cubicBezTo>
                          <a:pt x="1501179" y="5112656"/>
                          <a:pt x="1539868" y="5019944"/>
                          <a:pt x="1343721" y="5047536"/>
                        </a:cubicBezTo>
                        <a:cubicBezTo>
                          <a:pt x="1229161" y="5060649"/>
                          <a:pt x="944877" y="5019611"/>
                          <a:pt x="771925" y="5047536"/>
                        </a:cubicBezTo>
                        <a:cubicBezTo>
                          <a:pt x="785785" y="4993097"/>
                          <a:pt x="357958" y="4946597"/>
                          <a:pt x="0" y="5047536"/>
                        </a:cubicBezTo>
                        <a:cubicBezTo>
                          <a:pt x="-48663" y="4920030"/>
                          <a:pt x="-103159" y="4627276"/>
                          <a:pt x="0" y="4275982"/>
                        </a:cubicBezTo>
                        <a:cubicBezTo>
                          <a:pt x="11796" y="3881633"/>
                          <a:pt x="30261" y="3764803"/>
                          <a:pt x="0" y="3453956"/>
                        </a:cubicBezTo>
                        <a:cubicBezTo>
                          <a:pt x="-3372" y="3091333"/>
                          <a:pt x="29121" y="2978633"/>
                          <a:pt x="0" y="2732879"/>
                        </a:cubicBezTo>
                        <a:cubicBezTo>
                          <a:pt x="84515" y="2524326"/>
                          <a:pt x="68967" y="2338968"/>
                          <a:pt x="0" y="1961328"/>
                        </a:cubicBezTo>
                        <a:cubicBezTo>
                          <a:pt x="-36025" y="1574820"/>
                          <a:pt x="155" y="1491890"/>
                          <a:pt x="0" y="1139300"/>
                        </a:cubicBezTo>
                        <a:cubicBezTo>
                          <a:pt x="9690" y="815723"/>
                          <a:pt x="-2138" y="3252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hazardous Waste Determination for non-creditable pharmaceuticals.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Notify using the EPA form 8700-12.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Ensure training of personnel.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 in a container that is:  Structurally sound, compatible with its contents and lacks evidence of leakage, spillage, or damage that could cause leakage under reasonably conditions.</a:t>
            </a: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Labeling containers.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accumulation of 1 year or less without a permit.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disposal restrictions.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 rejected shipments of non-creditable hazardous waste pharmaceuticals.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Reporting: Not subject to biennial reporting under 262.41 with respect to non-creditable 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managed under Subpart 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Keeping: keep manifest for a minimum of 3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to spills.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Accepts non-creditable </a:t>
            </a:r>
            <a:r>
              <a:rPr lang="en-US" sz="1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sz="1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VSQGs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(266.504).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E0B1-CF66-7729-0DBF-755A4428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377" y="780176"/>
            <a:ext cx="2590547" cy="1736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71725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E5B6-47C2-5EFC-0E17-AFA21687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44" y="376510"/>
            <a:ext cx="10870248" cy="1507067"/>
          </a:xfrm>
          <a:custGeom>
            <a:avLst/>
            <a:gdLst>
              <a:gd name="connsiteX0" fmla="*/ 0 w 10870248"/>
              <a:gd name="connsiteY0" fmla="*/ 0 h 1507067"/>
              <a:gd name="connsiteX1" fmla="*/ 10870248 w 10870248"/>
              <a:gd name="connsiteY1" fmla="*/ 0 h 1507067"/>
              <a:gd name="connsiteX2" fmla="*/ 10870248 w 10870248"/>
              <a:gd name="connsiteY2" fmla="*/ 1507067 h 1507067"/>
              <a:gd name="connsiteX3" fmla="*/ 0 w 10870248"/>
              <a:gd name="connsiteY3" fmla="*/ 1507067 h 1507067"/>
              <a:gd name="connsiteX4" fmla="*/ 0 w 1087024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70248" h="1507067" fill="none" extrusionOk="0">
                <a:moveTo>
                  <a:pt x="0" y="0"/>
                </a:moveTo>
                <a:cubicBezTo>
                  <a:pt x="1766980" y="-99324"/>
                  <a:pt x="7083279" y="82256"/>
                  <a:pt x="10870248" y="0"/>
                </a:cubicBezTo>
                <a:cubicBezTo>
                  <a:pt x="10761134" y="612497"/>
                  <a:pt x="10999105" y="760834"/>
                  <a:pt x="10870248" y="1507067"/>
                </a:cubicBezTo>
                <a:cubicBezTo>
                  <a:pt x="6021058" y="1642630"/>
                  <a:pt x="3916826" y="1596032"/>
                  <a:pt x="0" y="1507067"/>
                </a:cubicBezTo>
                <a:cubicBezTo>
                  <a:pt x="39249" y="1001155"/>
                  <a:pt x="-91827" y="211601"/>
                  <a:pt x="0" y="0"/>
                </a:cubicBezTo>
                <a:close/>
              </a:path>
              <a:path w="10870248" h="1507067" stroke="0" extrusionOk="0">
                <a:moveTo>
                  <a:pt x="0" y="0"/>
                </a:moveTo>
                <a:cubicBezTo>
                  <a:pt x="2000095" y="-17941"/>
                  <a:pt x="8519479" y="-122969"/>
                  <a:pt x="10870248" y="0"/>
                </a:cubicBezTo>
                <a:cubicBezTo>
                  <a:pt x="10799276" y="531435"/>
                  <a:pt x="10806984" y="831435"/>
                  <a:pt x="10870248" y="1507067"/>
                </a:cubicBezTo>
                <a:cubicBezTo>
                  <a:pt x="7607530" y="1468932"/>
                  <a:pt x="5171503" y="1589256"/>
                  <a:pt x="0" y="1507067"/>
                </a:cubicBezTo>
                <a:cubicBezTo>
                  <a:pt x="-106076" y="991449"/>
                  <a:pt x="-78358" y="644360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524736215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creditable</a:t>
            </a:r>
            <a:r>
              <a:rPr lang="en-US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pharmaceuticals 266.503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4DE0A-F256-73B5-A1BA-5EBB5D99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05" y="2101138"/>
            <a:ext cx="5832730" cy="378446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0FD95-AFD4-0BEE-BBE0-F71371E3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881" y="6074797"/>
            <a:ext cx="4432183" cy="388355"/>
          </a:xfrm>
          <a:custGeom>
            <a:avLst/>
            <a:gdLst>
              <a:gd name="connsiteX0" fmla="*/ 0 w 4432183"/>
              <a:gd name="connsiteY0" fmla="*/ 0 h 388355"/>
              <a:gd name="connsiteX1" fmla="*/ 598345 w 4432183"/>
              <a:gd name="connsiteY1" fmla="*/ 0 h 388355"/>
              <a:gd name="connsiteX2" fmla="*/ 1152368 w 4432183"/>
              <a:gd name="connsiteY2" fmla="*/ 0 h 388355"/>
              <a:gd name="connsiteX3" fmla="*/ 1617747 w 4432183"/>
              <a:gd name="connsiteY3" fmla="*/ 0 h 388355"/>
              <a:gd name="connsiteX4" fmla="*/ 2260413 w 4432183"/>
              <a:gd name="connsiteY4" fmla="*/ 0 h 388355"/>
              <a:gd name="connsiteX5" fmla="*/ 2858758 w 4432183"/>
              <a:gd name="connsiteY5" fmla="*/ 0 h 388355"/>
              <a:gd name="connsiteX6" fmla="*/ 3279815 w 4432183"/>
              <a:gd name="connsiteY6" fmla="*/ 0 h 388355"/>
              <a:gd name="connsiteX7" fmla="*/ 3833838 w 4432183"/>
              <a:gd name="connsiteY7" fmla="*/ 0 h 388355"/>
              <a:gd name="connsiteX8" fmla="*/ 4432183 w 4432183"/>
              <a:gd name="connsiteY8" fmla="*/ 0 h 388355"/>
              <a:gd name="connsiteX9" fmla="*/ 4432183 w 4432183"/>
              <a:gd name="connsiteY9" fmla="*/ 388355 h 388355"/>
              <a:gd name="connsiteX10" fmla="*/ 3878160 w 4432183"/>
              <a:gd name="connsiteY10" fmla="*/ 388355 h 388355"/>
              <a:gd name="connsiteX11" fmla="*/ 3279815 w 4432183"/>
              <a:gd name="connsiteY11" fmla="*/ 388355 h 388355"/>
              <a:gd name="connsiteX12" fmla="*/ 2814436 w 4432183"/>
              <a:gd name="connsiteY12" fmla="*/ 388355 h 388355"/>
              <a:gd name="connsiteX13" fmla="*/ 2349057 w 4432183"/>
              <a:gd name="connsiteY13" fmla="*/ 388355 h 388355"/>
              <a:gd name="connsiteX14" fmla="*/ 1928000 w 4432183"/>
              <a:gd name="connsiteY14" fmla="*/ 388355 h 388355"/>
              <a:gd name="connsiteX15" fmla="*/ 1373977 w 4432183"/>
              <a:gd name="connsiteY15" fmla="*/ 388355 h 388355"/>
              <a:gd name="connsiteX16" fmla="*/ 864276 w 4432183"/>
              <a:gd name="connsiteY16" fmla="*/ 388355 h 388355"/>
              <a:gd name="connsiteX17" fmla="*/ 0 w 4432183"/>
              <a:gd name="connsiteY17" fmla="*/ 388355 h 388355"/>
              <a:gd name="connsiteX18" fmla="*/ 0 w 4432183"/>
              <a:gd name="connsiteY18" fmla="*/ 0 h 38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32183" h="388355" fill="none" extrusionOk="0">
                <a:moveTo>
                  <a:pt x="0" y="0"/>
                </a:moveTo>
                <a:cubicBezTo>
                  <a:pt x="257385" y="-69498"/>
                  <a:pt x="366995" y="19534"/>
                  <a:pt x="598345" y="0"/>
                </a:cubicBezTo>
                <a:cubicBezTo>
                  <a:pt x="829695" y="-19534"/>
                  <a:pt x="888285" y="63890"/>
                  <a:pt x="1152368" y="0"/>
                </a:cubicBezTo>
                <a:cubicBezTo>
                  <a:pt x="1416451" y="-63890"/>
                  <a:pt x="1424771" y="2484"/>
                  <a:pt x="1617747" y="0"/>
                </a:cubicBezTo>
                <a:cubicBezTo>
                  <a:pt x="1810723" y="-2484"/>
                  <a:pt x="2009043" y="58113"/>
                  <a:pt x="2260413" y="0"/>
                </a:cubicBezTo>
                <a:cubicBezTo>
                  <a:pt x="2511783" y="-58113"/>
                  <a:pt x="2688375" y="1677"/>
                  <a:pt x="2858758" y="0"/>
                </a:cubicBezTo>
                <a:cubicBezTo>
                  <a:pt x="3029142" y="-1677"/>
                  <a:pt x="3086314" y="22701"/>
                  <a:pt x="3279815" y="0"/>
                </a:cubicBezTo>
                <a:cubicBezTo>
                  <a:pt x="3473316" y="-22701"/>
                  <a:pt x="3658422" y="64143"/>
                  <a:pt x="3833838" y="0"/>
                </a:cubicBezTo>
                <a:cubicBezTo>
                  <a:pt x="4009254" y="-64143"/>
                  <a:pt x="4262247" y="35782"/>
                  <a:pt x="4432183" y="0"/>
                </a:cubicBezTo>
                <a:cubicBezTo>
                  <a:pt x="4436979" y="122351"/>
                  <a:pt x="4421368" y="218007"/>
                  <a:pt x="4432183" y="388355"/>
                </a:cubicBezTo>
                <a:cubicBezTo>
                  <a:pt x="4200284" y="398534"/>
                  <a:pt x="4154389" y="343820"/>
                  <a:pt x="3878160" y="388355"/>
                </a:cubicBezTo>
                <a:cubicBezTo>
                  <a:pt x="3601931" y="432890"/>
                  <a:pt x="3407026" y="352340"/>
                  <a:pt x="3279815" y="388355"/>
                </a:cubicBezTo>
                <a:cubicBezTo>
                  <a:pt x="3152604" y="424370"/>
                  <a:pt x="2994281" y="342708"/>
                  <a:pt x="2814436" y="388355"/>
                </a:cubicBezTo>
                <a:cubicBezTo>
                  <a:pt x="2634591" y="434002"/>
                  <a:pt x="2494865" y="338181"/>
                  <a:pt x="2349057" y="388355"/>
                </a:cubicBezTo>
                <a:cubicBezTo>
                  <a:pt x="2203249" y="438529"/>
                  <a:pt x="2047221" y="378985"/>
                  <a:pt x="1928000" y="388355"/>
                </a:cubicBezTo>
                <a:cubicBezTo>
                  <a:pt x="1808779" y="397725"/>
                  <a:pt x="1649993" y="324663"/>
                  <a:pt x="1373977" y="388355"/>
                </a:cubicBezTo>
                <a:cubicBezTo>
                  <a:pt x="1097961" y="452047"/>
                  <a:pt x="982711" y="376057"/>
                  <a:pt x="864276" y="388355"/>
                </a:cubicBezTo>
                <a:cubicBezTo>
                  <a:pt x="745841" y="400653"/>
                  <a:pt x="260614" y="298145"/>
                  <a:pt x="0" y="388355"/>
                </a:cubicBezTo>
                <a:cubicBezTo>
                  <a:pt x="-19112" y="297586"/>
                  <a:pt x="41998" y="178300"/>
                  <a:pt x="0" y="0"/>
                </a:cubicBezTo>
                <a:close/>
              </a:path>
              <a:path w="4432183" h="388355" stroke="0" extrusionOk="0">
                <a:moveTo>
                  <a:pt x="0" y="0"/>
                </a:moveTo>
                <a:cubicBezTo>
                  <a:pt x="158853" y="-48775"/>
                  <a:pt x="363805" y="56079"/>
                  <a:pt x="642667" y="0"/>
                </a:cubicBezTo>
                <a:cubicBezTo>
                  <a:pt x="921529" y="-56079"/>
                  <a:pt x="900805" y="34972"/>
                  <a:pt x="1063724" y="0"/>
                </a:cubicBezTo>
                <a:cubicBezTo>
                  <a:pt x="1226643" y="-34972"/>
                  <a:pt x="1369392" y="47959"/>
                  <a:pt x="1662069" y="0"/>
                </a:cubicBezTo>
                <a:cubicBezTo>
                  <a:pt x="1954747" y="-47959"/>
                  <a:pt x="2088084" y="63923"/>
                  <a:pt x="2260413" y="0"/>
                </a:cubicBezTo>
                <a:cubicBezTo>
                  <a:pt x="2432742" y="-63923"/>
                  <a:pt x="2667191" y="64079"/>
                  <a:pt x="2814436" y="0"/>
                </a:cubicBezTo>
                <a:cubicBezTo>
                  <a:pt x="2961681" y="-64079"/>
                  <a:pt x="3191558" y="44292"/>
                  <a:pt x="3324137" y="0"/>
                </a:cubicBezTo>
                <a:cubicBezTo>
                  <a:pt x="3456716" y="-44292"/>
                  <a:pt x="3630615" y="35591"/>
                  <a:pt x="3878160" y="0"/>
                </a:cubicBezTo>
                <a:cubicBezTo>
                  <a:pt x="4125705" y="-35591"/>
                  <a:pt x="4220280" y="39758"/>
                  <a:pt x="4432183" y="0"/>
                </a:cubicBezTo>
                <a:cubicBezTo>
                  <a:pt x="4452017" y="107792"/>
                  <a:pt x="4394144" y="237546"/>
                  <a:pt x="4432183" y="388355"/>
                </a:cubicBezTo>
                <a:cubicBezTo>
                  <a:pt x="4204584" y="413255"/>
                  <a:pt x="4186504" y="382010"/>
                  <a:pt x="3966804" y="388355"/>
                </a:cubicBezTo>
                <a:cubicBezTo>
                  <a:pt x="3747104" y="394700"/>
                  <a:pt x="3625012" y="340710"/>
                  <a:pt x="3501425" y="388355"/>
                </a:cubicBezTo>
                <a:cubicBezTo>
                  <a:pt x="3377838" y="436000"/>
                  <a:pt x="3245216" y="374224"/>
                  <a:pt x="3036045" y="388355"/>
                </a:cubicBezTo>
                <a:cubicBezTo>
                  <a:pt x="2826874" y="402486"/>
                  <a:pt x="2598023" y="365818"/>
                  <a:pt x="2393379" y="388355"/>
                </a:cubicBezTo>
                <a:cubicBezTo>
                  <a:pt x="2188735" y="410892"/>
                  <a:pt x="2001580" y="334387"/>
                  <a:pt x="1750712" y="388355"/>
                </a:cubicBezTo>
                <a:cubicBezTo>
                  <a:pt x="1499844" y="442323"/>
                  <a:pt x="1446843" y="360174"/>
                  <a:pt x="1196689" y="388355"/>
                </a:cubicBezTo>
                <a:cubicBezTo>
                  <a:pt x="946535" y="416536"/>
                  <a:pt x="940360" y="350868"/>
                  <a:pt x="731310" y="388355"/>
                </a:cubicBezTo>
                <a:cubicBezTo>
                  <a:pt x="522260" y="425842"/>
                  <a:pt x="325286" y="387160"/>
                  <a:pt x="0" y="388355"/>
                </a:cubicBezTo>
                <a:cubicBezTo>
                  <a:pt x="-2443" y="221123"/>
                  <a:pt x="20440" y="12171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204636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25857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A137B-3A73-9344-CE1F-3CE1981A0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993540"/>
            <a:ext cx="9088961" cy="4373704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DOES GET CREDIT</a:t>
            </a:r>
          </a:p>
          <a:p>
            <a:pPr algn="ctr"/>
            <a:endParaRPr lang="en-US" b="1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Prescription</a:t>
            </a:r>
            <a:r>
              <a:rPr lang="en-US" b="1" i="1" u="sng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hazardous waste pharmaceutical that has a reasonable expectation to receive manufacturer </a:t>
            </a:r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/>
                <a:cs typeface="Times New Roman"/>
              </a:rPr>
              <a:t>credit</a:t>
            </a:r>
            <a:r>
              <a:rPr lang="en-US" i="1" u="sng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and is </a:t>
            </a:r>
            <a:endParaRPr lang="en-US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In original manufacturer packaging. 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Undispensed.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Unexpired or less than 1 year past expiration date. </a:t>
            </a:r>
          </a:p>
          <a:p>
            <a:pPr>
              <a:buClrTx/>
            </a:pPr>
            <a:r>
              <a:rPr lang="en-US" i="1" u="sng" dirty="0">
                <a:solidFill>
                  <a:schemeClr val="bg2"/>
                </a:solidFill>
                <a:latin typeface="Times New Roman"/>
                <a:cs typeface="Times New Roman"/>
              </a:rPr>
              <a:t>D</a:t>
            </a:r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oes not include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Evaluated hazardous waste pharmaceutical 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(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Prescription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HWPharm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 evaluated by RD &amp; will not be sent to another RD)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or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…</a:t>
            </a:r>
            <a:r>
              <a:rPr lang="en-US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Nonprescription pharmaceuticals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these can be reused=not solid waste, or sent as non-creditable..</a:t>
            </a:r>
            <a:r>
              <a:rPr lang="en-US" b="1" dirty="0" err="1">
                <a:solidFill>
                  <a:schemeClr val="bg1"/>
                </a:solidFill>
                <a:latin typeface="Times New Roman"/>
                <a:cs typeface="Times New Roman"/>
              </a:rPr>
              <a:t>JLopez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):  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2"/>
                </a:solidFill>
                <a:latin typeface="Times New Roman"/>
                <a:cs typeface="Times New Roman"/>
              </a:rPr>
              <a:t>OTC drugs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2"/>
                </a:solidFill>
                <a:latin typeface="Times New Roman"/>
                <a:cs typeface="Times New Roman"/>
              </a:rPr>
              <a:t>homeopathic drugs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bg2"/>
                </a:solidFill>
                <a:latin typeface="Times New Roman"/>
                <a:cs typeface="Times New Roman"/>
              </a:rPr>
              <a:t>dietary supplements  </a:t>
            </a:r>
          </a:p>
          <a:p>
            <a:pPr marL="1257300" lvl="2" indent="-34290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879EC-63CB-3ED8-C1D1-A59A5138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Defines potentially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creditable</a:t>
            </a:r>
            <a:r>
              <a:rPr lang="en-US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266.500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00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67E623-D173-4ADC-BE94-17B8F16BD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custGeom>
            <a:avLst/>
            <a:gdLst>
              <a:gd name="connsiteX0" fmla="*/ 0 w 8534400"/>
              <a:gd name="connsiteY0" fmla="*/ 0 h 4000860"/>
              <a:gd name="connsiteX1" fmla="*/ 398272 w 8534400"/>
              <a:gd name="connsiteY1" fmla="*/ 0 h 4000860"/>
              <a:gd name="connsiteX2" fmla="*/ 711200 w 8534400"/>
              <a:gd name="connsiteY2" fmla="*/ 0 h 4000860"/>
              <a:gd name="connsiteX3" fmla="*/ 1109472 w 8534400"/>
              <a:gd name="connsiteY3" fmla="*/ 0 h 4000860"/>
              <a:gd name="connsiteX4" fmla="*/ 1849120 w 8534400"/>
              <a:gd name="connsiteY4" fmla="*/ 0 h 4000860"/>
              <a:gd name="connsiteX5" fmla="*/ 2162048 w 8534400"/>
              <a:gd name="connsiteY5" fmla="*/ 0 h 4000860"/>
              <a:gd name="connsiteX6" fmla="*/ 2560320 w 8534400"/>
              <a:gd name="connsiteY6" fmla="*/ 0 h 4000860"/>
              <a:gd name="connsiteX7" fmla="*/ 3214624 w 8534400"/>
              <a:gd name="connsiteY7" fmla="*/ 0 h 4000860"/>
              <a:gd name="connsiteX8" fmla="*/ 3698240 w 8534400"/>
              <a:gd name="connsiteY8" fmla="*/ 0 h 4000860"/>
              <a:gd name="connsiteX9" fmla="*/ 4096512 w 8534400"/>
              <a:gd name="connsiteY9" fmla="*/ 0 h 4000860"/>
              <a:gd name="connsiteX10" fmla="*/ 4750816 w 8534400"/>
              <a:gd name="connsiteY10" fmla="*/ 0 h 4000860"/>
              <a:gd name="connsiteX11" fmla="*/ 5319776 w 8534400"/>
              <a:gd name="connsiteY11" fmla="*/ 0 h 4000860"/>
              <a:gd name="connsiteX12" fmla="*/ 5632704 w 8534400"/>
              <a:gd name="connsiteY12" fmla="*/ 0 h 4000860"/>
              <a:gd name="connsiteX13" fmla="*/ 6287008 w 8534400"/>
              <a:gd name="connsiteY13" fmla="*/ 0 h 4000860"/>
              <a:gd name="connsiteX14" fmla="*/ 6599936 w 8534400"/>
              <a:gd name="connsiteY14" fmla="*/ 0 h 4000860"/>
              <a:gd name="connsiteX15" fmla="*/ 7339584 w 8534400"/>
              <a:gd name="connsiteY15" fmla="*/ 0 h 4000860"/>
              <a:gd name="connsiteX16" fmla="*/ 7652512 w 8534400"/>
              <a:gd name="connsiteY16" fmla="*/ 0 h 4000860"/>
              <a:gd name="connsiteX17" fmla="*/ 8534400 w 8534400"/>
              <a:gd name="connsiteY17" fmla="*/ 0 h 4000860"/>
              <a:gd name="connsiteX18" fmla="*/ 8534400 w 8534400"/>
              <a:gd name="connsiteY18" fmla="*/ 611560 h 4000860"/>
              <a:gd name="connsiteX19" fmla="*/ 8534400 w 8534400"/>
              <a:gd name="connsiteY19" fmla="*/ 1263129 h 4000860"/>
              <a:gd name="connsiteX20" fmla="*/ 8534400 w 8534400"/>
              <a:gd name="connsiteY20" fmla="*/ 1714654 h 4000860"/>
              <a:gd name="connsiteX21" fmla="*/ 8534400 w 8534400"/>
              <a:gd name="connsiteY21" fmla="*/ 2206189 h 4000860"/>
              <a:gd name="connsiteX22" fmla="*/ 8534400 w 8534400"/>
              <a:gd name="connsiteY22" fmla="*/ 2777740 h 4000860"/>
              <a:gd name="connsiteX23" fmla="*/ 8534400 w 8534400"/>
              <a:gd name="connsiteY23" fmla="*/ 3429309 h 4000860"/>
              <a:gd name="connsiteX24" fmla="*/ 8534400 w 8534400"/>
              <a:gd name="connsiteY24" fmla="*/ 4000860 h 4000860"/>
              <a:gd name="connsiteX25" fmla="*/ 7880096 w 8534400"/>
              <a:gd name="connsiteY25" fmla="*/ 4000860 h 4000860"/>
              <a:gd name="connsiteX26" fmla="*/ 7140448 w 8534400"/>
              <a:gd name="connsiteY26" fmla="*/ 4000860 h 4000860"/>
              <a:gd name="connsiteX27" fmla="*/ 6656832 w 8534400"/>
              <a:gd name="connsiteY27" fmla="*/ 4000860 h 4000860"/>
              <a:gd name="connsiteX28" fmla="*/ 5917184 w 8534400"/>
              <a:gd name="connsiteY28" fmla="*/ 4000860 h 4000860"/>
              <a:gd name="connsiteX29" fmla="*/ 5262880 w 8534400"/>
              <a:gd name="connsiteY29" fmla="*/ 4000860 h 4000860"/>
              <a:gd name="connsiteX30" fmla="*/ 4608576 w 8534400"/>
              <a:gd name="connsiteY30" fmla="*/ 4000860 h 4000860"/>
              <a:gd name="connsiteX31" fmla="*/ 3954272 w 8534400"/>
              <a:gd name="connsiteY31" fmla="*/ 4000860 h 4000860"/>
              <a:gd name="connsiteX32" fmla="*/ 3299968 w 8534400"/>
              <a:gd name="connsiteY32" fmla="*/ 4000860 h 4000860"/>
              <a:gd name="connsiteX33" fmla="*/ 2731008 w 8534400"/>
              <a:gd name="connsiteY33" fmla="*/ 4000860 h 4000860"/>
              <a:gd name="connsiteX34" fmla="*/ 2332736 w 8534400"/>
              <a:gd name="connsiteY34" fmla="*/ 4000860 h 4000860"/>
              <a:gd name="connsiteX35" fmla="*/ 1763776 w 8534400"/>
              <a:gd name="connsiteY35" fmla="*/ 4000860 h 4000860"/>
              <a:gd name="connsiteX36" fmla="*/ 1109472 w 8534400"/>
              <a:gd name="connsiteY36" fmla="*/ 4000860 h 4000860"/>
              <a:gd name="connsiteX37" fmla="*/ 540512 w 8534400"/>
              <a:gd name="connsiteY37" fmla="*/ 4000860 h 4000860"/>
              <a:gd name="connsiteX38" fmla="*/ 0 w 8534400"/>
              <a:gd name="connsiteY38" fmla="*/ 4000860 h 4000860"/>
              <a:gd name="connsiteX39" fmla="*/ 0 w 8534400"/>
              <a:gd name="connsiteY39" fmla="*/ 3509326 h 4000860"/>
              <a:gd name="connsiteX40" fmla="*/ 0 w 8534400"/>
              <a:gd name="connsiteY40" fmla="*/ 2977783 h 4000860"/>
              <a:gd name="connsiteX41" fmla="*/ 0 w 8534400"/>
              <a:gd name="connsiteY41" fmla="*/ 2366223 h 4000860"/>
              <a:gd name="connsiteX42" fmla="*/ 0 w 8534400"/>
              <a:gd name="connsiteY42" fmla="*/ 1794671 h 4000860"/>
              <a:gd name="connsiteX43" fmla="*/ 0 w 8534400"/>
              <a:gd name="connsiteY43" fmla="*/ 1183111 h 4000860"/>
              <a:gd name="connsiteX44" fmla="*/ 0 w 8534400"/>
              <a:gd name="connsiteY44" fmla="*/ 731586 h 4000860"/>
              <a:gd name="connsiteX45" fmla="*/ 0 w 8534400"/>
              <a:gd name="connsiteY45" fmla="*/ 0 h 400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534400" h="4000860" fill="none" extrusionOk="0">
                <a:moveTo>
                  <a:pt x="0" y="0"/>
                </a:moveTo>
                <a:cubicBezTo>
                  <a:pt x="159526" y="-32260"/>
                  <a:pt x="211768" y="10930"/>
                  <a:pt x="398272" y="0"/>
                </a:cubicBezTo>
                <a:cubicBezTo>
                  <a:pt x="584776" y="-10930"/>
                  <a:pt x="583536" y="24311"/>
                  <a:pt x="711200" y="0"/>
                </a:cubicBezTo>
                <a:cubicBezTo>
                  <a:pt x="838864" y="-24311"/>
                  <a:pt x="918646" y="22609"/>
                  <a:pt x="1109472" y="0"/>
                </a:cubicBezTo>
                <a:cubicBezTo>
                  <a:pt x="1300298" y="-22609"/>
                  <a:pt x="1576932" y="48633"/>
                  <a:pt x="1849120" y="0"/>
                </a:cubicBezTo>
                <a:cubicBezTo>
                  <a:pt x="2121308" y="-48633"/>
                  <a:pt x="2045081" y="11353"/>
                  <a:pt x="2162048" y="0"/>
                </a:cubicBezTo>
                <a:cubicBezTo>
                  <a:pt x="2279015" y="-11353"/>
                  <a:pt x="2476502" y="39034"/>
                  <a:pt x="2560320" y="0"/>
                </a:cubicBezTo>
                <a:cubicBezTo>
                  <a:pt x="2644138" y="-39034"/>
                  <a:pt x="3068263" y="39020"/>
                  <a:pt x="3214624" y="0"/>
                </a:cubicBezTo>
                <a:cubicBezTo>
                  <a:pt x="3360985" y="-39020"/>
                  <a:pt x="3491810" y="36378"/>
                  <a:pt x="3698240" y="0"/>
                </a:cubicBezTo>
                <a:cubicBezTo>
                  <a:pt x="3904670" y="-36378"/>
                  <a:pt x="4002985" y="6237"/>
                  <a:pt x="4096512" y="0"/>
                </a:cubicBezTo>
                <a:cubicBezTo>
                  <a:pt x="4190039" y="-6237"/>
                  <a:pt x="4556315" y="20165"/>
                  <a:pt x="4750816" y="0"/>
                </a:cubicBezTo>
                <a:cubicBezTo>
                  <a:pt x="4945317" y="-20165"/>
                  <a:pt x="5132479" y="4120"/>
                  <a:pt x="5319776" y="0"/>
                </a:cubicBezTo>
                <a:cubicBezTo>
                  <a:pt x="5507073" y="-4120"/>
                  <a:pt x="5540315" y="34799"/>
                  <a:pt x="5632704" y="0"/>
                </a:cubicBezTo>
                <a:cubicBezTo>
                  <a:pt x="5725093" y="-34799"/>
                  <a:pt x="6155839" y="30574"/>
                  <a:pt x="6287008" y="0"/>
                </a:cubicBezTo>
                <a:cubicBezTo>
                  <a:pt x="6418177" y="-30574"/>
                  <a:pt x="6497630" y="16812"/>
                  <a:pt x="6599936" y="0"/>
                </a:cubicBezTo>
                <a:cubicBezTo>
                  <a:pt x="6702242" y="-16812"/>
                  <a:pt x="7084030" y="49791"/>
                  <a:pt x="7339584" y="0"/>
                </a:cubicBezTo>
                <a:cubicBezTo>
                  <a:pt x="7595138" y="-49791"/>
                  <a:pt x="7512527" y="34752"/>
                  <a:pt x="7652512" y="0"/>
                </a:cubicBezTo>
                <a:cubicBezTo>
                  <a:pt x="7792497" y="-34752"/>
                  <a:pt x="8351373" y="92690"/>
                  <a:pt x="8534400" y="0"/>
                </a:cubicBezTo>
                <a:cubicBezTo>
                  <a:pt x="8538973" y="178524"/>
                  <a:pt x="8526305" y="434089"/>
                  <a:pt x="8534400" y="611560"/>
                </a:cubicBezTo>
                <a:cubicBezTo>
                  <a:pt x="8542495" y="789031"/>
                  <a:pt x="8480974" y="990666"/>
                  <a:pt x="8534400" y="1263129"/>
                </a:cubicBezTo>
                <a:cubicBezTo>
                  <a:pt x="8587826" y="1535592"/>
                  <a:pt x="8494507" y="1491888"/>
                  <a:pt x="8534400" y="1714654"/>
                </a:cubicBezTo>
                <a:cubicBezTo>
                  <a:pt x="8574293" y="1937420"/>
                  <a:pt x="8534237" y="2035131"/>
                  <a:pt x="8534400" y="2206189"/>
                </a:cubicBezTo>
                <a:cubicBezTo>
                  <a:pt x="8534563" y="2377247"/>
                  <a:pt x="8479216" y="2623870"/>
                  <a:pt x="8534400" y="2777740"/>
                </a:cubicBezTo>
                <a:cubicBezTo>
                  <a:pt x="8589584" y="2931610"/>
                  <a:pt x="8474463" y="3191968"/>
                  <a:pt x="8534400" y="3429309"/>
                </a:cubicBezTo>
                <a:cubicBezTo>
                  <a:pt x="8594337" y="3666650"/>
                  <a:pt x="8470523" y="3770957"/>
                  <a:pt x="8534400" y="4000860"/>
                </a:cubicBezTo>
                <a:cubicBezTo>
                  <a:pt x="8245531" y="4031178"/>
                  <a:pt x="8193474" y="3978144"/>
                  <a:pt x="7880096" y="4000860"/>
                </a:cubicBezTo>
                <a:cubicBezTo>
                  <a:pt x="7566718" y="4023576"/>
                  <a:pt x="7404476" y="3963009"/>
                  <a:pt x="7140448" y="4000860"/>
                </a:cubicBezTo>
                <a:cubicBezTo>
                  <a:pt x="6876420" y="4038711"/>
                  <a:pt x="6802730" y="3987533"/>
                  <a:pt x="6656832" y="4000860"/>
                </a:cubicBezTo>
                <a:cubicBezTo>
                  <a:pt x="6510934" y="4014187"/>
                  <a:pt x="6253928" y="3940003"/>
                  <a:pt x="5917184" y="4000860"/>
                </a:cubicBezTo>
                <a:cubicBezTo>
                  <a:pt x="5580440" y="4061717"/>
                  <a:pt x="5510269" y="3933672"/>
                  <a:pt x="5262880" y="4000860"/>
                </a:cubicBezTo>
                <a:cubicBezTo>
                  <a:pt x="5015491" y="4068048"/>
                  <a:pt x="4745791" y="3977567"/>
                  <a:pt x="4608576" y="4000860"/>
                </a:cubicBezTo>
                <a:cubicBezTo>
                  <a:pt x="4471361" y="4024153"/>
                  <a:pt x="4270149" y="3923383"/>
                  <a:pt x="3954272" y="4000860"/>
                </a:cubicBezTo>
                <a:cubicBezTo>
                  <a:pt x="3638395" y="4078337"/>
                  <a:pt x="3593810" y="3949264"/>
                  <a:pt x="3299968" y="4000860"/>
                </a:cubicBezTo>
                <a:cubicBezTo>
                  <a:pt x="3006126" y="4052456"/>
                  <a:pt x="2871498" y="3977858"/>
                  <a:pt x="2731008" y="4000860"/>
                </a:cubicBezTo>
                <a:cubicBezTo>
                  <a:pt x="2590518" y="4023862"/>
                  <a:pt x="2465037" y="3986168"/>
                  <a:pt x="2332736" y="4000860"/>
                </a:cubicBezTo>
                <a:cubicBezTo>
                  <a:pt x="2200435" y="4015552"/>
                  <a:pt x="2022306" y="3999711"/>
                  <a:pt x="1763776" y="4000860"/>
                </a:cubicBezTo>
                <a:cubicBezTo>
                  <a:pt x="1505246" y="4002009"/>
                  <a:pt x="1353310" y="3968837"/>
                  <a:pt x="1109472" y="4000860"/>
                </a:cubicBezTo>
                <a:cubicBezTo>
                  <a:pt x="865634" y="4032883"/>
                  <a:pt x="663917" y="3990375"/>
                  <a:pt x="540512" y="4000860"/>
                </a:cubicBezTo>
                <a:cubicBezTo>
                  <a:pt x="417107" y="4011345"/>
                  <a:pt x="133777" y="3956706"/>
                  <a:pt x="0" y="4000860"/>
                </a:cubicBezTo>
                <a:cubicBezTo>
                  <a:pt x="-55328" y="3884413"/>
                  <a:pt x="53612" y="3718454"/>
                  <a:pt x="0" y="3509326"/>
                </a:cubicBezTo>
                <a:cubicBezTo>
                  <a:pt x="-53612" y="3300198"/>
                  <a:pt x="53037" y="3233172"/>
                  <a:pt x="0" y="2977783"/>
                </a:cubicBezTo>
                <a:cubicBezTo>
                  <a:pt x="-53037" y="2722394"/>
                  <a:pt x="4278" y="2494735"/>
                  <a:pt x="0" y="2366223"/>
                </a:cubicBezTo>
                <a:cubicBezTo>
                  <a:pt x="-4278" y="2237711"/>
                  <a:pt x="53340" y="2023048"/>
                  <a:pt x="0" y="1794671"/>
                </a:cubicBezTo>
                <a:cubicBezTo>
                  <a:pt x="-53340" y="1566294"/>
                  <a:pt x="69427" y="1413466"/>
                  <a:pt x="0" y="1183111"/>
                </a:cubicBezTo>
                <a:cubicBezTo>
                  <a:pt x="-69427" y="952756"/>
                  <a:pt x="4529" y="869431"/>
                  <a:pt x="0" y="731586"/>
                </a:cubicBezTo>
                <a:cubicBezTo>
                  <a:pt x="-4529" y="593742"/>
                  <a:pt x="30484" y="152530"/>
                  <a:pt x="0" y="0"/>
                </a:cubicBezTo>
                <a:close/>
              </a:path>
              <a:path w="8534400" h="4000860" stroke="0" extrusionOk="0">
                <a:moveTo>
                  <a:pt x="0" y="0"/>
                </a:moveTo>
                <a:cubicBezTo>
                  <a:pt x="136614" y="-12058"/>
                  <a:pt x="332364" y="5745"/>
                  <a:pt x="568960" y="0"/>
                </a:cubicBezTo>
                <a:cubicBezTo>
                  <a:pt x="805556" y="-5745"/>
                  <a:pt x="980368" y="1655"/>
                  <a:pt x="1308608" y="0"/>
                </a:cubicBezTo>
                <a:cubicBezTo>
                  <a:pt x="1636848" y="-1655"/>
                  <a:pt x="1623904" y="34027"/>
                  <a:pt x="1877568" y="0"/>
                </a:cubicBezTo>
                <a:cubicBezTo>
                  <a:pt x="2131232" y="-34027"/>
                  <a:pt x="2104034" y="29417"/>
                  <a:pt x="2275840" y="0"/>
                </a:cubicBezTo>
                <a:cubicBezTo>
                  <a:pt x="2447646" y="-29417"/>
                  <a:pt x="2554097" y="16307"/>
                  <a:pt x="2759456" y="0"/>
                </a:cubicBezTo>
                <a:cubicBezTo>
                  <a:pt x="2964815" y="-16307"/>
                  <a:pt x="3178676" y="51252"/>
                  <a:pt x="3328416" y="0"/>
                </a:cubicBezTo>
                <a:cubicBezTo>
                  <a:pt x="3478156" y="-51252"/>
                  <a:pt x="3729102" y="13015"/>
                  <a:pt x="3897376" y="0"/>
                </a:cubicBezTo>
                <a:cubicBezTo>
                  <a:pt x="4065650" y="-13015"/>
                  <a:pt x="4237830" y="670"/>
                  <a:pt x="4551680" y="0"/>
                </a:cubicBezTo>
                <a:cubicBezTo>
                  <a:pt x="4865530" y="-670"/>
                  <a:pt x="4966133" y="61423"/>
                  <a:pt x="5120640" y="0"/>
                </a:cubicBezTo>
                <a:cubicBezTo>
                  <a:pt x="5275147" y="-61423"/>
                  <a:pt x="5531104" y="63120"/>
                  <a:pt x="5774944" y="0"/>
                </a:cubicBezTo>
                <a:cubicBezTo>
                  <a:pt x="6018784" y="-63120"/>
                  <a:pt x="6215000" y="75670"/>
                  <a:pt x="6429248" y="0"/>
                </a:cubicBezTo>
                <a:cubicBezTo>
                  <a:pt x="6643496" y="-75670"/>
                  <a:pt x="6880124" y="17595"/>
                  <a:pt x="6998208" y="0"/>
                </a:cubicBezTo>
                <a:cubicBezTo>
                  <a:pt x="7116292" y="-17595"/>
                  <a:pt x="7336320" y="17823"/>
                  <a:pt x="7652512" y="0"/>
                </a:cubicBezTo>
                <a:cubicBezTo>
                  <a:pt x="7968704" y="-17823"/>
                  <a:pt x="8197100" y="103297"/>
                  <a:pt x="8534400" y="0"/>
                </a:cubicBezTo>
                <a:cubicBezTo>
                  <a:pt x="8540923" y="182143"/>
                  <a:pt x="8500423" y="310542"/>
                  <a:pt x="8534400" y="491534"/>
                </a:cubicBezTo>
                <a:cubicBezTo>
                  <a:pt x="8568377" y="672526"/>
                  <a:pt x="8523698" y="868203"/>
                  <a:pt x="8534400" y="1143103"/>
                </a:cubicBezTo>
                <a:cubicBezTo>
                  <a:pt x="8545102" y="1418003"/>
                  <a:pt x="8506028" y="1595597"/>
                  <a:pt x="8534400" y="1754663"/>
                </a:cubicBezTo>
                <a:cubicBezTo>
                  <a:pt x="8562772" y="1913729"/>
                  <a:pt x="8494430" y="2134629"/>
                  <a:pt x="8534400" y="2406232"/>
                </a:cubicBezTo>
                <a:cubicBezTo>
                  <a:pt x="8574370" y="2677835"/>
                  <a:pt x="8531841" y="2796883"/>
                  <a:pt x="8534400" y="2977783"/>
                </a:cubicBezTo>
                <a:cubicBezTo>
                  <a:pt x="8536959" y="3158683"/>
                  <a:pt x="8483309" y="3758138"/>
                  <a:pt x="8534400" y="4000860"/>
                </a:cubicBezTo>
                <a:cubicBezTo>
                  <a:pt x="8447029" y="4038577"/>
                  <a:pt x="8307869" y="3956083"/>
                  <a:pt x="8136128" y="4000860"/>
                </a:cubicBezTo>
                <a:cubicBezTo>
                  <a:pt x="7964387" y="4045637"/>
                  <a:pt x="7748691" y="3985771"/>
                  <a:pt x="7567168" y="4000860"/>
                </a:cubicBezTo>
                <a:cubicBezTo>
                  <a:pt x="7385645" y="4015949"/>
                  <a:pt x="7301944" y="3997950"/>
                  <a:pt x="7168896" y="4000860"/>
                </a:cubicBezTo>
                <a:cubicBezTo>
                  <a:pt x="7035848" y="4003770"/>
                  <a:pt x="6921113" y="3974593"/>
                  <a:pt x="6770624" y="4000860"/>
                </a:cubicBezTo>
                <a:cubicBezTo>
                  <a:pt x="6620135" y="4027127"/>
                  <a:pt x="6590184" y="3975393"/>
                  <a:pt x="6457696" y="4000860"/>
                </a:cubicBezTo>
                <a:cubicBezTo>
                  <a:pt x="6325208" y="4026327"/>
                  <a:pt x="6173143" y="3950045"/>
                  <a:pt x="5974080" y="4000860"/>
                </a:cubicBezTo>
                <a:cubicBezTo>
                  <a:pt x="5775017" y="4051675"/>
                  <a:pt x="5687485" y="3975390"/>
                  <a:pt x="5575808" y="4000860"/>
                </a:cubicBezTo>
                <a:cubicBezTo>
                  <a:pt x="5464131" y="4026330"/>
                  <a:pt x="5195706" y="3926955"/>
                  <a:pt x="4921504" y="4000860"/>
                </a:cubicBezTo>
                <a:cubicBezTo>
                  <a:pt x="4647302" y="4074765"/>
                  <a:pt x="4650192" y="3997234"/>
                  <a:pt x="4437888" y="4000860"/>
                </a:cubicBezTo>
                <a:cubicBezTo>
                  <a:pt x="4225584" y="4004486"/>
                  <a:pt x="3916829" y="3979297"/>
                  <a:pt x="3698240" y="4000860"/>
                </a:cubicBezTo>
                <a:cubicBezTo>
                  <a:pt x="3479651" y="4022423"/>
                  <a:pt x="3295419" y="3915778"/>
                  <a:pt x="2958592" y="4000860"/>
                </a:cubicBezTo>
                <a:cubicBezTo>
                  <a:pt x="2621765" y="4085942"/>
                  <a:pt x="2542465" y="3947351"/>
                  <a:pt x="2218944" y="4000860"/>
                </a:cubicBezTo>
                <a:cubicBezTo>
                  <a:pt x="1895423" y="4054369"/>
                  <a:pt x="1967711" y="3987846"/>
                  <a:pt x="1735328" y="4000860"/>
                </a:cubicBezTo>
                <a:cubicBezTo>
                  <a:pt x="1502945" y="4013874"/>
                  <a:pt x="1519945" y="3957096"/>
                  <a:pt x="1337056" y="4000860"/>
                </a:cubicBezTo>
                <a:cubicBezTo>
                  <a:pt x="1154167" y="4044624"/>
                  <a:pt x="907157" y="3976364"/>
                  <a:pt x="768096" y="4000860"/>
                </a:cubicBezTo>
                <a:cubicBezTo>
                  <a:pt x="629035" y="4025356"/>
                  <a:pt x="188530" y="3952584"/>
                  <a:pt x="0" y="4000860"/>
                </a:cubicBezTo>
                <a:cubicBezTo>
                  <a:pt x="-48221" y="3788048"/>
                  <a:pt x="25095" y="3695084"/>
                  <a:pt x="0" y="3549334"/>
                </a:cubicBezTo>
                <a:cubicBezTo>
                  <a:pt x="-25095" y="3403584"/>
                  <a:pt x="17665" y="3178408"/>
                  <a:pt x="0" y="3057800"/>
                </a:cubicBezTo>
                <a:cubicBezTo>
                  <a:pt x="-17665" y="2937192"/>
                  <a:pt x="55351" y="2600653"/>
                  <a:pt x="0" y="2446240"/>
                </a:cubicBezTo>
                <a:cubicBezTo>
                  <a:pt x="-55351" y="2291827"/>
                  <a:pt x="12936" y="2054149"/>
                  <a:pt x="0" y="1914697"/>
                </a:cubicBezTo>
                <a:cubicBezTo>
                  <a:pt x="-12936" y="1775245"/>
                  <a:pt x="43541" y="1637930"/>
                  <a:pt x="0" y="1383154"/>
                </a:cubicBezTo>
                <a:cubicBezTo>
                  <a:pt x="-43541" y="1128378"/>
                  <a:pt x="51738" y="1097227"/>
                  <a:pt x="0" y="931629"/>
                </a:cubicBezTo>
                <a:cubicBezTo>
                  <a:pt x="-51738" y="766031"/>
                  <a:pt x="81509" y="29458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507747279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Must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waste determination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accept potentially creditable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VSQGs (266.504).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latin typeface="Times New Roman"/>
                <a:cs typeface="Times New Roman"/>
              </a:rPr>
              <a:t>Prohibited from sending hazardous waste </a:t>
            </a:r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other than </a:t>
            </a:r>
            <a:r>
              <a:rPr lang="en-US" b="1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potentially creditable hazardous waste pharmaceuticals</a:t>
            </a:r>
            <a:r>
              <a:rPr lang="en-US" b="1" i="1" u="sng" dirty="0">
                <a:solidFill>
                  <a:schemeClr val="bg2"/>
                </a:solidFill>
                <a:latin typeface="Times New Roman"/>
                <a:cs typeface="Times New Roman"/>
              </a:rPr>
              <a:t> to a Reverse Distributor. </a:t>
            </a:r>
            <a:endParaRPr lang="en-US" b="1" i="1" u="sng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subject to biennial reporting requirements.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Recordkeeping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 reverse distributor: Keep for 3 years from the date of shipments  and the confirmation of delivery.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available upon request by an inspector.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07F8F0-D1ED-42C5-8AAA-ECE20E333679}"/>
              </a:ext>
            </a:extLst>
          </p:cNvPr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connsiteX0" fmla="*/ 0 w 10839768"/>
              <a:gd name="connsiteY0" fmla="*/ 0 h 1507067"/>
              <a:gd name="connsiteX1" fmla="*/ 10839768 w 10839768"/>
              <a:gd name="connsiteY1" fmla="*/ 0 h 1507067"/>
              <a:gd name="connsiteX2" fmla="*/ 10839768 w 10839768"/>
              <a:gd name="connsiteY2" fmla="*/ 1507067 h 1507067"/>
              <a:gd name="connsiteX3" fmla="*/ 0 w 10839768"/>
              <a:gd name="connsiteY3" fmla="*/ 1507067 h 1507067"/>
              <a:gd name="connsiteX4" fmla="*/ 0 w 10839768"/>
              <a:gd name="connsiteY4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768" h="1507067" fill="none" extrusionOk="0">
                <a:moveTo>
                  <a:pt x="0" y="0"/>
                </a:moveTo>
                <a:cubicBezTo>
                  <a:pt x="2295927" y="-74201"/>
                  <a:pt x="6516403" y="-135575"/>
                  <a:pt x="10839768" y="0"/>
                </a:cubicBezTo>
                <a:cubicBezTo>
                  <a:pt x="10747067" y="335706"/>
                  <a:pt x="10771243" y="963437"/>
                  <a:pt x="10839768" y="1507067"/>
                </a:cubicBezTo>
                <a:cubicBezTo>
                  <a:pt x="6624624" y="1435637"/>
                  <a:pt x="4152648" y="1346154"/>
                  <a:pt x="0" y="1507067"/>
                </a:cubicBezTo>
                <a:cubicBezTo>
                  <a:pt x="-64990" y="1199694"/>
                  <a:pt x="49922" y="637407"/>
                  <a:pt x="0" y="0"/>
                </a:cubicBezTo>
                <a:close/>
              </a:path>
              <a:path w="10839768" h="1507067" stroke="0" extrusionOk="0">
                <a:moveTo>
                  <a:pt x="0" y="0"/>
                </a:moveTo>
                <a:cubicBezTo>
                  <a:pt x="3296909" y="65925"/>
                  <a:pt x="6785676" y="39823"/>
                  <a:pt x="10839768" y="0"/>
                </a:cubicBezTo>
                <a:cubicBezTo>
                  <a:pt x="10724760" y="287627"/>
                  <a:pt x="10757473" y="967196"/>
                  <a:pt x="10839768" y="1507067"/>
                </a:cubicBezTo>
                <a:cubicBezTo>
                  <a:pt x="7362203" y="1667610"/>
                  <a:pt x="5253759" y="1559393"/>
                  <a:pt x="0" y="1507067"/>
                </a:cubicBezTo>
                <a:cubicBezTo>
                  <a:pt x="-86621" y="843624"/>
                  <a:pt x="-97474" y="667452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91628180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creditable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-Hazardous waste pharmaceuticals 266.503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FB413-CE4A-D549-CA30-1522F8C8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977" y="2099577"/>
            <a:ext cx="2962109" cy="177433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3625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17E406-CDC6-7816-9101-A80EF70DA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r>
              <a:rPr lang="en-US" sz="21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Only Potentially creditable Prescription </a:t>
            </a:r>
            <a:r>
              <a:rPr lang="en-US" sz="2100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sz="21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IF DESTINED FOR A  </a:t>
            </a:r>
            <a:r>
              <a:rPr lang="en-US" sz="21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1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everse Distributor </a:t>
            </a:r>
          </a:p>
          <a:p>
            <a:r>
              <a:rPr lang="en-US" sz="2100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(YES! To RD)</a:t>
            </a:r>
          </a:p>
          <a:p>
            <a:endParaRPr lang="en-US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266.502(a) Notification, Withdrawal 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266.503 – Standards for Hazardous Waste Pharmaceuticals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266.505 – Sewer Prohibition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266.507 – Residues of Hazardous Waste Pharmaceuticals in empty containers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266.509 – Shipping to a reverse distributor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47B90B-BF0D-99D5-ABC5-C6EAECE7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 rules </a:t>
            </a:r>
          </a:p>
        </p:txBody>
      </p:sp>
    </p:spTree>
    <p:extLst>
      <p:ext uri="{BB962C8B-B14F-4D97-AF65-F5344CB8AC3E}">
        <p14:creationId xmlns:p14="http://schemas.microsoft.com/office/powerpoint/2010/main" val="515455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E6EF4-C586-9347-C116-6B4FFDF35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Potentially creditable Prescription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 DESTINED 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266.502 – Standards for managing non-creditable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HWPharms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266.505 – Sewer Prohibition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266.508 – Shipping requirements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1F622E-E4CB-ECAC-376B-CA49B1EA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Applicable rules </a:t>
            </a:r>
          </a:p>
        </p:txBody>
      </p:sp>
    </p:spTree>
    <p:extLst>
      <p:ext uri="{BB962C8B-B14F-4D97-AF65-F5344CB8AC3E}">
        <p14:creationId xmlns:p14="http://schemas.microsoft.com/office/powerpoint/2010/main" val="1320836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30C7-D2F0-4731-807B-F0FC99B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4" y="288926"/>
            <a:ext cx="10725785" cy="843588"/>
          </a:xfrm>
          <a:custGeom>
            <a:avLst/>
            <a:gdLst>
              <a:gd name="connsiteX0" fmla="*/ 0 w 10725785"/>
              <a:gd name="connsiteY0" fmla="*/ 0 h 843588"/>
              <a:gd name="connsiteX1" fmla="*/ 10725785 w 10725785"/>
              <a:gd name="connsiteY1" fmla="*/ 0 h 843588"/>
              <a:gd name="connsiteX2" fmla="*/ 10725785 w 10725785"/>
              <a:gd name="connsiteY2" fmla="*/ 843588 h 843588"/>
              <a:gd name="connsiteX3" fmla="*/ 0 w 10725785"/>
              <a:gd name="connsiteY3" fmla="*/ 843588 h 843588"/>
              <a:gd name="connsiteX4" fmla="*/ 0 w 10725785"/>
              <a:gd name="connsiteY4" fmla="*/ 0 h 84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5785" h="843588" fill="none" extrusionOk="0">
                <a:moveTo>
                  <a:pt x="0" y="0"/>
                </a:moveTo>
                <a:cubicBezTo>
                  <a:pt x="3358332" y="73355"/>
                  <a:pt x="5788350" y="12006"/>
                  <a:pt x="10725785" y="0"/>
                </a:cubicBezTo>
                <a:cubicBezTo>
                  <a:pt x="10725054" y="264364"/>
                  <a:pt x="10770672" y="686577"/>
                  <a:pt x="10725785" y="843588"/>
                </a:cubicBezTo>
                <a:cubicBezTo>
                  <a:pt x="8813668" y="678978"/>
                  <a:pt x="1795286" y="676742"/>
                  <a:pt x="0" y="843588"/>
                </a:cubicBezTo>
                <a:cubicBezTo>
                  <a:pt x="-39549" y="555017"/>
                  <a:pt x="-40765" y="85516"/>
                  <a:pt x="0" y="0"/>
                </a:cubicBezTo>
                <a:close/>
              </a:path>
              <a:path w="10725785" h="843588" stroke="0" extrusionOk="0">
                <a:moveTo>
                  <a:pt x="0" y="0"/>
                </a:moveTo>
                <a:cubicBezTo>
                  <a:pt x="2786967" y="-36601"/>
                  <a:pt x="7419553" y="27736"/>
                  <a:pt x="10725785" y="0"/>
                </a:cubicBezTo>
                <a:cubicBezTo>
                  <a:pt x="10748592" y="191903"/>
                  <a:pt x="10682903" y="487129"/>
                  <a:pt x="10725785" y="843588"/>
                </a:cubicBezTo>
                <a:cubicBezTo>
                  <a:pt x="9397099" y="793883"/>
                  <a:pt x="4192054" y="998210"/>
                  <a:pt x="0" y="843588"/>
                </a:cubicBezTo>
                <a:cubicBezTo>
                  <a:pt x="44850" y="561009"/>
                  <a:pt x="45524" y="235601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1750506111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rule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end! 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3F19F-13AF-4D3D-8DBC-3C0075FCFA41}"/>
              </a:ext>
            </a:extLst>
          </p:cNvPr>
          <p:cNvSpPr txBox="1"/>
          <p:nvPr/>
        </p:nvSpPr>
        <p:spPr>
          <a:xfrm>
            <a:off x="751841" y="1132514"/>
            <a:ext cx="9130390" cy="535531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&amp; 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eCFR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:: 40 CFR Part 266 Subpart P -- Hazardous Waste Pharmaceuticals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Frequent Questions about the Management Standards for Hazardous Waste Pharmaceuticals and Amendment to the P075 Listing for Nicotine Final Rule | US EPA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FDEP’s Pharmaceutical Waste Management for Businesses website: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https://floridadep.gov/waste/permitting-compliance-assistance/content/pharmaceutical-waste-management-businesses-and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McCoy’s White Paper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 to New Hazardous Waste Pharmaceutical Regs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FDEP’s Subpart P Handouts: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Subpart P FAQs - Healthcare Retailers | Florida Department of Environmental Protection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Subpart P FAQs - Medical Providers | Florida Department of Environmental Protection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Subpart P FAQs - Reverse Distributors | Florida Department of Environmental Protection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EPC Handout: List of Potentially Hazardous Waste Pharmaceuticals when Discarded.</a:t>
            </a:r>
          </a:p>
        </p:txBody>
      </p:sp>
      <p:pic>
        <p:nvPicPr>
          <p:cNvPr id="8" name="Picture 7" descr="A picture containing outdoor, sky, water, beach&#10;&#10;Description automatically generated">
            <a:extLst>
              <a:ext uri="{FF2B5EF4-FFF2-40B4-BE49-F238E27FC236}">
                <a16:creationId xmlns:a16="http://schemas.microsoft.com/office/drawing/2014/main" id="{CDDEC284-84F1-42E8-57BF-04315AD12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9882231" y="120007"/>
            <a:ext cx="2238376" cy="2984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B37F82-B296-1F55-E26B-0EF469B07595}"/>
              </a:ext>
            </a:extLst>
          </p:cNvPr>
          <p:cNvSpPr txBox="1"/>
          <p:nvPr/>
        </p:nvSpPr>
        <p:spPr>
          <a:xfrm>
            <a:off x="4310062" y="5810250"/>
            <a:ext cx="3571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www.flickr.com/photos/90957268@N00/618790093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86325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EDFEEE-D641-DBC7-6A4B-C2709B24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4251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F22C7-C624-F949-A8AC-BFC1625E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1589"/>
            <a:ext cx="12214491" cy="67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8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C1D7A6-42ED-0FD7-5B68-7D7064D4C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2" y="0"/>
            <a:ext cx="8805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6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C6238-2B28-BCEA-9643-6E870AFF6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41" y="1327762"/>
            <a:ext cx="9592009" cy="5209563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Healthcare facility </a:t>
            </a:r>
            <a:endParaRPr lang="en-US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Pharmaceutical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many types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Hazardous waste pharmaceutical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Non-creditable hazardous waste pharmaceutical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creditable hazardous waste pharmaceutical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Evaluated hazardous waste pharmaceutical 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Non-hazardous waste pharmaceutical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Household waste pharmaceutical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Non-pharmaceutical hazardous waste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VSQs, </a:t>
            </a:r>
            <a:r>
              <a:rPr lang="en-US" b="1" i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SQGs,LQGs</a:t>
            </a: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Reverse Distributors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E92946-86AA-9451-834A-6DA393D2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5"/>
            <a:ext cx="10839768" cy="9460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Definitions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266.500</a:t>
            </a:r>
          </a:p>
        </p:txBody>
      </p:sp>
      <p:pic>
        <p:nvPicPr>
          <p:cNvPr id="4" name="Picture 6" descr="Image result for healthcare facilities">
            <a:extLst>
              <a:ext uri="{FF2B5EF4-FFF2-40B4-BE49-F238E27FC236}">
                <a16:creationId xmlns:a16="http://schemas.microsoft.com/office/drawing/2014/main" id="{3F8635A4-3D42-7E25-7C65-44E5D1B2E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320" y="1827742"/>
            <a:ext cx="2792917" cy="186527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A3D56-7D0C-CBDB-8260-D835DFB42FC4}"/>
              </a:ext>
            </a:extLst>
          </p:cNvPr>
          <p:cNvSpPr txBox="1"/>
          <p:nvPr/>
        </p:nvSpPr>
        <p:spPr>
          <a:xfrm>
            <a:off x="1268836" y="6573251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https://www.ecfr.gov/current/title-40/chapter-I/subchapter-I/part-266/subpart-P/section-266.500</a:t>
            </a:r>
          </a:p>
        </p:txBody>
      </p:sp>
    </p:spTree>
    <p:extLst>
      <p:ext uri="{BB962C8B-B14F-4D97-AF65-F5344CB8AC3E}">
        <p14:creationId xmlns:p14="http://schemas.microsoft.com/office/powerpoint/2010/main" val="41976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D3728B-59CE-41B6-BFB5-77954923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81" y="69005"/>
            <a:ext cx="10839768" cy="979619"/>
          </a:xfrm>
          <a:custGeom>
            <a:avLst/>
            <a:gdLst>
              <a:gd name="connsiteX0" fmla="*/ 0 w 10839768"/>
              <a:gd name="connsiteY0" fmla="*/ 0 h 979619"/>
              <a:gd name="connsiteX1" fmla="*/ 462116 w 10839768"/>
              <a:gd name="connsiteY1" fmla="*/ 0 h 979619"/>
              <a:gd name="connsiteX2" fmla="*/ 707437 w 10839768"/>
              <a:gd name="connsiteY2" fmla="*/ 0 h 979619"/>
              <a:gd name="connsiteX3" fmla="*/ 1277952 w 10839768"/>
              <a:gd name="connsiteY3" fmla="*/ 0 h 979619"/>
              <a:gd name="connsiteX4" fmla="*/ 1740068 w 10839768"/>
              <a:gd name="connsiteY4" fmla="*/ 0 h 979619"/>
              <a:gd name="connsiteX5" fmla="*/ 1985389 w 10839768"/>
              <a:gd name="connsiteY5" fmla="*/ 0 h 979619"/>
              <a:gd name="connsiteX6" fmla="*/ 2772699 w 10839768"/>
              <a:gd name="connsiteY6" fmla="*/ 0 h 979619"/>
              <a:gd name="connsiteX7" fmla="*/ 3560008 w 10839768"/>
              <a:gd name="connsiteY7" fmla="*/ 0 h 979619"/>
              <a:gd name="connsiteX8" fmla="*/ 4347317 w 10839768"/>
              <a:gd name="connsiteY8" fmla="*/ 0 h 979619"/>
              <a:gd name="connsiteX9" fmla="*/ 4701036 w 10839768"/>
              <a:gd name="connsiteY9" fmla="*/ 0 h 979619"/>
              <a:gd name="connsiteX10" fmla="*/ 5054755 w 10839768"/>
              <a:gd name="connsiteY10" fmla="*/ 0 h 979619"/>
              <a:gd name="connsiteX11" fmla="*/ 5408474 w 10839768"/>
              <a:gd name="connsiteY11" fmla="*/ 0 h 979619"/>
              <a:gd name="connsiteX12" fmla="*/ 6087386 w 10839768"/>
              <a:gd name="connsiteY12" fmla="*/ 0 h 979619"/>
              <a:gd name="connsiteX13" fmla="*/ 6441104 w 10839768"/>
              <a:gd name="connsiteY13" fmla="*/ 0 h 979619"/>
              <a:gd name="connsiteX14" fmla="*/ 7011618 w 10839768"/>
              <a:gd name="connsiteY14" fmla="*/ 0 h 979619"/>
              <a:gd name="connsiteX15" fmla="*/ 7256939 w 10839768"/>
              <a:gd name="connsiteY15" fmla="*/ 0 h 979619"/>
              <a:gd name="connsiteX16" fmla="*/ 7719056 w 10839768"/>
              <a:gd name="connsiteY16" fmla="*/ 0 h 979619"/>
              <a:gd name="connsiteX17" fmla="*/ 7964377 w 10839768"/>
              <a:gd name="connsiteY17" fmla="*/ 0 h 979619"/>
              <a:gd name="connsiteX18" fmla="*/ 8751686 w 10839768"/>
              <a:gd name="connsiteY18" fmla="*/ 0 h 979619"/>
              <a:gd name="connsiteX19" fmla="*/ 9538996 w 10839768"/>
              <a:gd name="connsiteY19" fmla="*/ 0 h 979619"/>
              <a:gd name="connsiteX20" fmla="*/ 10109510 w 10839768"/>
              <a:gd name="connsiteY20" fmla="*/ 0 h 979619"/>
              <a:gd name="connsiteX21" fmla="*/ 10839768 w 10839768"/>
              <a:gd name="connsiteY21" fmla="*/ 0 h 979619"/>
              <a:gd name="connsiteX22" fmla="*/ 10839768 w 10839768"/>
              <a:gd name="connsiteY22" fmla="*/ 480013 h 979619"/>
              <a:gd name="connsiteX23" fmla="*/ 10839768 w 10839768"/>
              <a:gd name="connsiteY23" fmla="*/ 979619 h 979619"/>
              <a:gd name="connsiteX24" fmla="*/ 10160856 w 10839768"/>
              <a:gd name="connsiteY24" fmla="*/ 979619 h 979619"/>
              <a:gd name="connsiteX25" fmla="*/ 9590342 w 10839768"/>
              <a:gd name="connsiteY25" fmla="*/ 979619 h 979619"/>
              <a:gd name="connsiteX26" fmla="*/ 9236623 w 10839768"/>
              <a:gd name="connsiteY26" fmla="*/ 979619 h 979619"/>
              <a:gd name="connsiteX27" fmla="*/ 8882905 w 10839768"/>
              <a:gd name="connsiteY27" fmla="*/ 979619 h 979619"/>
              <a:gd name="connsiteX28" fmla="*/ 8312391 w 10839768"/>
              <a:gd name="connsiteY28" fmla="*/ 979619 h 979619"/>
              <a:gd name="connsiteX29" fmla="*/ 7633479 w 10839768"/>
              <a:gd name="connsiteY29" fmla="*/ 979619 h 979619"/>
              <a:gd name="connsiteX30" fmla="*/ 7279760 w 10839768"/>
              <a:gd name="connsiteY30" fmla="*/ 979619 h 979619"/>
              <a:gd name="connsiteX31" fmla="*/ 6600848 w 10839768"/>
              <a:gd name="connsiteY31" fmla="*/ 979619 h 979619"/>
              <a:gd name="connsiteX32" fmla="*/ 5813539 w 10839768"/>
              <a:gd name="connsiteY32" fmla="*/ 979619 h 979619"/>
              <a:gd name="connsiteX33" fmla="*/ 5134627 w 10839768"/>
              <a:gd name="connsiteY33" fmla="*/ 979619 h 979619"/>
              <a:gd name="connsiteX34" fmla="*/ 4780908 w 10839768"/>
              <a:gd name="connsiteY34" fmla="*/ 979619 h 979619"/>
              <a:gd name="connsiteX35" fmla="*/ 4318792 w 10839768"/>
              <a:gd name="connsiteY35" fmla="*/ 979619 h 979619"/>
              <a:gd name="connsiteX36" fmla="*/ 3856675 w 10839768"/>
              <a:gd name="connsiteY36" fmla="*/ 979619 h 979619"/>
              <a:gd name="connsiteX37" fmla="*/ 3611354 w 10839768"/>
              <a:gd name="connsiteY37" fmla="*/ 979619 h 979619"/>
              <a:gd name="connsiteX38" fmla="*/ 3040840 w 10839768"/>
              <a:gd name="connsiteY38" fmla="*/ 979619 h 979619"/>
              <a:gd name="connsiteX39" fmla="*/ 2687121 w 10839768"/>
              <a:gd name="connsiteY39" fmla="*/ 979619 h 979619"/>
              <a:gd name="connsiteX40" fmla="*/ 2225005 w 10839768"/>
              <a:gd name="connsiteY40" fmla="*/ 979619 h 979619"/>
              <a:gd name="connsiteX41" fmla="*/ 1979684 w 10839768"/>
              <a:gd name="connsiteY41" fmla="*/ 979619 h 979619"/>
              <a:gd name="connsiteX42" fmla="*/ 1300772 w 10839768"/>
              <a:gd name="connsiteY42" fmla="*/ 979619 h 979619"/>
              <a:gd name="connsiteX43" fmla="*/ 838656 w 10839768"/>
              <a:gd name="connsiteY43" fmla="*/ 979619 h 979619"/>
              <a:gd name="connsiteX44" fmla="*/ 0 w 10839768"/>
              <a:gd name="connsiteY44" fmla="*/ 979619 h 979619"/>
              <a:gd name="connsiteX45" fmla="*/ 0 w 10839768"/>
              <a:gd name="connsiteY45" fmla="*/ 519198 h 979619"/>
              <a:gd name="connsiteX46" fmla="*/ 0 w 10839768"/>
              <a:gd name="connsiteY46" fmla="*/ 0 h 9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839768" h="979619" fill="none" extrusionOk="0">
                <a:moveTo>
                  <a:pt x="0" y="0"/>
                </a:moveTo>
                <a:cubicBezTo>
                  <a:pt x="155021" y="-14032"/>
                  <a:pt x="241349" y="55202"/>
                  <a:pt x="462116" y="0"/>
                </a:cubicBezTo>
                <a:cubicBezTo>
                  <a:pt x="682883" y="-55202"/>
                  <a:pt x="657663" y="8954"/>
                  <a:pt x="707437" y="0"/>
                </a:cubicBezTo>
                <a:cubicBezTo>
                  <a:pt x="757211" y="-8954"/>
                  <a:pt x="1096545" y="16172"/>
                  <a:pt x="1277952" y="0"/>
                </a:cubicBezTo>
                <a:cubicBezTo>
                  <a:pt x="1459360" y="-16172"/>
                  <a:pt x="1626366" y="14186"/>
                  <a:pt x="1740068" y="0"/>
                </a:cubicBezTo>
                <a:cubicBezTo>
                  <a:pt x="1853770" y="-14186"/>
                  <a:pt x="1928448" y="27675"/>
                  <a:pt x="1985389" y="0"/>
                </a:cubicBezTo>
                <a:cubicBezTo>
                  <a:pt x="2042330" y="-27675"/>
                  <a:pt x="2471527" y="42522"/>
                  <a:pt x="2772699" y="0"/>
                </a:cubicBezTo>
                <a:cubicBezTo>
                  <a:pt x="3073871" y="-42522"/>
                  <a:pt x="3304540" y="66717"/>
                  <a:pt x="3560008" y="0"/>
                </a:cubicBezTo>
                <a:cubicBezTo>
                  <a:pt x="3815476" y="-66717"/>
                  <a:pt x="4116666" y="84084"/>
                  <a:pt x="4347317" y="0"/>
                </a:cubicBezTo>
                <a:cubicBezTo>
                  <a:pt x="4577968" y="-84084"/>
                  <a:pt x="4625339" y="33379"/>
                  <a:pt x="4701036" y="0"/>
                </a:cubicBezTo>
                <a:cubicBezTo>
                  <a:pt x="4776733" y="-33379"/>
                  <a:pt x="4888212" y="8791"/>
                  <a:pt x="5054755" y="0"/>
                </a:cubicBezTo>
                <a:cubicBezTo>
                  <a:pt x="5221298" y="-8791"/>
                  <a:pt x="5297533" y="33311"/>
                  <a:pt x="5408474" y="0"/>
                </a:cubicBezTo>
                <a:cubicBezTo>
                  <a:pt x="5519415" y="-33311"/>
                  <a:pt x="5852784" y="55640"/>
                  <a:pt x="6087386" y="0"/>
                </a:cubicBezTo>
                <a:cubicBezTo>
                  <a:pt x="6321988" y="-55640"/>
                  <a:pt x="6299476" y="204"/>
                  <a:pt x="6441104" y="0"/>
                </a:cubicBezTo>
                <a:cubicBezTo>
                  <a:pt x="6582732" y="-204"/>
                  <a:pt x="6886970" y="54707"/>
                  <a:pt x="7011618" y="0"/>
                </a:cubicBezTo>
                <a:cubicBezTo>
                  <a:pt x="7136266" y="-54707"/>
                  <a:pt x="7150899" y="10082"/>
                  <a:pt x="7256939" y="0"/>
                </a:cubicBezTo>
                <a:cubicBezTo>
                  <a:pt x="7362979" y="-10082"/>
                  <a:pt x="7583876" y="24934"/>
                  <a:pt x="7719056" y="0"/>
                </a:cubicBezTo>
                <a:cubicBezTo>
                  <a:pt x="7854236" y="-24934"/>
                  <a:pt x="7857346" y="21061"/>
                  <a:pt x="7964377" y="0"/>
                </a:cubicBezTo>
                <a:cubicBezTo>
                  <a:pt x="8071408" y="-21061"/>
                  <a:pt x="8439433" y="27772"/>
                  <a:pt x="8751686" y="0"/>
                </a:cubicBezTo>
                <a:cubicBezTo>
                  <a:pt x="9063939" y="-27772"/>
                  <a:pt x="9209622" y="31499"/>
                  <a:pt x="9538996" y="0"/>
                </a:cubicBezTo>
                <a:cubicBezTo>
                  <a:pt x="9868370" y="-31499"/>
                  <a:pt x="9878753" y="35307"/>
                  <a:pt x="10109510" y="0"/>
                </a:cubicBezTo>
                <a:cubicBezTo>
                  <a:pt x="10340267" y="-35307"/>
                  <a:pt x="10588280" y="2804"/>
                  <a:pt x="10839768" y="0"/>
                </a:cubicBezTo>
                <a:cubicBezTo>
                  <a:pt x="10863791" y="118895"/>
                  <a:pt x="10820029" y="313373"/>
                  <a:pt x="10839768" y="480013"/>
                </a:cubicBezTo>
                <a:cubicBezTo>
                  <a:pt x="10859507" y="646653"/>
                  <a:pt x="10784015" y="828239"/>
                  <a:pt x="10839768" y="979619"/>
                </a:cubicBezTo>
                <a:cubicBezTo>
                  <a:pt x="10539397" y="1047757"/>
                  <a:pt x="10437440" y="899723"/>
                  <a:pt x="10160856" y="979619"/>
                </a:cubicBezTo>
                <a:cubicBezTo>
                  <a:pt x="9884272" y="1059515"/>
                  <a:pt x="9804482" y="975360"/>
                  <a:pt x="9590342" y="979619"/>
                </a:cubicBezTo>
                <a:cubicBezTo>
                  <a:pt x="9376202" y="983878"/>
                  <a:pt x="9337711" y="967328"/>
                  <a:pt x="9236623" y="979619"/>
                </a:cubicBezTo>
                <a:cubicBezTo>
                  <a:pt x="9135535" y="991910"/>
                  <a:pt x="9019842" y="950607"/>
                  <a:pt x="8882905" y="979619"/>
                </a:cubicBezTo>
                <a:cubicBezTo>
                  <a:pt x="8745968" y="1008631"/>
                  <a:pt x="8455230" y="917345"/>
                  <a:pt x="8312391" y="979619"/>
                </a:cubicBezTo>
                <a:cubicBezTo>
                  <a:pt x="8169552" y="1041893"/>
                  <a:pt x="7953674" y="970740"/>
                  <a:pt x="7633479" y="979619"/>
                </a:cubicBezTo>
                <a:cubicBezTo>
                  <a:pt x="7313284" y="988498"/>
                  <a:pt x="7392873" y="964943"/>
                  <a:pt x="7279760" y="979619"/>
                </a:cubicBezTo>
                <a:cubicBezTo>
                  <a:pt x="7166647" y="994295"/>
                  <a:pt x="6925296" y="946024"/>
                  <a:pt x="6600848" y="979619"/>
                </a:cubicBezTo>
                <a:cubicBezTo>
                  <a:pt x="6276400" y="1013214"/>
                  <a:pt x="5981777" y="968464"/>
                  <a:pt x="5813539" y="979619"/>
                </a:cubicBezTo>
                <a:cubicBezTo>
                  <a:pt x="5645301" y="990774"/>
                  <a:pt x="5400390" y="908875"/>
                  <a:pt x="5134627" y="979619"/>
                </a:cubicBezTo>
                <a:cubicBezTo>
                  <a:pt x="4868864" y="1050363"/>
                  <a:pt x="4922884" y="968623"/>
                  <a:pt x="4780908" y="979619"/>
                </a:cubicBezTo>
                <a:cubicBezTo>
                  <a:pt x="4638932" y="990615"/>
                  <a:pt x="4480698" y="977824"/>
                  <a:pt x="4318792" y="979619"/>
                </a:cubicBezTo>
                <a:cubicBezTo>
                  <a:pt x="4156886" y="981414"/>
                  <a:pt x="4070761" y="930960"/>
                  <a:pt x="3856675" y="979619"/>
                </a:cubicBezTo>
                <a:cubicBezTo>
                  <a:pt x="3642589" y="1028278"/>
                  <a:pt x="3726955" y="958667"/>
                  <a:pt x="3611354" y="979619"/>
                </a:cubicBezTo>
                <a:cubicBezTo>
                  <a:pt x="3495753" y="1000571"/>
                  <a:pt x="3292815" y="976049"/>
                  <a:pt x="3040840" y="979619"/>
                </a:cubicBezTo>
                <a:cubicBezTo>
                  <a:pt x="2788865" y="983189"/>
                  <a:pt x="2800474" y="967356"/>
                  <a:pt x="2687121" y="979619"/>
                </a:cubicBezTo>
                <a:cubicBezTo>
                  <a:pt x="2573768" y="991882"/>
                  <a:pt x="2330474" y="947615"/>
                  <a:pt x="2225005" y="979619"/>
                </a:cubicBezTo>
                <a:cubicBezTo>
                  <a:pt x="2119536" y="1011623"/>
                  <a:pt x="2073152" y="959024"/>
                  <a:pt x="1979684" y="979619"/>
                </a:cubicBezTo>
                <a:cubicBezTo>
                  <a:pt x="1886216" y="1000214"/>
                  <a:pt x="1623025" y="964576"/>
                  <a:pt x="1300772" y="979619"/>
                </a:cubicBezTo>
                <a:cubicBezTo>
                  <a:pt x="978519" y="994662"/>
                  <a:pt x="1044153" y="930095"/>
                  <a:pt x="838656" y="979619"/>
                </a:cubicBezTo>
                <a:cubicBezTo>
                  <a:pt x="633159" y="1029143"/>
                  <a:pt x="330226" y="905877"/>
                  <a:pt x="0" y="979619"/>
                </a:cubicBezTo>
                <a:cubicBezTo>
                  <a:pt x="-47380" y="832025"/>
                  <a:pt x="38803" y="636232"/>
                  <a:pt x="0" y="519198"/>
                </a:cubicBezTo>
                <a:cubicBezTo>
                  <a:pt x="-38803" y="402164"/>
                  <a:pt x="60062" y="218222"/>
                  <a:pt x="0" y="0"/>
                </a:cubicBezTo>
                <a:close/>
              </a:path>
              <a:path w="10839768" h="979619" stroke="0" extrusionOk="0">
                <a:moveTo>
                  <a:pt x="0" y="0"/>
                </a:moveTo>
                <a:cubicBezTo>
                  <a:pt x="103206" y="-20566"/>
                  <a:pt x="194430" y="11257"/>
                  <a:pt x="245321" y="0"/>
                </a:cubicBezTo>
                <a:cubicBezTo>
                  <a:pt x="296212" y="-11257"/>
                  <a:pt x="584879" y="24716"/>
                  <a:pt x="707437" y="0"/>
                </a:cubicBezTo>
                <a:cubicBezTo>
                  <a:pt x="829995" y="-24716"/>
                  <a:pt x="1020324" y="26872"/>
                  <a:pt x="1169554" y="0"/>
                </a:cubicBezTo>
                <a:cubicBezTo>
                  <a:pt x="1318784" y="-26872"/>
                  <a:pt x="1514504" y="6302"/>
                  <a:pt x="1740068" y="0"/>
                </a:cubicBezTo>
                <a:cubicBezTo>
                  <a:pt x="1965632" y="-6302"/>
                  <a:pt x="2090001" y="26807"/>
                  <a:pt x="2310582" y="0"/>
                </a:cubicBezTo>
                <a:cubicBezTo>
                  <a:pt x="2531163" y="-26807"/>
                  <a:pt x="2752598" y="5429"/>
                  <a:pt x="2881096" y="0"/>
                </a:cubicBezTo>
                <a:cubicBezTo>
                  <a:pt x="3009594" y="-5429"/>
                  <a:pt x="3004308" y="12509"/>
                  <a:pt x="3126417" y="0"/>
                </a:cubicBezTo>
                <a:cubicBezTo>
                  <a:pt x="3248526" y="-12509"/>
                  <a:pt x="3308138" y="23053"/>
                  <a:pt x="3480136" y="0"/>
                </a:cubicBezTo>
                <a:cubicBezTo>
                  <a:pt x="3652134" y="-23053"/>
                  <a:pt x="3630272" y="14513"/>
                  <a:pt x="3725457" y="0"/>
                </a:cubicBezTo>
                <a:cubicBezTo>
                  <a:pt x="3820642" y="-14513"/>
                  <a:pt x="4005322" y="35437"/>
                  <a:pt x="4079176" y="0"/>
                </a:cubicBezTo>
                <a:cubicBezTo>
                  <a:pt x="4153030" y="-35437"/>
                  <a:pt x="4607215" y="36459"/>
                  <a:pt x="4866485" y="0"/>
                </a:cubicBezTo>
                <a:cubicBezTo>
                  <a:pt x="5125755" y="-36459"/>
                  <a:pt x="5027665" y="16415"/>
                  <a:pt x="5111806" y="0"/>
                </a:cubicBezTo>
                <a:cubicBezTo>
                  <a:pt x="5195947" y="-16415"/>
                  <a:pt x="5463709" y="8102"/>
                  <a:pt x="5573923" y="0"/>
                </a:cubicBezTo>
                <a:cubicBezTo>
                  <a:pt x="5684137" y="-8102"/>
                  <a:pt x="5977862" y="27516"/>
                  <a:pt x="6361232" y="0"/>
                </a:cubicBezTo>
                <a:cubicBezTo>
                  <a:pt x="6744602" y="-27516"/>
                  <a:pt x="6663273" y="36226"/>
                  <a:pt x="6931746" y="0"/>
                </a:cubicBezTo>
                <a:cubicBezTo>
                  <a:pt x="7200219" y="-36226"/>
                  <a:pt x="7107078" y="5050"/>
                  <a:pt x="7177067" y="0"/>
                </a:cubicBezTo>
                <a:cubicBezTo>
                  <a:pt x="7247056" y="-5050"/>
                  <a:pt x="7388074" y="9116"/>
                  <a:pt x="7530786" y="0"/>
                </a:cubicBezTo>
                <a:cubicBezTo>
                  <a:pt x="7673498" y="-9116"/>
                  <a:pt x="7787117" y="25976"/>
                  <a:pt x="7992903" y="0"/>
                </a:cubicBezTo>
                <a:cubicBezTo>
                  <a:pt x="8198689" y="-25976"/>
                  <a:pt x="8444093" y="42070"/>
                  <a:pt x="8563417" y="0"/>
                </a:cubicBezTo>
                <a:cubicBezTo>
                  <a:pt x="8682741" y="-42070"/>
                  <a:pt x="8962427" y="9959"/>
                  <a:pt x="9133931" y="0"/>
                </a:cubicBezTo>
                <a:cubicBezTo>
                  <a:pt x="9305435" y="-9959"/>
                  <a:pt x="9324515" y="35198"/>
                  <a:pt x="9487650" y="0"/>
                </a:cubicBezTo>
                <a:cubicBezTo>
                  <a:pt x="9650785" y="-35198"/>
                  <a:pt x="9937869" y="57891"/>
                  <a:pt x="10274959" y="0"/>
                </a:cubicBezTo>
                <a:cubicBezTo>
                  <a:pt x="10612049" y="-57891"/>
                  <a:pt x="10655769" y="33511"/>
                  <a:pt x="10839768" y="0"/>
                </a:cubicBezTo>
                <a:cubicBezTo>
                  <a:pt x="10885777" y="191092"/>
                  <a:pt x="10831936" y="353289"/>
                  <a:pt x="10839768" y="460421"/>
                </a:cubicBezTo>
                <a:cubicBezTo>
                  <a:pt x="10847600" y="567553"/>
                  <a:pt x="10837869" y="871452"/>
                  <a:pt x="10839768" y="979619"/>
                </a:cubicBezTo>
                <a:cubicBezTo>
                  <a:pt x="10518586" y="1050963"/>
                  <a:pt x="10446815" y="929641"/>
                  <a:pt x="10160856" y="979619"/>
                </a:cubicBezTo>
                <a:cubicBezTo>
                  <a:pt x="9874897" y="1029597"/>
                  <a:pt x="9961140" y="964297"/>
                  <a:pt x="9807137" y="979619"/>
                </a:cubicBezTo>
                <a:cubicBezTo>
                  <a:pt x="9653134" y="994941"/>
                  <a:pt x="9552242" y="926922"/>
                  <a:pt x="9345021" y="979619"/>
                </a:cubicBezTo>
                <a:cubicBezTo>
                  <a:pt x="9137800" y="1032316"/>
                  <a:pt x="8937477" y="928490"/>
                  <a:pt x="8666109" y="979619"/>
                </a:cubicBezTo>
                <a:cubicBezTo>
                  <a:pt x="8394741" y="1030748"/>
                  <a:pt x="8448490" y="979268"/>
                  <a:pt x="8312391" y="979619"/>
                </a:cubicBezTo>
                <a:cubicBezTo>
                  <a:pt x="8176292" y="979970"/>
                  <a:pt x="8123426" y="960573"/>
                  <a:pt x="7958672" y="979619"/>
                </a:cubicBezTo>
                <a:cubicBezTo>
                  <a:pt x="7793918" y="998665"/>
                  <a:pt x="7678183" y="946176"/>
                  <a:pt x="7496555" y="979619"/>
                </a:cubicBezTo>
                <a:cubicBezTo>
                  <a:pt x="7314927" y="1013062"/>
                  <a:pt x="7300226" y="960771"/>
                  <a:pt x="7142837" y="979619"/>
                </a:cubicBezTo>
                <a:cubicBezTo>
                  <a:pt x="6985448" y="998467"/>
                  <a:pt x="6746791" y="975664"/>
                  <a:pt x="6463925" y="979619"/>
                </a:cubicBezTo>
                <a:cubicBezTo>
                  <a:pt x="6181059" y="983574"/>
                  <a:pt x="6056898" y="914165"/>
                  <a:pt x="5785013" y="979619"/>
                </a:cubicBezTo>
                <a:cubicBezTo>
                  <a:pt x="5513128" y="1045073"/>
                  <a:pt x="5535934" y="952526"/>
                  <a:pt x="5322897" y="979619"/>
                </a:cubicBezTo>
                <a:cubicBezTo>
                  <a:pt x="5109860" y="1006712"/>
                  <a:pt x="4895785" y="896508"/>
                  <a:pt x="4535587" y="979619"/>
                </a:cubicBezTo>
                <a:cubicBezTo>
                  <a:pt x="4175389" y="1062730"/>
                  <a:pt x="4378031" y="954993"/>
                  <a:pt x="4290266" y="979619"/>
                </a:cubicBezTo>
                <a:cubicBezTo>
                  <a:pt x="4202501" y="1004245"/>
                  <a:pt x="4124315" y="963988"/>
                  <a:pt x="4044945" y="979619"/>
                </a:cubicBezTo>
                <a:cubicBezTo>
                  <a:pt x="3965575" y="995250"/>
                  <a:pt x="3616658" y="934087"/>
                  <a:pt x="3257636" y="979619"/>
                </a:cubicBezTo>
                <a:cubicBezTo>
                  <a:pt x="2898614" y="1025151"/>
                  <a:pt x="2721712" y="912011"/>
                  <a:pt x="2578724" y="979619"/>
                </a:cubicBezTo>
                <a:cubicBezTo>
                  <a:pt x="2435736" y="1047227"/>
                  <a:pt x="2410376" y="952676"/>
                  <a:pt x="2333403" y="979619"/>
                </a:cubicBezTo>
                <a:cubicBezTo>
                  <a:pt x="2256430" y="1006562"/>
                  <a:pt x="2096673" y="979149"/>
                  <a:pt x="1871286" y="979619"/>
                </a:cubicBezTo>
                <a:cubicBezTo>
                  <a:pt x="1645899" y="980089"/>
                  <a:pt x="1618361" y="977106"/>
                  <a:pt x="1409170" y="979619"/>
                </a:cubicBezTo>
                <a:cubicBezTo>
                  <a:pt x="1199979" y="982132"/>
                  <a:pt x="1221981" y="967576"/>
                  <a:pt x="1163849" y="979619"/>
                </a:cubicBezTo>
                <a:cubicBezTo>
                  <a:pt x="1105717" y="991662"/>
                  <a:pt x="795626" y="912506"/>
                  <a:pt x="593335" y="979619"/>
                </a:cubicBezTo>
                <a:cubicBezTo>
                  <a:pt x="391044" y="1046732"/>
                  <a:pt x="144701" y="913754"/>
                  <a:pt x="0" y="979619"/>
                </a:cubicBezTo>
                <a:cubicBezTo>
                  <a:pt x="-47255" y="813076"/>
                  <a:pt x="32799" y="734094"/>
                  <a:pt x="0" y="499606"/>
                </a:cubicBezTo>
                <a:cubicBezTo>
                  <a:pt x="-32799" y="265118"/>
                  <a:pt x="4290" y="13318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3929478053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Defines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Healthcare facility </a:t>
            </a:r>
            <a:b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</a:br>
            <a:r>
              <a:rPr lang="en-US" b="0" cap="none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in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266.500 (1)(2)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7536DF-F6F2-907C-E7B4-FED98A3557AC}"/>
              </a:ext>
            </a:extLst>
          </p:cNvPr>
          <p:cNvSpPr txBox="1"/>
          <p:nvPr/>
        </p:nvSpPr>
        <p:spPr>
          <a:xfrm>
            <a:off x="3095586" y="1048624"/>
            <a:ext cx="7287441" cy="5632311"/>
          </a:xfrm>
          <a:custGeom>
            <a:avLst/>
            <a:gdLst>
              <a:gd name="connsiteX0" fmla="*/ 0 w 7287441"/>
              <a:gd name="connsiteY0" fmla="*/ 0 h 5632311"/>
              <a:gd name="connsiteX1" fmla="*/ 706321 w 7287441"/>
              <a:gd name="connsiteY1" fmla="*/ 0 h 5632311"/>
              <a:gd name="connsiteX2" fmla="*/ 1121145 w 7287441"/>
              <a:gd name="connsiteY2" fmla="*/ 0 h 5632311"/>
              <a:gd name="connsiteX3" fmla="*/ 1754592 w 7287441"/>
              <a:gd name="connsiteY3" fmla="*/ 0 h 5632311"/>
              <a:gd name="connsiteX4" fmla="*/ 2315164 w 7287441"/>
              <a:gd name="connsiteY4" fmla="*/ 0 h 5632311"/>
              <a:gd name="connsiteX5" fmla="*/ 2948611 w 7287441"/>
              <a:gd name="connsiteY5" fmla="*/ 0 h 5632311"/>
              <a:gd name="connsiteX6" fmla="*/ 3654932 w 7287441"/>
              <a:gd name="connsiteY6" fmla="*/ 0 h 5632311"/>
              <a:gd name="connsiteX7" fmla="*/ 4142630 w 7287441"/>
              <a:gd name="connsiteY7" fmla="*/ 0 h 5632311"/>
              <a:gd name="connsiteX8" fmla="*/ 4703202 w 7287441"/>
              <a:gd name="connsiteY8" fmla="*/ 0 h 5632311"/>
              <a:gd name="connsiteX9" fmla="*/ 5118026 w 7287441"/>
              <a:gd name="connsiteY9" fmla="*/ 0 h 5632311"/>
              <a:gd name="connsiteX10" fmla="*/ 5459975 w 7287441"/>
              <a:gd name="connsiteY10" fmla="*/ 0 h 5632311"/>
              <a:gd name="connsiteX11" fmla="*/ 6093422 w 7287441"/>
              <a:gd name="connsiteY11" fmla="*/ 0 h 5632311"/>
              <a:gd name="connsiteX12" fmla="*/ 6653994 w 7287441"/>
              <a:gd name="connsiteY12" fmla="*/ 0 h 5632311"/>
              <a:gd name="connsiteX13" fmla="*/ 7287441 w 7287441"/>
              <a:gd name="connsiteY13" fmla="*/ 0 h 5632311"/>
              <a:gd name="connsiteX14" fmla="*/ 7287441 w 7287441"/>
              <a:gd name="connsiteY14" fmla="*/ 506908 h 5632311"/>
              <a:gd name="connsiteX15" fmla="*/ 7287441 w 7287441"/>
              <a:gd name="connsiteY15" fmla="*/ 1070139 h 5632311"/>
              <a:gd name="connsiteX16" fmla="*/ 7287441 w 7287441"/>
              <a:gd name="connsiteY16" fmla="*/ 1746016 h 5632311"/>
              <a:gd name="connsiteX17" fmla="*/ 7287441 w 7287441"/>
              <a:gd name="connsiteY17" fmla="*/ 2140278 h 5632311"/>
              <a:gd name="connsiteX18" fmla="*/ 7287441 w 7287441"/>
              <a:gd name="connsiteY18" fmla="*/ 2590863 h 5632311"/>
              <a:gd name="connsiteX19" fmla="*/ 7287441 w 7287441"/>
              <a:gd name="connsiteY19" fmla="*/ 3210417 h 5632311"/>
              <a:gd name="connsiteX20" fmla="*/ 7287441 w 7287441"/>
              <a:gd name="connsiteY20" fmla="*/ 3829971 h 5632311"/>
              <a:gd name="connsiteX21" fmla="*/ 7287441 w 7287441"/>
              <a:gd name="connsiteY21" fmla="*/ 4393203 h 5632311"/>
              <a:gd name="connsiteX22" fmla="*/ 7287441 w 7287441"/>
              <a:gd name="connsiteY22" fmla="*/ 4900111 h 5632311"/>
              <a:gd name="connsiteX23" fmla="*/ 7287441 w 7287441"/>
              <a:gd name="connsiteY23" fmla="*/ 5632311 h 5632311"/>
              <a:gd name="connsiteX24" fmla="*/ 6581120 w 7287441"/>
              <a:gd name="connsiteY24" fmla="*/ 5632311 h 5632311"/>
              <a:gd name="connsiteX25" fmla="*/ 6093422 w 7287441"/>
              <a:gd name="connsiteY25" fmla="*/ 5632311 h 5632311"/>
              <a:gd name="connsiteX26" fmla="*/ 5751473 w 7287441"/>
              <a:gd name="connsiteY26" fmla="*/ 5632311 h 5632311"/>
              <a:gd name="connsiteX27" fmla="*/ 5263775 w 7287441"/>
              <a:gd name="connsiteY27" fmla="*/ 5632311 h 5632311"/>
              <a:gd name="connsiteX28" fmla="*/ 4557453 w 7287441"/>
              <a:gd name="connsiteY28" fmla="*/ 5632311 h 5632311"/>
              <a:gd name="connsiteX29" fmla="*/ 4069756 w 7287441"/>
              <a:gd name="connsiteY29" fmla="*/ 5632311 h 5632311"/>
              <a:gd name="connsiteX30" fmla="*/ 3582058 w 7287441"/>
              <a:gd name="connsiteY30" fmla="*/ 5632311 h 5632311"/>
              <a:gd name="connsiteX31" fmla="*/ 3094360 w 7287441"/>
              <a:gd name="connsiteY31" fmla="*/ 5632311 h 5632311"/>
              <a:gd name="connsiteX32" fmla="*/ 2679536 w 7287441"/>
              <a:gd name="connsiteY32" fmla="*/ 5632311 h 5632311"/>
              <a:gd name="connsiteX33" fmla="*/ 2264712 w 7287441"/>
              <a:gd name="connsiteY33" fmla="*/ 5632311 h 5632311"/>
              <a:gd name="connsiteX34" fmla="*/ 1558391 w 7287441"/>
              <a:gd name="connsiteY34" fmla="*/ 5632311 h 5632311"/>
              <a:gd name="connsiteX35" fmla="*/ 1216442 w 7287441"/>
              <a:gd name="connsiteY35" fmla="*/ 5632311 h 5632311"/>
              <a:gd name="connsiteX36" fmla="*/ 801619 w 7287441"/>
              <a:gd name="connsiteY36" fmla="*/ 5632311 h 5632311"/>
              <a:gd name="connsiteX37" fmla="*/ 0 w 7287441"/>
              <a:gd name="connsiteY37" fmla="*/ 5632311 h 5632311"/>
              <a:gd name="connsiteX38" fmla="*/ 0 w 7287441"/>
              <a:gd name="connsiteY38" fmla="*/ 5069080 h 5632311"/>
              <a:gd name="connsiteX39" fmla="*/ 0 w 7287441"/>
              <a:gd name="connsiteY39" fmla="*/ 4674818 h 5632311"/>
              <a:gd name="connsiteX40" fmla="*/ 0 w 7287441"/>
              <a:gd name="connsiteY40" fmla="*/ 4055264 h 5632311"/>
              <a:gd name="connsiteX41" fmla="*/ 0 w 7287441"/>
              <a:gd name="connsiteY41" fmla="*/ 3379387 h 5632311"/>
              <a:gd name="connsiteX42" fmla="*/ 0 w 7287441"/>
              <a:gd name="connsiteY42" fmla="*/ 2759832 h 5632311"/>
              <a:gd name="connsiteX43" fmla="*/ 0 w 7287441"/>
              <a:gd name="connsiteY43" fmla="*/ 2365571 h 5632311"/>
              <a:gd name="connsiteX44" fmla="*/ 0 w 7287441"/>
              <a:gd name="connsiteY44" fmla="*/ 1858663 h 5632311"/>
              <a:gd name="connsiteX45" fmla="*/ 0 w 7287441"/>
              <a:gd name="connsiteY45" fmla="*/ 1464401 h 5632311"/>
              <a:gd name="connsiteX46" fmla="*/ 0 w 7287441"/>
              <a:gd name="connsiteY46" fmla="*/ 844847 h 5632311"/>
              <a:gd name="connsiteX47" fmla="*/ 0 w 7287441"/>
              <a:gd name="connsiteY47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287441" h="5632311" fill="none" extrusionOk="0">
                <a:moveTo>
                  <a:pt x="0" y="0"/>
                </a:moveTo>
                <a:cubicBezTo>
                  <a:pt x="309735" y="-50756"/>
                  <a:pt x="373405" y="8288"/>
                  <a:pt x="706321" y="0"/>
                </a:cubicBezTo>
                <a:cubicBezTo>
                  <a:pt x="1039237" y="-8288"/>
                  <a:pt x="1023218" y="12342"/>
                  <a:pt x="1121145" y="0"/>
                </a:cubicBezTo>
                <a:cubicBezTo>
                  <a:pt x="1219072" y="-12342"/>
                  <a:pt x="1524850" y="49052"/>
                  <a:pt x="1754592" y="0"/>
                </a:cubicBezTo>
                <a:cubicBezTo>
                  <a:pt x="1984334" y="-49052"/>
                  <a:pt x="2049295" y="37399"/>
                  <a:pt x="2315164" y="0"/>
                </a:cubicBezTo>
                <a:cubicBezTo>
                  <a:pt x="2581033" y="-37399"/>
                  <a:pt x="2672897" y="37365"/>
                  <a:pt x="2948611" y="0"/>
                </a:cubicBezTo>
                <a:cubicBezTo>
                  <a:pt x="3224325" y="-37365"/>
                  <a:pt x="3302091" y="72812"/>
                  <a:pt x="3654932" y="0"/>
                </a:cubicBezTo>
                <a:cubicBezTo>
                  <a:pt x="4007773" y="-72812"/>
                  <a:pt x="4024919" y="49795"/>
                  <a:pt x="4142630" y="0"/>
                </a:cubicBezTo>
                <a:cubicBezTo>
                  <a:pt x="4260341" y="-49795"/>
                  <a:pt x="4508559" y="7292"/>
                  <a:pt x="4703202" y="0"/>
                </a:cubicBezTo>
                <a:cubicBezTo>
                  <a:pt x="4897845" y="-7292"/>
                  <a:pt x="4931644" y="25032"/>
                  <a:pt x="5118026" y="0"/>
                </a:cubicBezTo>
                <a:cubicBezTo>
                  <a:pt x="5304408" y="-25032"/>
                  <a:pt x="5303088" y="37616"/>
                  <a:pt x="5459975" y="0"/>
                </a:cubicBezTo>
                <a:cubicBezTo>
                  <a:pt x="5616862" y="-37616"/>
                  <a:pt x="5818212" y="5092"/>
                  <a:pt x="6093422" y="0"/>
                </a:cubicBezTo>
                <a:cubicBezTo>
                  <a:pt x="6368632" y="-5092"/>
                  <a:pt x="6382106" y="7803"/>
                  <a:pt x="6653994" y="0"/>
                </a:cubicBezTo>
                <a:cubicBezTo>
                  <a:pt x="6925882" y="-7803"/>
                  <a:pt x="7010305" y="9928"/>
                  <a:pt x="7287441" y="0"/>
                </a:cubicBezTo>
                <a:cubicBezTo>
                  <a:pt x="7290470" y="180427"/>
                  <a:pt x="7271436" y="397509"/>
                  <a:pt x="7287441" y="506908"/>
                </a:cubicBezTo>
                <a:cubicBezTo>
                  <a:pt x="7303446" y="616307"/>
                  <a:pt x="7273883" y="870610"/>
                  <a:pt x="7287441" y="1070139"/>
                </a:cubicBezTo>
                <a:cubicBezTo>
                  <a:pt x="7300999" y="1269668"/>
                  <a:pt x="7287257" y="1523153"/>
                  <a:pt x="7287441" y="1746016"/>
                </a:cubicBezTo>
                <a:cubicBezTo>
                  <a:pt x="7287625" y="1968879"/>
                  <a:pt x="7279043" y="1979496"/>
                  <a:pt x="7287441" y="2140278"/>
                </a:cubicBezTo>
                <a:cubicBezTo>
                  <a:pt x="7295839" y="2301060"/>
                  <a:pt x="7273037" y="2451396"/>
                  <a:pt x="7287441" y="2590863"/>
                </a:cubicBezTo>
                <a:cubicBezTo>
                  <a:pt x="7301845" y="2730330"/>
                  <a:pt x="7264334" y="2977569"/>
                  <a:pt x="7287441" y="3210417"/>
                </a:cubicBezTo>
                <a:cubicBezTo>
                  <a:pt x="7310548" y="3443265"/>
                  <a:pt x="7274276" y="3686789"/>
                  <a:pt x="7287441" y="3829971"/>
                </a:cubicBezTo>
                <a:cubicBezTo>
                  <a:pt x="7300606" y="3973153"/>
                  <a:pt x="7268701" y="4113999"/>
                  <a:pt x="7287441" y="4393203"/>
                </a:cubicBezTo>
                <a:cubicBezTo>
                  <a:pt x="7306181" y="4672407"/>
                  <a:pt x="7243063" y="4720973"/>
                  <a:pt x="7287441" y="4900111"/>
                </a:cubicBezTo>
                <a:cubicBezTo>
                  <a:pt x="7331819" y="5079249"/>
                  <a:pt x="7218869" y="5370950"/>
                  <a:pt x="7287441" y="5632311"/>
                </a:cubicBezTo>
                <a:cubicBezTo>
                  <a:pt x="7073683" y="5662870"/>
                  <a:pt x="6756085" y="5563133"/>
                  <a:pt x="6581120" y="5632311"/>
                </a:cubicBezTo>
                <a:cubicBezTo>
                  <a:pt x="6406155" y="5701489"/>
                  <a:pt x="6312667" y="5599663"/>
                  <a:pt x="6093422" y="5632311"/>
                </a:cubicBezTo>
                <a:cubicBezTo>
                  <a:pt x="5874177" y="5664959"/>
                  <a:pt x="5899189" y="5622116"/>
                  <a:pt x="5751473" y="5632311"/>
                </a:cubicBezTo>
                <a:cubicBezTo>
                  <a:pt x="5603757" y="5642506"/>
                  <a:pt x="5374506" y="5593145"/>
                  <a:pt x="5263775" y="5632311"/>
                </a:cubicBezTo>
                <a:cubicBezTo>
                  <a:pt x="5153044" y="5671477"/>
                  <a:pt x="4809697" y="5573470"/>
                  <a:pt x="4557453" y="5632311"/>
                </a:cubicBezTo>
                <a:cubicBezTo>
                  <a:pt x="4305209" y="5691152"/>
                  <a:pt x="4195215" y="5603458"/>
                  <a:pt x="4069756" y="5632311"/>
                </a:cubicBezTo>
                <a:cubicBezTo>
                  <a:pt x="3944297" y="5661164"/>
                  <a:pt x="3782157" y="5615672"/>
                  <a:pt x="3582058" y="5632311"/>
                </a:cubicBezTo>
                <a:cubicBezTo>
                  <a:pt x="3381959" y="5648950"/>
                  <a:pt x="3230690" y="5626429"/>
                  <a:pt x="3094360" y="5632311"/>
                </a:cubicBezTo>
                <a:cubicBezTo>
                  <a:pt x="2958030" y="5638193"/>
                  <a:pt x="2813487" y="5595825"/>
                  <a:pt x="2679536" y="5632311"/>
                </a:cubicBezTo>
                <a:cubicBezTo>
                  <a:pt x="2545585" y="5668797"/>
                  <a:pt x="2460701" y="5589993"/>
                  <a:pt x="2264712" y="5632311"/>
                </a:cubicBezTo>
                <a:cubicBezTo>
                  <a:pt x="2068723" y="5674629"/>
                  <a:pt x="1909205" y="5605082"/>
                  <a:pt x="1558391" y="5632311"/>
                </a:cubicBezTo>
                <a:cubicBezTo>
                  <a:pt x="1207577" y="5659540"/>
                  <a:pt x="1325408" y="5599748"/>
                  <a:pt x="1216442" y="5632311"/>
                </a:cubicBezTo>
                <a:cubicBezTo>
                  <a:pt x="1107476" y="5664874"/>
                  <a:pt x="916836" y="5628487"/>
                  <a:pt x="801619" y="5632311"/>
                </a:cubicBezTo>
                <a:cubicBezTo>
                  <a:pt x="686402" y="5636135"/>
                  <a:pt x="301737" y="5578239"/>
                  <a:pt x="0" y="5632311"/>
                </a:cubicBezTo>
                <a:cubicBezTo>
                  <a:pt x="-24214" y="5435876"/>
                  <a:pt x="38939" y="5257229"/>
                  <a:pt x="0" y="5069080"/>
                </a:cubicBezTo>
                <a:cubicBezTo>
                  <a:pt x="-38939" y="4880931"/>
                  <a:pt x="14752" y="4846973"/>
                  <a:pt x="0" y="4674818"/>
                </a:cubicBezTo>
                <a:cubicBezTo>
                  <a:pt x="-14752" y="4502663"/>
                  <a:pt x="26562" y="4224405"/>
                  <a:pt x="0" y="4055264"/>
                </a:cubicBezTo>
                <a:cubicBezTo>
                  <a:pt x="-26562" y="3886123"/>
                  <a:pt x="2629" y="3532014"/>
                  <a:pt x="0" y="3379387"/>
                </a:cubicBezTo>
                <a:cubicBezTo>
                  <a:pt x="-2629" y="3226760"/>
                  <a:pt x="63534" y="3044733"/>
                  <a:pt x="0" y="2759832"/>
                </a:cubicBezTo>
                <a:cubicBezTo>
                  <a:pt x="-63534" y="2474932"/>
                  <a:pt x="1039" y="2526447"/>
                  <a:pt x="0" y="2365571"/>
                </a:cubicBezTo>
                <a:cubicBezTo>
                  <a:pt x="-1039" y="2204695"/>
                  <a:pt x="4906" y="2078096"/>
                  <a:pt x="0" y="1858663"/>
                </a:cubicBezTo>
                <a:cubicBezTo>
                  <a:pt x="-4906" y="1639230"/>
                  <a:pt x="34802" y="1577028"/>
                  <a:pt x="0" y="1464401"/>
                </a:cubicBezTo>
                <a:cubicBezTo>
                  <a:pt x="-34802" y="1351774"/>
                  <a:pt x="3571" y="1029700"/>
                  <a:pt x="0" y="844847"/>
                </a:cubicBezTo>
                <a:cubicBezTo>
                  <a:pt x="-3571" y="659994"/>
                  <a:pt x="66114" y="373668"/>
                  <a:pt x="0" y="0"/>
                </a:cubicBezTo>
                <a:close/>
              </a:path>
              <a:path w="7287441" h="5632311" stroke="0" extrusionOk="0">
                <a:moveTo>
                  <a:pt x="0" y="0"/>
                </a:moveTo>
                <a:cubicBezTo>
                  <a:pt x="194993" y="-36556"/>
                  <a:pt x="282736" y="42212"/>
                  <a:pt x="414824" y="0"/>
                </a:cubicBezTo>
                <a:cubicBezTo>
                  <a:pt x="546912" y="-42212"/>
                  <a:pt x="856734" y="19657"/>
                  <a:pt x="1121145" y="0"/>
                </a:cubicBezTo>
                <a:cubicBezTo>
                  <a:pt x="1385556" y="-19657"/>
                  <a:pt x="1331083" y="32148"/>
                  <a:pt x="1463094" y="0"/>
                </a:cubicBezTo>
                <a:cubicBezTo>
                  <a:pt x="1595105" y="-32148"/>
                  <a:pt x="1752163" y="29969"/>
                  <a:pt x="1877917" y="0"/>
                </a:cubicBezTo>
                <a:cubicBezTo>
                  <a:pt x="2003671" y="-29969"/>
                  <a:pt x="2169451" y="62839"/>
                  <a:pt x="2438490" y="0"/>
                </a:cubicBezTo>
                <a:cubicBezTo>
                  <a:pt x="2707529" y="-62839"/>
                  <a:pt x="2718052" y="43099"/>
                  <a:pt x="2853313" y="0"/>
                </a:cubicBezTo>
                <a:cubicBezTo>
                  <a:pt x="2988574" y="-43099"/>
                  <a:pt x="3229563" y="41964"/>
                  <a:pt x="3559635" y="0"/>
                </a:cubicBezTo>
                <a:cubicBezTo>
                  <a:pt x="3889707" y="-41964"/>
                  <a:pt x="3943969" y="26442"/>
                  <a:pt x="4120207" y="0"/>
                </a:cubicBezTo>
                <a:cubicBezTo>
                  <a:pt x="4296445" y="-26442"/>
                  <a:pt x="4314725" y="28721"/>
                  <a:pt x="4462156" y="0"/>
                </a:cubicBezTo>
                <a:cubicBezTo>
                  <a:pt x="4609587" y="-28721"/>
                  <a:pt x="4934604" y="62795"/>
                  <a:pt x="5168477" y="0"/>
                </a:cubicBezTo>
                <a:cubicBezTo>
                  <a:pt x="5402350" y="-62795"/>
                  <a:pt x="5545394" y="46510"/>
                  <a:pt x="5729050" y="0"/>
                </a:cubicBezTo>
                <a:cubicBezTo>
                  <a:pt x="5912706" y="-46510"/>
                  <a:pt x="6189508" y="74700"/>
                  <a:pt x="6435371" y="0"/>
                </a:cubicBezTo>
                <a:cubicBezTo>
                  <a:pt x="6681234" y="-74700"/>
                  <a:pt x="7008649" y="5612"/>
                  <a:pt x="7287441" y="0"/>
                </a:cubicBezTo>
                <a:cubicBezTo>
                  <a:pt x="7301157" y="319503"/>
                  <a:pt x="7211590" y="367138"/>
                  <a:pt x="7287441" y="675877"/>
                </a:cubicBezTo>
                <a:cubicBezTo>
                  <a:pt x="7363292" y="984616"/>
                  <a:pt x="7260628" y="882762"/>
                  <a:pt x="7287441" y="1070139"/>
                </a:cubicBezTo>
                <a:cubicBezTo>
                  <a:pt x="7314254" y="1257516"/>
                  <a:pt x="7219242" y="1535840"/>
                  <a:pt x="7287441" y="1689693"/>
                </a:cubicBezTo>
                <a:cubicBezTo>
                  <a:pt x="7355640" y="1843546"/>
                  <a:pt x="7217647" y="2183159"/>
                  <a:pt x="7287441" y="2309248"/>
                </a:cubicBezTo>
                <a:cubicBezTo>
                  <a:pt x="7357235" y="2435337"/>
                  <a:pt x="7257720" y="2632614"/>
                  <a:pt x="7287441" y="2816156"/>
                </a:cubicBezTo>
                <a:cubicBezTo>
                  <a:pt x="7317162" y="2999698"/>
                  <a:pt x="7269517" y="3277073"/>
                  <a:pt x="7287441" y="3492033"/>
                </a:cubicBezTo>
                <a:cubicBezTo>
                  <a:pt x="7305365" y="3706993"/>
                  <a:pt x="7225958" y="3914705"/>
                  <a:pt x="7287441" y="4111587"/>
                </a:cubicBezTo>
                <a:cubicBezTo>
                  <a:pt x="7348924" y="4308469"/>
                  <a:pt x="7237152" y="4455924"/>
                  <a:pt x="7287441" y="4787464"/>
                </a:cubicBezTo>
                <a:cubicBezTo>
                  <a:pt x="7337730" y="5119004"/>
                  <a:pt x="7230666" y="5357354"/>
                  <a:pt x="7287441" y="5632311"/>
                </a:cubicBezTo>
                <a:cubicBezTo>
                  <a:pt x="7140647" y="5650367"/>
                  <a:pt x="6986571" y="5597307"/>
                  <a:pt x="6726869" y="5632311"/>
                </a:cubicBezTo>
                <a:cubicBezTo>
                  <a:pt x="6467167" y="5667315"/>
                  <a:pt x="6534660" y="5613110"/>
                  <a:pt x="6384919" y="5632311"/>
                </a:cubicBezTo>
                <a:cubicBezTo>
                  <a:pt x="6235178" y="5651512"/>
                  <a:pt x="6059249" y="5621641"/>
                  <a:pt x="5824347" y="5632311"/>
                </a:cubicBezTo>
                <a:cubicBezTo>
                  <a:pt x="5589445" y="5642981"/>
                  <a:pt x="5427893" y="5600296"/>
                  <a:pt x="5263775" y="5632311"/>
                </a:cubicBezTo>
                <a:cubicBezTo>
                  <a:pt x="5099657" y="5664326"/>
                  <a:pt x="5022445" y="5591679"/>
                  <a:pt x="4921826" y="5632311"/>
                </a:cubicBezTo>
                <a:cubicBezTo>
                  <a:pt x="4821207" y="5672943"/>
                  <a:pt x="4579479" y="5626483"/>
                  <a:pt x="4288379" y="5632311"/>
                </a:cubicBezTo>
                <a:cubicBezTo>
                  <a:pt x="3997279" y="5638139"/>
                  <a:pt x="3784547" y="5612229"/>
                  <a:pt x="3654932" y="5632311"/>
                </a:cubicBezTo>
                <a:cubicBezTo>
                  <a:pt x="3525317" y="5652393"/>
                  <a:pt x="3412371" y="5616143"/>
                  <a:pt x="3312983" y="5632311"/>
                </a:cubicBezTo>
                <a:cubicBezTo>
                  <a:pt x="3213595" y="5648479"/>
                  <a:pt x="3043065" y="5616416"/>
                  <a:pt x="2898159" y="5632311"/>
                </a:cubicBezTo>
                <a:cubicBezTo>
                  <a:pt x="2753253" y="5648206"/>
                  <a:pt x="2525852" y="5619107"/>
                  <a:pt x="2264712" y="5632311"/>
                </a:cubicBezTo>
                <a:cubicBezTo>
                  <a:pt x="2003572" y="5645515"/>
                  <a:pt x="2077252" y="5630928"/>
                  <a:pt x="1922763" y="5632311"/>
                </a:cubicBezTo>
                <a:cubicBezTo>
                  <a:pt x="1768274" y="5633694"/>
                  <a:pt x="1422107" y="5594704"/>
                  <a:pt x="1289316" y="5632311"/>
                </a:cubicBezTo>
                <a:cubicBezTo>
                  <a:pt x="1156525" y="5669918"/>
                  <a:pt x="913458" y="5587818"/>
                  <a:pt x="801619" y="5632311"/>
                </a:cubicBezTo>
                <a:cubicBezTo>
                  <a:pt x="689780" y="5676804"/>
                  <a:pt x="365708" y="5599560"/>
                  <a:pt x="0" y="5632311"/>
                </a:cubicBezTo>
                <a:cubicBezTo>
                  <a:pt x="-34343" y="5392791"/>
                  <a:pt x="13123" y="5175422"/>
                  <a:pt x="0" y="4956434"/>
                </a:cubicBezTo>
                <a:cubicBezTo>
                  <a:pt x="-13123" y="4737446"/>
                  <a:pt x="61079" y="4594068"/>
                  <a:pt x="0" y="4393203"/>
                </a:cubicBezTo>
                <a:cubicBezTo>
                  <a:pt x="-61079" y="4192338"/>
                  <a:pt x="66" y="4138373"/>
                  <a:pt x="0" y="3886295"/>
                </a:cubicBezTo>
                <a:cubicBezTo>
                  <a:pt x="-66" y="3634217"/>
                  <a:pt x="64634" y="3376329"/>
                  <a:pt x="0" y="3210417"/>
                </a:cubicBezTo>
                <a:cubicBezTo>
                  <a:pt x="-64634" y="3044505"/>
                  <a:pt x="55875" y="2881026"/>
                  <a:pt x="0" y="2590863"/>
                </a:cubicBezTo>
                <a:cubicBezTo>
                  <a:pt x="-55875" y="2300700"/>
                  <a:pt x="42784" y="2249362"/>
                  <a:pt x="0" y="1914986"/>
                </a:cubicBezTo>
                <a:cubicBezTo>
                  <a:pt x="-42784" y="1580610"/>
                  <a:pt x="60813" y="1538028"/>
                  <a:pt x="0" y="1351755"/>
                </a:cubicBezTo>
                <a:cubicBezTo>
                  <a:pt x="-60813" y="1165482"/>
                  <a:pt x="32670" y="926015"/>
                  <a:pt x="0" y="675877"/>
                </a:cubicBezTo>
                <a:cubicBezTo>
                  <a:pt x="-32670" y="425739"/>
                  <a:pt x="25580" y="198549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34461328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any person that is lawfully authorized to 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Therapeutic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Rehabilitative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Palliative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Counseling Service, assessment or procedure with respect to the physical or mental condition, or functional status…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or animal or that affects the structure or function of the human or animal body…</a:t>
            </a:r>
            <a:r>
              <a:rPr lang="en-US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Distribute, sell, or dispense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OTC pharmaceuticals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Dietary supplements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Homeopathic drugs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pharmaceuticals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73C09-2805-C99E-361B-64CD61444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94" y="982982"/>
            <a:ext cx="1238864" cy="143643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F4C09-8FE4-4597-14A2-367B9B09C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8" y="982982"/>
            <a:ext cx="2385962" cy="23897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558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0BBE21-A350-4ACA-822B-963E8693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16" y="320676"/>
            <a:ext cx="10542490" cy="1095170"/>
          </a:xfrm>
          <a:custGeom>
            <a:avLst/>
            <a:gdLst>
              <a:gd name="connsiteX0" fmla="*/ 0 w 10542490"/>
              <a:gd name="connsiteY0" fmla="*/ 0 h 1095170"/>
              <a:gd name="connsiteX1" fmla="*/ 10542490 w 10542490"/>
              <a:gd name="connsiteY1" fmla="*/ 0 h 1095170"/>
              <a:gd name="connsiteX2" fmla="*/ 10542490 w 10542490"/>
              <a:gd name="connsiteY2" fmla="*/ 1095170 h 1095170"/>
              <a:gd name="connsiteX3" fmla="*/ 0 w 10542490"/>
              <a:gd name="connsiteY3" fmla="*/ 1095170 h 1095170"/>
              <a:gd name="connsiteX4" fmla="*/ 0 w 10542490"/>
              <a:gd name="connsiteY4" fmla="*/ 0 h 109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2490" h="1095170" fill="none" extrusionOk="0">
                <a:moveTo>
                  <a:pt x="0" y="0"/>
                </a:moveTo>
                <a:cubicBezTo>
                  <a:pt x="4683616" y="-41819"/>
                  <a:pt x="8948836" y="78320"/>
                  <a:pt x="10542490" y="0"/>
                </a:cubicBezTo>
                <a:cubicBezTo>
                  <a:pt x="10631199" y="380870"/>
                  <a:pt x="10589079" y="572896"/>
                  <a:pt x="10542490" y="1095170"/>
                </a:cubicBezTo>
                <a:cubicBezTo>
                  <a:pt x="7384021" y="1086864"/>
                  <a:pt x="2000830" y="958546"/>
                  <a:pt x="0" y="1095170"/>
                </a:cubicBezTo>
                <a:cubicBezTo>
                  <a:pt x="-8988" y="673910"/>
                  <a:pt x="-20231" y="335085"/>
                  <a:pt x="0" y="0"/>
                </a:cubicBezTo>
                <a:close/>
              </a:path>
              <a:path w="10542490" h="1095170" stroke="0" extrusionOk="0">
                <a:moveTo>
                  <a:pt x="0" y="0"/>
                </a:moveTo>
                <a:cubicBezTo>
                  <a:pt x="1170355" y="-54032"/>
                  <a:pt x="8834548" y="-109779"/>
                  <a:pt x="10542490" y="0"/>
                </a:cubicBezTo>
                <a:cubicBezTo>
                  <a:pt x="10471144" y="264516"/>
                  <a:pt x="10603325" y="628892"/>
                  <a:pt x="10542490" y="1095170"/>
                </a:cubicBezTo>
                <a:cubicBezTo>
                  <a:pt x="7415932" y="976654"/>
                  <a:pt x="4650134" y="968550"/>
                  <a:pt x="0" y="1095170"/>
                </a:cubicBezTo>
                <a:cubicBezTo>
                  <a:pt x="-95280" y="829777"/>
                  <a:pt x="80928" y="538475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84693825">
                  <ask:type>
                    <ask:lineSketchCurved/>
                  </ask:type>
                </ask:lineSketchStyleProps>
              </a:ext>
            </a:extLst>
          </a:ln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Examples of </a:t>
            </a:r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healthcare facilities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C0B98-6A8C-47D7-681E-89DBE925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42" y="1714895"/>
            <a:ext cx="8654733" cy="49404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4DBD67A-C38A-DE53-9C23-891A94C2D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564" y="5260808"/>
            <a:ext cx="2277036" cy="15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FF8B0-0656-4AFB-B16A-2F8ABD17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06" y="169333"/>
            <a:ext cx="10496624" cy="1049868"/>
          </a:xfrm>
          <a:custGeom>
            <a:avLst/>
            <a:gdLst>
              <a:gd name="connsiteX0" fmla="*/ 0 w 10496624"/>
              <a:gd name="connsiteY0" fmla="*/ 0 h 1049868"/>
              <a:gd name="connsiteX1" fmla="*/ 10496624 w 10496624"/>
              <a:gd name="connsiteY1" fmla="*/ 0 h 1049868"/>
              <a:gd name="connsiteX2" fmla="*/ 10496624 w 10496624"/>
              <a:gd name="connsiteY2" fmla="*/ 1049868 h 1049868"/>
              <a:gd name="connsiteX3" fmla="*/ 0 w 10496624"/>
              <a:gd name="connsiteY3" fmla="*/ 1049868 h 1049868"/>
              <a:gd name="connsiteX4" fmla="*/ 0 w 10496624"/>
              <a:gd name="connsiteY4" fmla="*/ 0 h 104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6624" h="1049868" fill="none" extrusionOk="0">
                <a:moveTo>
                  <a:pt x="0" y="0"/>
                </a:moveTo>
                <a:cubicBezTo>
                  <a:pt x="2097101" y="163333"/>
                  <a:pt x="7582676" y="-73893"/>
                  <a:pt x="10496624" y="0"/>
                </a:cubicBezTo>
                <a:cubicBezTo>
                  <a:pt x="10533760" y="183779"/>
                  <a:pt x="10466057" y="603643"/>
                  <a:pt x="10496624" y="1049868"/>
                </a:cubicBezTo>
                <a:cubicBezTo>
                  <a:pt x="8867348" y="880440"/>
                  <a:pt x="1991536" y="1054877"/>
                  <a:pt x="0" y="1049868"/>
                </a:cubicBezTo>
                <a:cubicBezTo>
                  <a:pt x="23483" y="871277"/>
                  <a:pt x="-32410" y="146683"/>
                  <a:pt x="0" y="0"/>
                </a:cubicBezTo>
                <a:close/>
              </a:path>
              <a:path w="10496624" h="1049868" stroke="0" extrusionOk="0">
                <a:moveTo>
                  <a:pt x="0" y="0"/>
                </a:moveTo>
                <a:cubicBezTo>
                  <a:pt x="3743417" y="4571"/>
                  <a:pt x="8240013" y="-14723"/>
                  <a:pt x="10496624" y="0"/>
                </a:cubicBezTo>
                <a:cubicBezTo>
                  <a:pt x="10464881" y="239541"/>
                  <a:pt x="10486720" y="883999"/>
                  <a:pt x="10496624" y="1049868"/>
                </a:cubicBezTo>
                <a:cubicBezTo>
                  <a:pt x="8874226" y="1210299"/>
                  <a:pt x="3880239" y="954719"/>
                  <a:pt x="0" y="1049868"/>
                </a:cubicBezTo>
                <a:cubicBezTo>
                  <a:pt x="-16844" y="872970"/>
                  <a:pt x="-67959" y="400714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xmlns="" sd="4173175499"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rmAutofit fontScale="90000"/>
          </a:bodyPr>
          <a:lstStyle/>
          <a:p>
            <a:pPr algn="ctr"/>
            <a:r>
              <a:rPr lang="en-US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Healthcare facility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</a:t>
            </a:r>
            <a:r>
              <a:rPr lang="en-US" i="1" u="sng" dirty="0">
                <a:solidFill>
                  <a:schemeClr val="bg2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i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 </a:t>
            </a:r>
            <a:r>
              <a:rPr lang="en-US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266.500(2)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D52E1-550C-4162-A583-21CB28DC57E7}"/>
              </a:ext>
            </a:extLst>
          </p:cNvPr>
          <p:cNvSpPr txBox="1"/>
          <p:nvPr/>
        </p:nvSpPr>
        <p:spPr>
          <a:xfrm>
            <a:off x="1794098" y="1864021"/>
            <a:ext cx="8790038" cy="1877437"/>
          </a:xfrm>
          <a:custGeom>
            <a:avLst/>
            <a:gdLst>
              <a:gd name="connsiteX0" fmla="*/ 0 w 8790038"/>
              <a:gd name="connsiteY0" fmla="*/ 0 h 1877437"/>
              <a:gd name="connsiteX1" fmla="*/ 312534 w 8790038"/>
              <a:gd name="connsiteY1" fmla="*/ 0 h 1877437"/>
              <a:gd name="connsiteX2" fmla="*/ 976670 w 8790038"/>
              <a:gd name="connsiteY2" fmla="*/ 0 h 1877437"/>
              <a:gd name="connsiteX3" fmla="*/ 1289205 w 8790038"/>
              <a:gd name="connsiteY3" fmla="*/ 0 h 1877437"/>
              <a:gd name="connsiteX4" fmla="*/ 1777541 w 8790038"/>
              <a:gd name="connsiteY4" fmla="*/ 0 h 1877437"/>
              <a:gd name="connsiteX5" fmla="*/ 2441677 w 8790038"/>
              <a:gd name="connsiteY5" fmla="*/ 0 h 1877437"/>
              <a:gd name="connsiteX6" fmla="*/ 2666311 w 8790038"/>
              <a:gd name="connsiteY6" fmla="*/ 0 h 1877437"/>
              <a:gd name="connsiteX7" fmla="*/ 3330447 w 8790038"/>
              <a:gd name="connsiteY7" fmla="*/ 0 h 1877437"/>
              <a:gd name="connsiteX8" fmla="*/ 3642982 w 8790038"/>
              <a:gd name="connsiteY8" fmla="*/ 0 h 1877437"/>
              <a:gd name="connsiteX9" fmla="*/ 4219218 w 8790038"/>
              <a:gd name="connsiteY9" fmla="*/ 0 h 1877437"/>
              <a:gd name="connsiteX10" fmla="*/ 4531753 w 8790038"/>
              <a:gd name="connsiteY10" fmla="*/ 0 h 1877437"/>
              <a:gd name="connsiteX11" fmla="*/ 4932187 w 8790038"/>
              <a:gd name="connsiteY11" fmla="*/ 0 h 1877437"/>
              <a:gd name="connsiteX12" fmla="*/ 5244722 w 8790038"/>
              <a:gd name="connsiteY12" fmla="*/ 0 h 1877437"/>
              <a:gd name="connsiteX13" fmla="*/ 5733058 w 8790038"/>
              <a:gd name="connsiteY13" fmla="*/ 0 h 1877437"/>
              <a:gd name="connsiteX14" fmla="*/ 6309293 w 8790038"/>
              <a:gd name="connsiteY14" fmla="*/ 0 h 1877437"/>
              <a:gd name="connsiteX15" fmla="*/ 6797629 w 8790038"/>
              <a:gd name="connsiteY15" fmla="*/ 0 h 1877437"/>
              <a:gd name="connsiteX16" fmla="*/ 7373865 w 8790038"/>
              <a:gd name="connsiteY16" fmla="*/ 0 h 1877437"/>
              <a:gd name="connsiteX17" fmla="*/ 7950100 w 8790038"/>
              <a:gd name="connsiteY17" fmla="*/ 0 h 1877437"/>
              <a:gd name="connsiteX18" fmla="*/ 8790038 w 8790038"/>
              <a:gd name="connsiteY18" fmla="*/ 0 h 1877437"/>
              <a:gd name="connsiteX19" fmla="*/ 8790038 w 8790038"/>
              <a:gd name="connsiteY19" fmla="*/ 506908 h 1877437"/>
              <a:gd name="connsiteX20" fmla="*/ 8790038 w 8790038"/>
              <a:gd name="connsiteY20" fmla="*/ 976267 h 1877437"/>
              <a:gd name="connsiteX21" fmla="*/ 8790038 w 8790038"/>
              <a:gd name="connsiteY21" fmla="*/ 1877437 h 1877437"/>
              <a:gd name="connsiteX22" fmla="*/ 8213802 w 8790038"/>
              <a:gd name="connsiteY22" fmla="*/ 1877437 h 1877437"/>
              <a:gd name="connsiteX23" fmla="*/ 7989168 w 8790038"/>
              <a:gd name="connsiteY23" fmla="*/ 1877437 h 1877437"/>
              <a:gd name="connsiteX24" fmla="*/ 7588732 w 8790038"/>
              <a:gd name="connsiteY24" fmla="*/ 1877437 h 1877437"/>
              <a:gd name="connsiteX25" fmla="*/ 7012496 w 8790038"/>
              <a:gd name="connsiteY25" fmla="*/ 1877437 h 1877437"/>
              <a:gd name="connsiteX26" fmla="*/ 6436261 w 8790038"/>
              <a:gd name="connsiteY26" fmla="*/ 1877437 h 1877437"/>
              <a:gd name="connsiteX27" fmla="*/ 5860025 w 8790038"/>
              <a:gd name="connsiteY27" fmla="*/ 1877437 h 1877437"/>
              <a:gd name="connsiteX28" fmla="*/ 5635390 w 8790038"/>
              <a:gd name="connsiteY28" fmla="*/ 1877437 h 1877437"/>
              <a:gd name="connsiteX29" fmla="*/ 5059155 w 8790038"/>
              <a:gd name="connsiteY29" fmla="*/ 1877437 h 1877437"/>
              <a:gd name="connsiteX30" fmla="*/ 4834520 w 8790038"/>
              <a:gd name="connsiteY30" fmla="*/ 1877437 h 1877437"/>
              <a:gd name="connsiteX31" fmla="*/ 4346185 w 8790038"/>
              <a:gd name="connsiteY31" fmla="*/ 1877437 h 1877437"/>
              <a:gd name="connsiteX32" fmla="*/ 3769949 w 8790038"/>
              <a:gd name="connsiteY32" fmla="*/ 1877437 h 1877437"/>
              <a:gd name="connsiteX33" fmla="*/ 3281614 w 8790038"/>
              <a:gd name="connsiteY33" fmla="*/ 1877437 h 1877437"/>
              <a:gd name="connsiteX34" fmla="*/ 2705378 w 8790038"/>
              <a:gd name="connsiteY34" fmla="*/ 1877437 h 1877437"/>
              <a:gd name="connsiteX35" fmla="*/ 2041242 w 8790038"/>
              <a:gd name="connsiteY35" fmla="*/ 1877437 h 1877437"/>
              <a:gd name="connsiteX36" fmla="*/ 1640807 w 8790038"/>
              <a:gd name="connsiteY36" fmla="*/ 1877437 h 1877437"/>
              <a:gd name="connsiteX37" fmla="*/ 1416172 w 8790038"/>
              <a:gd name="connsiteY37" fmla="*/ 1877437 h 1877437"/>
              <a:gd name="connsiteX38" fmla="*/ 1191538 w 8790038"/>
              <a:gd name="connsiteY38" fmla="*/ 1877437 h 1877437"/>
              <a:gd name="connsiteX39" fmla="*/ 527402 w 8790038"/>
              <a:gd name="connsiteY39" fmla="*/ 1877437 h 1877437"/>
              <a:gd name="connsiteX40" fmla="*/ 0 w 8790038"/>
              <a:gd name="connsiteY40" fmla="*/ 1877437 h 1877437"/>
              <a:gd name="connsiteX41" fmla="*/ 0 w 8790038"/>
              <a:gd name="connsiteY41" fmla="*/ 1370529 h 1877437"/>
              <a:gd name="connsiteX42" fmla="*/ 0 w 8790038"/>
              <a:gd name="connsiteY42" fmla="*/ 863621 h 1877437"/>
              <a:gd name="connsiteX43" fmla="*/ 0 w 8790038"/>
              <a:gd name="connsiteY43" fmla="*/ 0 h 1877437"/>
              <a:gd name="connsiteX0" fmla="*/ 0 w 8790038"/>
              <a:gd name="connsiteY0" fmla="*/ 0 h 1877437"/>
              <a:gd name="connsiteX1" fmla="*/ 224634 w 8790038"/>
              <a:gd name="connsiteY1" fmla="*/ 0 h 1877437"/>
              <a:gd name="connsiteX2" fmla="*/ 888770 w 8790038"/>
              <a:gd name="connsiteY2" fmla="*/ 0 h 1877437"/>
              <a:gd name="connsiteX3" fmla="*/ 1289205 w 8790038"/>
              <a:gd name="connsiteY3" fmla="*/ 0 h 1877437"/>
              <a:gd name="connsiteX4" fmla="*/ 1601740 w 8790038"/>
              <a:gd name="connsiteY4" fmla="*/ 0 h 1877437"/>
              <a:gd name="connsiteX5" fmla="*/ 2090075 w 8790038"/>
              <a:gd name="connsiteY5" fmla="*/ 0 h 1877437"/>
              <a:gd name="connsiteX6" fmla="*/ 2754211 w 8790038"/>
              <a:gd name="connsiteY6" fmla="*/ 0 h 1877437"/>
              <a:gd name="connsiteX7" fmla="*/ 3418348 w 8790038"/>
              <a:gd name="connsiteY7" fmla="*/ 0 h 1877437"/>
              <a:gd name="connsiteX8" fmla="*/ 4082484 w 8790038"/>
              <a:gd name="connsiteY8" fmla="*/ 0 h 1877437"/>
              <a:gd name="connsiteX9" fmla="*/ 4395019 w 8790038"/>
              <a:gd name="connsiteY9" fmla="*/ 0 h 1877437"/>
              <a:gd name="connsiteX10" fmla="*/ 4971254 w 8790038"/>
              <a:gd name="connsiteY10" fmla="*/ 0 h 1877437"/>
              <a:gd name="connsiteX11" fmla="*/ 5635390 w 8790038"/>
              <a:gd name="connsiteY11" fmla="*/ 0 h 1877437"/>
              <a:gd name="connsiteX12" fmla="*/ 5947925 w 8790038"/>
              <a:gd name="connsiteY12" fmla="*/ 0 h 1877437"/>
              <a:gd name="connsiteX13" fmla="*/ 6260460 w 8790038"/>
              <a:gd name="connsiteY13" fmla="*/ 0 h 1877437"/>
              <a:gd name="connsiteX14" fmla="*/ 6660895 w 8790038"/>
              <a:gd name="connsiteY14" fmla="*/ 0 h 1877437"/>
              <a:gd name="connsiteX15" fmla="*/ 7237131 w 8790038"/>
              <a:gd name="connsiteY15" fmla="*/ 0 h 1877437"/>
              <a:gd name="connsiteX16" fmla="*/ 7637566 w 8790038"/>
              <a:gd name="connsiteY16" fmla="*/ 0 h 1877437"/>
              <a:gd name="connsiteX17" fmla="*/ 7950100 w 8790038"/>
              <a:gd name="connsiteY17" fmla="*/ 0 h 1877437"/>
              <a:gd name="connsiteX18" fmla="*/ 8790038 w 8790038"/>
              <a:gd name="connsiteY18" fmla="*/ 0 h 1877437"/>
              <a:gd name="connsiteX19" fmla="*/ 8790038 w 8790038"/>
              <a:gd name="connsiteY19" fmla="*/ 469359 h 1877437"/>
              <a:gd name="connsiteX20" fmla="*/ 8790038 w 8790038"/>
              <a:gd name="connsiteY20" fmla="*/ 901170 h 1877437"/>
              <a:gd name="connsiteX21" fmla="*/ 8790038 w 8790038"/>
              <a:gd name="connsiteY21" fmla="*/ 1370529 h 1877437"/>
              <a:gd name="connsiteX22" fmla="*/ 8790038 w 8790038"/>
              <a:gd name="connsiteY22" fmla="*/ 1877437 h 1877437"/>
              <a:gd name="connsiteX23" fmla="*/ 8213802 w 8790038"/>
              <a:gd name="connsiteY23" fmla="*/ 1877437 h 1877437"/>
              <a:gd name="connsiteX24" fmla="*/ 7549666 w 8790038"/>
              <a:gd name="connsiteY24" fmla="*/ 1877437 h 1877437"/>
              <a:gd name="connsiteX25" fmla="*/ 7061330 w 8790038"/>
              <a:gd name="connsiteY25" fmla="*/ 1877437 h 1877437"/>
              <a:gd name="connsiteX26" fmla="*/ 6397194 w 8790038"/>
              <a:gd name="connsiteY26" fmla="*/ 1877437 h 1877437"/>
              <a:gd name="connsiteX27" fmla="*/ 6084659 w 8790038"/>
              <a:gd name="connsiteY27" fmla="*/ 1877437 h 1877437"/>
              <a:gd name="connsiteX28" fmla="*/ 5860025 w 8790038"/>
              <a:gd name="connsiteY28" fmla="*/ 1877437 h 1877437"/>
              <a:gd name="connsiteX29" fmla="*/ 5283789 w 8790038"/>
              <a:gd name="connsiteY29" fmla="*/ 1877437 h 1877437"/>
              <a:gd name="connsiteX30" fmla="*/ 4619653 w 8790038"/>
              <a:gd name="connsiteY30" fmla="*/ 1877437 h 1877437"/>
              <a:gd name="connsiteX31" fmla="*/ 3955517 w 8790038"/>
              <a:gd name="connsiteY31" fmla="*/ 1877437 h 1877437"/>
              <a:gd name="connsiteX32" fmla="*/ 3291380 w 8790038"/>
              <a:gd name="connsiteY32" fmla="*/ 1877437 h 1877437"/>
              <a:gd name="connsiteX33" fmla="*/ 2627244 w 8790038"/>
              <a:gd name="connsiteY33" fmla="*/ 1877437 h 1877437"/>
              <a:gd name="connsiteX34" fmla="*/ 2314710 w 8790038"/>
              <a:gd name="connsiteY34" fmla="*/ 1877437 h 1877437"/>
              <a:gd name="connsiteX35" fmla="*/ 2002175 w 8790038"/>
              <a:gd name="connsiteY35" fmla="*/ 1877437 h 1877437"/>
              <a:gd name="connsiteX36" fmla="*/ 1601740 w 8790038"/>
              <a:gd name="connsiteY36" fmla="*/ 1877437 h 1877437"/>
              <a:gd name="connsiteX37" fmla="*/ 1377105 w 8790038"/>
              <a:gd name="connsiteY37" fmla="*/ 1877437 h 1877437"/>
              <a:gd name="connsiteX38" fmla="*/ 1152471 w 8790038"/>
              <a:gd name="connsiteY38" fmla="*/ 1877437 h 1877437"/>
              <a:gd name="connsiteX39" fmla="*/ 576235 w 8790038"/>
              <a:gd name="connsiteY39" fmla="*/ 1877437 h 1877437"/>
              <a:gd name="connsiteX40" fmla="*/ 0 w 8790038"/>
              <a:gd name="connsiteY40" fmla="*/ 1877437 h 1877437"/>
              <a:gd name="connsiteX41" fmla="*/ 0 w 8790038"/>
              <a:gd name="connsiteY41" fmla="*/ 1370529 h 1877437"/>
              <a:gd name="connsiteX42" fmla="*/ 0 w 8790038"/>
              <a:gd name="connsiteY42" fmla="*/ 901170 h 1877437"/>
              <a:gd name="connsiteX43" fmla="*/ 0 w 8790038"/>
              <a:gd name="connsiteY43" fmla="*/ 413036 h 1877437"/>
              <a:gd name="connsiteX44" fmla="*/ 0 w 8790038"/>
              <a:gd name="connsiteY44" fmla="*/ 0 h 1877437"/>
              <a:gd name="connsiteX0" fmla="*/ 0 w 8790038"/>
              <a:gd name="connsiteY0" fmla="*/ 0 h 1877437"/>
              <a:gd name="connsiteX1" fmla="*/ 312534 w 8790038"/>
              <a:gd name="connsiteY1" fmla="*/ 0 h 1877437"/>
              <a:gd name="connsiteX2" fmla="*/ 976670 w 8790038"/>
              <a:gd name="connsiteY2" fmla="*/ 0 h 1877437"/>
              <a:gd name="connsiteX3" fmla="*/ 1289205 w 8790038"/>
              <a:gd name="connsiteY3" fmla="*/ 0 h 1877437"/>
              <a:gd name="connsiteX4" fmla="*/ 1777541 w 8790038"/>
              <a:gd name="connsiteY4" fmla="*/ 0 h 1877437"/>
              <a:gd name="connsiteX5" fmla="*/ 2441677 w 8790038"/>
              <a:gd name="connsiteY5" fmla="*/ 0 h 1877437"/>
              <a:gd name="connsiteX6" fmla="*/ 2666311 w 8790038"/>
              <a:gd name="connsiteY6" fmla="*/ 0 h 1877437"/>
              <a:gd name="connsiteX7" fmla="*/ 3330447 w 8790038"/>
              <a:gd name="connsiteY7" fmla="*/ 0 h 1877437"/>
              <a:gd name="connsiteX8" fmla="*/ 3642982 w 8790038"/>
              <a:gd name="connsiteY8" fmla="*/ 0 h 1877437"/>
              <a:gd name="connsiteX9" fmla="*/ 4219218 w 8790038"/>
              <a:gd name="connsiteY9" fmla="*/ 0 h 1877437"/>
              <a:gd name="connsiteX10" fmla="*/ 4531753 w 8790038"/>
              <a:gd name="connsiteY10" fmla="*/ 0 h 1877437"/>
              <a:gd name="connsiteX11" fmla="*/ 4932187 w 8790038"/>
              <a:gd name="connsiteY11" fmla="*/ 0 h 1877437"/>
              <a:gd name="connsiteX12" fmla="*/ 5244722 w 8790038"/>
              <a:gd name="connsiteY12" fmla="*/ 0 h 1877437"/>
              <a:gd name="connsiteX13" fmla="*/ 5733058 w 8790038"/>
              <a:gd name="connsiteY13" fmla="*/ 0 h 1877437"/>
              <a:gd name="connsiteX14" fmla="*/ 6309293 w 8790038"/>
              <a:gd name="connsiteY14" fmla="*/ 0 h 1877437"/>
              <a:gd name="connsiteX15" fmla="*/ 6797629 w 8790038"/>
              <a:gd name="connsiteY15" fmla="*/ 0 h 1877437"/>
              <a:gd name="connsiteX16" fmla="*/ 7373865 w 8790038"/>
              <a:gd name="connsiteY16" fmla="*/ 0 h 1877437"/>
              <a:gd name="connsiteX17" fmla="*/ 7950100 w 8790038"/>
              <a:gd name="connsiteY17" fmla="*/ 0 h 1877437"/>
              <a:gd name="connsiteX18" fmla="*/ 8790038 w 8790038"/>
              <a:gd name="connsiteY18" fmla="*/ 0 h 1877437"/>
              <a:gd name="connsiteX19" fmla="*/ 8790038 w 8790038"/>
              <a:gd name="connsiteY19" fmla="*/ 506908 h 1877437"/>
              <a:gd name="connsiteX20" fmla="*/ 8790038 w 8790038"/>
              <a:gd name="connsiteY20" fmla="*/ 976267 h 1877437"/>
              <a:gd name="connsiteX21" fmla="*/ 8790038 w 8790038"/>
              <a:gd name="connsiteY21" fmla="*/ 1877437 h 1877437"/>
              <a:gd name="connsiteX22" fmla="*/ 8213802 w 8790038"/>
              <a:gd name="connsiteY22" fmla="*/ 1877437 h 1877437"/>
              <a:gd name="connsiteX23" fmla="*/ 7989168 w 8790038"/>
              <a:gd name="connsiteY23" fmla="*/ 1877437 h 1877437"/>
              <a:gd name="connsiteX24" fmla="*/ 7588732 w 8790038"/>
              <a:gd name="connsiteY24" fmla="*/ 1877437 h 1877437"/>
              <a:gd name="connsiteX25" fmla="*/ 7012496 w 8790038"/>
              <a:gd name="connsiteY25" fmla="*/ 1877437 h 1877437"/>
              <a:gd name="connsiteX26" fmla="*/ 6436261 w 8790038"/>
              <a:gd name="connsiteY26" fmla="*/ 1877437 h 1877437"/>
              <a:gd name="connsiteX27" fmla="*/ 5860025 w 8790038"/>
              <a:gd name="connsiteY27" fmla="*/ 1877437 h 1877437"/>
              <a:gd name="connsiteX28" fmla="*/ 5635390 w 8790038"/>
              <a:gd name="connsiteY28" fmla="*/ 1877437 h 1877437"/>
              <a:gd name="connsiteX29" fmla="*/ 5059155 w 8790038"/>
              <a:gd name="connsiteY29" fmla="*/ 1877437 h 1877437"/>
              <a:gd name="connsiteX30" fmla="*/ 4834520 w 8790038"/>
              <a:gd name="connsiteY30" fmla="*/ 1877437 h 1877437"/>
              <a:gd name="connsiteX31" fmla="*/ 4346185 w 8790038"/>
              <a:gd name="connsiteY31" fmla="*/ 1877437 h 1877437"/>
              <a:gd name="connsiteX32" fmla="*/ 3769949 w 8790038"/>
              <a:gd name="connsiteY32" fmla="*/ 1877437 h 1877437"/>
              <a:gd name="connsiteX33" fmla="*/ 3281614 w 8790038"/>
              <a:gd name="connsiteY33" fmla="*/ 1877437 h 1877437"/>
              <a:gd name="connsiteX34" fmla="*/ 2705378 w 8790038"/>
              <a:gd name="connsiteY34" fmla="*/ 1877437 h 1877437"/>
              <a:gd name="connsiteX35" fmla="*/ 2041242 w 8790038"/>
              <a:gd name="connsiteY35" fmla="*/ 1877437 h 1877437"/>
              <a:gd name="connsiteX36" fmla="*/ 1640807 w 8790038"/>
              <a:gd name="connsiteY36" fmla="*/ 1877437 h 1877437"/>
              <a:gd name="connsiteX37" fmla="*/ 1416172 w 8790038"/>
              <a:gd name="connsiteY37" fmla="*/ 1877437 h 1877437"/>
              <a:gd name="connsiteX38" fmla="*/ 1191538 w 8790038"/>
              <a:gd name="connsiteY38" fmla="*/ 1877437 h 1877437"/>
              <a:gd name="connsiteX39" fmla="*/ 527402 w 8790038"/>
              <a:gd name="connsiteY39" fmla="*/ 1877437 h 1877437"/>
              <a:gd name="connsiteX40" fmla="*/ 0 w 8790038"/>
              <a:gd name="connsiteY40" fmla="*/ 1877437 h 1877437"/>
              <a:gd name="connsiteX41" fmla="*/ 0 w 8790038"/>
              <a:gd name="connsiteY41" fmla="*/ 1370529 h 1877437"/>
              <a:gd name="connsiteX42" fmla="*/ 0 w 8790038"/>
              <a:gd name="connsiteY42" fmla="*/ 863621 h 1877437"/>
              <a:gd name="connsiteX43" fmla="*/ 0 w 8790038"/>
              <a:gd name="connsiteY43" fmla="*/ 0 h 187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790038" h="1877437" fill="none" extrusionOk="0">
                <a:moveTo>
                  <a:pt x="0" y="0"/>
                </a:moveTo>
                <a:cubicBezTo>
                  <a:pt x="123993" y="-55892"/>
                  <a:pt x="195692" y="5434"/>
                  <a:pt x="312534" y="0"/>
                </a:cubicBezTo>
                <a:cubicBezTo>
                  <a:pt x="399515" y="33545"/>
                  <a:pt x="837664" y="38294"/>
                  <a:pt x="976670" y="0"/>
                </a:cubicBezTo>
                <a:cubicBezTo>
                  <a:pt x="1154959" y="-54701"/>
                  <a:pt x="1183599" y="47731"/>
                  <a:pt x="1289205" y="0"/>
                </a:cubicBezTo>
                <a:cubicBezTo>
                  <a:pt x="1317457" y="13670"/>
                  <a:pt x="1574571" y="42275"/>
                  <a:pt x="1777541" y="0"/>
                </a:cubicBezTo>
                <a:cubicBezTo>
                  <a:pt x="2011372" y="55707"/>
                  <a:pt x="2307350" y="21462"/>
                  <a:pt x="2441677" y="0"/>
                </a:cubicBezTo>
                <a:cubicBezTo>
                  <a:pt x="2593696" y="-109631"/>
                  <a:pt x="2598679" y="5728"/>
                  <a:pt x="2666311" y="0"/>
                </a:cubicBezTo>
                <a:cubicBezTo>
                  <a:pt x="2670298" y="65462"/>
                  <a:pt x="3045997" y="113455"/>
                  <a:pt x="3330447" y="0"/>
                </a:cubicBezTo>
                <a:cubicBezTo>
                  <a:pt x="3689182" y="-27670"/>
                  <a:pt x="3479054" y="10472"/>
                  <a:pt x="3642982" y="0"/>
                </a:cubicBezTo>
                <a:cubicBezTo>
                  <a:pt x="3852425" y="45286"/>
                  <a:pt x="4079904" y="98434"/>
                  <a:pt x="4219218" y="0"/>
                </a:cubicBezTo>
                <a:cubicBezTo>
                  <a:pt x="4414521" y="-50967"/>
                  <a:pt x="4407682" y="-1864"/>
                  <a:pt x="4531753" y="0"/>
                </a:cubicBezTo>
                <a:cubicBezTo>
                  <a:pt x="4665772" y="13034"/>
                  <a:pt x="4832558" y="57370"/>
                  <a:pt x="4932187" y="0"/>
                </a:cubicBezTo>
                <a:cubicBezTo>
                  <a:pt x="5013609" y="-13523"/>
                  <a:pt x="5118085" y="-7444"/>
                  <a:pt x="5244722" y="0"/>
                </a:cubicBezTo>
                <a:cubicBezTo>
                  <a:pt x="5386591" y="-20194"/>
                  <a:pt x="5478889" y="-43602"/>
                  <a:pt x="5733058" y="0"/>
                </a:cubicBezTo>
                <a:cubicBezTo>
                  <a:pt x="5963775" y="-22272"/>
                  <a:pt x="6049413" y="-21503"/>
                  <a:pt x="6309293" y="0"/>
                </a:cubicBezTo>
                <a:cubicBezTo>
                  <a:pt x="6557348" y="32916"/>
                  <a:pt x="6627068" y="56071"/>
                  <a:pt x="6797629" y="0"/>
                </a:cubicBezTo>
                <a:cubicBezTo>
                  <a:pt x="6993135" y="-87002"/>
                  <a:pt x="7181713" y="86002"/>
                  <a:pt x="7373865" y="0"/>
                </a:cubicBezTo>
                <a:cubicBezTo>
                  <a:pt x="7493509" y="20211"/>
                  <a:pt x="7860762" y="-47450"/>
                  <a:pt x="7950100" y="0"/>
                </a:cubicBezTo>
                <a:cubicBezTo>
                  <a:pt x="7971461" y="-62288"/>
                  <a:pt x="8366169" y="65984"/>
                  <a:pt x="8790038" y="0"/>
                </a:cubicBezTo>
                <a:cubicBezTo>
                  <a:pt x="8801202" y="207505"/>
                  <a:pt x="8778869" y="250680"/>
                  <a:pt x="8790038" y="506908"/>
                </a:cubicBezTo>
                <a:cubicBezTo>
                  <a:pt x="8804617" y="742839"/>
                  <a:pt x="8767479" y="766630"/>
                  <a:pt x="8790038" y="976267"/>
                </a:cubicBezTo>
                <a:cubicBezTo>
                  <a:pt x="8843917" y="1072724"/>
                  <a:pt x="8792502" y="1644124"/>
                  <a:pt x="8790038" y="1877437"/>
                </a:cubicBezTo>
                <a:cubicBezTo>
                  <a:pt x="8613875" y="1962586"/>
                  <a:pt x="8485557" y="1783531"/>
                  <a:pt x="8213802" y="1877437"/>
                </a:cubicBezTo>
                <a:cubicBezTo>
                  <a:pt x="7971193" y="1960786"/>
                  <a:pt x="8052914" y="1864872"/>
                  <a:pt x="7989168" y="1877437"/>
                </a:cubicBezTo>
                <a:cubicBezTo>
                  <a:pt x="7833724" y="1880873"/>
                  <a:pt x="7709355" y="1854351"/>
                  <a:pt x="7588732" y="1877437"/>
                </a:cubicBezTo>
                <a:cubicBezTo>
                  <a:pt x="7468529" y="1914762"/>
                  <a:pt x="7135876" y="1831217"/>
                  <a:pt x="7012496" y="1877437"/>
                </a:cubicBezTo>
                <a:cubicBezTo>
                  <a:pt x="6785537" y="1932018"/>
                  <a:pt x="6662790" y="1938420"/>
                  <a:pt x="6436261" y="1877437"/>
                </a:cubicBezTo>
                <a:cubicBezTo>
                  <a:pt x="6213899" y="1861804"/>
                  <a:pt x="6001044" y="1762203"/>
                  <a:pt x="5860025" y="1877437"/>
                </a:cubicBezTo>
                <a:cubicBezTo>
                  <a:pt x="5722761" y="1927028"/>
                  <a:pt x="5714000" y="1827986"/>
                  <a:pt x="5635390" y="1877437"/>
                </a:cubicBezTo>
                <a:cubicBezTo>
                  <a:pt x="5624873" y="1835366"/>
                  <a:pt x="5256562" y="1901722"/>
                  <a:pt x="5059155" y="1877437"/>
                </a:cubicBezTo>
                <a:cubicBezTo>
                  <a:pt x="4843421" y="1931180"/>
                  <a:pt x="4931006" y="1842684"/>
                  <a:pt x="4834520" y="1877437"/>
                </a:cubicBezTo>
                <a:cubicBezTo>
                  <a:pt x="4704257" y="1857901"/>
                  <a:pt x="4511988" y="1834344"/>
                  <a:pt x="4346185" y="1877437"/>
                </a:cubicBezTo>
                <a:cubicBezTo>
                  <a:pt x="4227722" y="1946350"/>
                  <a:pt x="4083319" y="1868087"/>
                  <a:pt x="3769949" y="1877437"/>
                </a:cubicBezTo>
                <a:cubicBezTo>
                  <a:pt x="3474007" y="1904965"/>
                  <a:pt x="3386662" y="1840632"/>
                  <a:pt x="3281614" y="1877437"/>
                </a:cubicBezTo>
                <a:cubicBezTo>
                  <a:pt x="3105811" y="1912181"/>
                  <a:pt x="2781231" y="1829381"/>
                  <a:pt x="2705378" y="1877437"/>
                </a:cubicBezTo>
                <a:cubicBezTo>
                  <a:pt x="2626618" y="1881030"/>
                  <a:pt x="2425510" y="1839015"/>
                  <a:pt x="2041242" y="1877437"/>
                </a:cubicBezTo>
                <a:cubicBezTo>
                  <a:pt x="1702516" y="1892164"/>
                  <a:pt x="1813904" y="1799248"/>
                  <a:pt x="1640807" y="1877437"/>
                </a:cubicBezTo>
                <a:cubicBezTo>
                  <a:pt x="1494603" y="1961275"/>
                  <a:pt x="1480262" y="1878478"/>
                  <a:pt x="1416172" y="1877437"/>
                </a:cubicBezTo>
                <a:cubicBezTo>
                  <a:pt x="1318183" y="1886137"/>
                  <a:pt x="1246311" y="1878993"/>
                  <a:pt x="1191538" y="1877437"/>
                </a:cubicBezTo>
                <a:cubicBezTo>
                  <a:pt x="1200401" y="1921976"/>
                  <a:pt x="896658" y="1908624"/>
                  <a:pt x="527402" y="1877437"/>
                </a:cubicBezTo>
                <a:cubicBezTo>
                  <a:pt x="220254" y="1890553"/>
                  <a:pt x="157199" y="1886568"/>
                  <a:pt x="0" y="1877437"/>
                </a:cubicBezTo>
                <a:cubicBezTo>
                  <a:pt x="-60314" y="1646090"/>
                  <a:pt x="19508" y="1463129"/>
                  <a:pt x="0" y="1370529"/>
                </a:cubicBezTo>
                <a:cubicBezTo>
                  <a:pt x="-10390" y="1250319"/>
                  <a:pt x="18791" y="985231"/>
                  <a:pt x="0" y="863621"/>
                </a:cubicBezTo>
                <a:cubicBezTo>
                  <a:pt x="-119415" y="656551"/>
                  <a:pt x="-17966" y="217692"/>
                  <a:pt x="0" y="0"/>
                </a:cubicBezTo>
                <a:close/>
              </a:path>
              <a:path w="8790038" h="1877437" stroke="0" extrusionOk="0">
                <a:moveTo>
                  <a:pt x="0" y="0"/>
                </a:moveTo>
                <a:cubicBezTo>
                  <a:pt x="67950" y="-40210"/>
                  <a:pt x="168530" y="13718"/>
                  <a:pt x="224634" y="0"/>
                </a:cubicBezTo>
                <a:cubicBezTo>
                  <a:pt x="237860" y="-44764"/>
                  <a:pt x="733980" y="110350"/>
                  <a:pt x="888770" y="0"/>
                </a:cubicBezTo>
                <a:cubicBezTo>
                  <a:pt x="1055262" y="-108107"/>
                  <a:pt x="1231746" y="-10307"/>
                  <a:pt x="1289205" y="0"/>
                </a:cubicBezTo>
                <a:cubicBezTo>
                  <a:pt x="1360780" y="25542"/>
                  <a:pt x="1534170" y="52596"/>
                  <a:pt x="1601740" y="0"/>
                </a:cubicBezTo>
                <a:cubicBezTo>
                  <a:pt x="1720980" y="8589"/>
                  <a:pt x="1946201" y="-24756"/>
                  <a:pt x="2090075" y="0"/>
                </a:cubicBezTo>
                <a:cubicBezTo>
                  <a:pt x="2244640" y="12632"/>
                  <a:pt x="2462815" y="19589"/>
                  <a:pt x="2754211" y="0"/>
                </a:cubicBezTo>
                <a:cubicBezTo>
                  <a:pt x="3069778" y="16317"/>
                  <a:pt x="3167745" y="112304"/>
                  <a:pt x="3418348" y="0"/>
                </a:cubicBezTo>
                <a:cubicBezTo>
                  <a:pt x="3598108" y="-38832"/>
                  <a:pt x="3860773" y="-21632"/>
                  <a:pt x="4082484" y="0"/>
                </a:cubicBezTo>
                <a:cubicBezTo>
                  <a:pt x="4283660" y="-3936"/>
                  <a:pt x="4317582" y="13316"/>
                  <a:pt x="4395019" y="0"/>
                </a:cubicBezTo>
                <a:cubicBezTo>
                  <a:pt x="4395204" y="-33395"/>
                  <a:pt x="4711090" y="91237"/>
                  <a:pt x="4971254" y="0"/>
                </a:cubicBezTo>
                <a:cubicBezTo>
                  <a:pt x="5146111" y="-61430"/>
                  <a:pt x="5393431" y="-39023"/>
                  <a:pt x="5635390" y="0"/>
                </a:cubicBezTo>
                <a:cubicBezTo>
                  <a:pt x="5924722" y="11749"/>
                  <a:pt x="5773766" y="-5295"/>
                  <a:pt x="5947925" y="0"/>
                </a:cubicBezTo>
                <a:cubicBezTo>
                  <a:pt x="6085879" y="-33964"/>
                  <a:pt x="6143101" y="43157"/>
                  <a:pt x="6260460" y="0"/>
                </a:cubicBezTo>
                <a:cubicBezTo>
                  <a:pt x="6339038" y="-46776"/>
                  <a:pt x="6571663" y="17086"/>
                  <a:pt x="6660895" y="0"/>
                </a:cubicBezTo>
                <a:cubicBezTo>
                  <a:pt x="6739908" y="-44441"/>
                  <a:pt x="7051738" y="83441"/>
                  <a:pt x="7237131" y="0"/>
                </a:cubicBezTo>
                <a:cubicBezTo>
                  <a:pt x="7405626" y="-32969"/>
                  <a:pt x="7531382" y="35861"/>
                  <a:pt x="7637566" y="0"/>
                </a:cubicBezTo>
                <a:cubicBezTo>
                  <a:pt x="7793809" y="-10225"/>
                  <a:pt x="7797513" y="25364"/>
                  <a:pt x="7950100" y="0"/>
                </a:cubicBezTo>
                <a:cubicBezTo>
                  <a:pt x="8014774" y="62800"/>
                  <a:pt x="8491446" y="-45915"/>
                  <a:pt x="8790038" y="0"/>
                </a:cubicBezTo>
                <a:cubicBezTo>
                  <a:pt x="8818298" y="220794"/>
                  <a:pt x="8792259" y="394706"/>
                  <a:pt x="8790038" y="469359"/>
                </a:cubicBezTo>
                <a:cubicBezTo>
                  <a:pt x="8767281" y="614431"/>
                  <a:pt x="8753921" y="705388"/>
                  <a:pt x="8790038" y="901170"/>
                </a:cubicBezTo>
                <a:cubicBezTo>
                  <a:pt x="8844259" y="1065741"/>
                  <a:pt x="8748554" y="1117920"/>
                  <a:pt x="8790038" y="1370529"/>
                </a:cubicBezTo>
                <a:cubicBezTo>
                  <a:pt x="8790806" y="1623105"/>
                  <a:pt x="8785955" y="1791238"/>
                  <a:pt x="8790038" y="1877437"/>
                </a:cubicBezTo>
                <a:cubicBezTo>
                  <a:pt x="8570655" y="1953198"/>
                  <a:pt x="8345914" y="1762446"/>
                  <a:pt x="8213802" y="1877437"/>
                </a:cubicBezTo>
                <a:cubicBezTo>
                  <a:pt x="8148704" y="1924016"/>
                  <a:pt x="7740415" y="1714366"/>
                  <a:pt x="7549666" y="1877437"/>
                </a:cubicBezTo>
                <a:cubicBezTo>
                  <a:pt x="7256277" y="1989865"/>
                  <a:pt x="7225457" y="1880472"/>
                  <a:pt x="7061330" y="1877437"/>
                </a:cubicBezTo>
                <a:cubicBezTo>
                  <a:pt x="6915085" y="1821613"/>
                  <a:pt x="6708915" y="1739961"/>
                  <a:pt x="6397194" y="1877437"/>
                </a:cubicBezTo>
                <a:cubicBezTo>
                  <a:pt x="6152420" y="1901395"/>
                  <a:pt x="6168353" y="1847266"/>
                  <a:pt x="6084659" y="1877437"/>
                </a:cubicBezTo>
                <a:cubicBezTo>
                  <a:pt x="5994064" y="1925279"/>
                  <a:pt x="5950488" y="1869633"/>
                  <a:pt x="5860025" y="1877437"/>
                </a:cubicBezTo>
                <a:cubicBezTo>
                  <a:pt x="5803501" y="1927348"/>
                  <a:pt x="5397257" y="1772746"/>
                  <a:pt x="5283789" y="1877437"/>
                </a:cubicBezTo>
                <a:cubicBezTo>
                  <a:pt x="5221536" y="1956755"/>
                  <a:pt x="5022028" y="1903857"/>
                  <a:pt x="4619653" y="1877437"/>
                </a:cubicBezTo>
                <a:cubicBezTo>
                  <a:pt x="4337300" y="1826502"/>
                  <a:pt x="4203745" y="1755082"/>
                  <a:pt x="3955517" y="1877437"/>
                </a:cubicBezTo>
                <a:cubicBezTo>
                  <a:pt x="3654640" y="1969467"/>
                  <a:pt x="3517232" y="1847741"/>
                  <a:pt x="3291380" y="1877437"/>
                </a:cubicBezTo>
                <a:cubicBezTo>
                  <a:pt x="2982442" y="1895518"/>
                  <a:pt x="2730138" y="1719202"/>
                  <a:pt x="2627244" y="1877437"/>
                </a:cubicBezTo>
                <a:cubicBezTo>
                  <a:pt x="2484106" y="1922914"/>
                  <a:pt x="2472729" y="1849341"/>
                  <a:pt x="2314710" y="1877437"/>
                </a:cubicBezTo>
                <a:cubicBezTo>
                  <a:pt x="2158579" y="1914735"/>
                  <a:pt x="2083931" y="1799786"/>
                  <a:pt x="2002175" y="1877437"/>
                </a:cubicBezTo>
                <a:cubicBezTo>
                  <a:pt x="1872155" y="1922979"/>
                  <a:pt x="1703791" y="1887802"/>
                  <a:pt x="1601740" y="1877437"/>
                </a:cubicBezTo>
                <a:cubicBezTo>
                  <a:pt x="1532129" y="1906717"/>
                  <a:pt x="1502546" y="1835018"/>
                  <a:pt x="1377105" y="1877437"/>
                </a:cubicBezTo>
                <a:cubicBezTo>
                  <a:pt x="1299705" y="1930007"/>
                  <a:pt x="1250936" y="1861832"/>
                  <a:pt x="1152471" y="1877437"/>
                </a:cubicBezTo>
                <a:cubicBezTo>
                  <a:pt x="989478" y="1874229"/>
                  <a:pt x="710732" y="1867827"/>
                  <a:pt x="576235" y="1877437"/>
                </a:cubicBezTo>
                <a:cubicBezTo>
                  <a:pt x="406888" y="1954925"/>
                  <a:pt x="161036" y="1853623"/>
                  <a:pt x="0" y="1877437"/>
                </a:cubicBezTo>
                <a:cubicBezTo>
                  <a:pt x="-74647" y="1756809"/>
                  <a:pt x="70670" y="1490063"/>
                  <a:pt x="0" y="1370529"/>
                </a:cubicBezTo>
                <a:cubicBezTo>
                  <a:pt x="24153" y="1214830"/>
                  <a:pt x="3922" y="1089317"/>
                  <a:pt x="0" y="901170"/>
                </a:cubicBezTo>
                <a:cubicBezTo>
                  <a:pt x="45626" y="789694"/>
                  <a:pt x="-40899" y="561114"/>
                  <a:pt x="0" y="413036"/>
                </a:cubicBezTo>
                <a:cubicBezTo>
                  <a:pt x="-71580" y="283401"/>
                  <a:pt x="45760" y="208250"/>
                  <a:pt x="0" y="0"/>
                </a:cubicBezTo>
                <a:close/>
              </a:path>
              <a:path w="8790038" h="1877437" fill="none" stroke="0" extrusionOk="0">
                <a:moveTo>
                  <a:pt x="0" y="0"/>
                </a:moveTo>
                <a:cubicBezTo>
                  <a:pt x="90207" y="-20868"/>
                  <a:pt x="170480" y="23917"/>
                  <a:pt x="312534" y="0"/>
                </a:cubicBezTo>
                <a:cubicBezTo>
                  <a:pt x="456647" y="-15788"/>
                  <a:pt x="849092" y="12896"/>
                  <a:pt x="976670" y="0"/>
                </a:cubicBezTo>
                <a:cubicBezTo>
                  <a:pt x="1120089" y="-30541"/>
                  <a:pt x="1205689" y="14313"/>
                  <a:pt x="1289205" y="0"/>
                </a:cubicBezTo>
                <a:cubicBezTo>
                  <a:pt x="1400974" y="-38301"/>
                  <a:pt x="1541406" y="37334"/>
                  <a:pt x="1777541" y="0"/>
                </a:cubicBezTo>
                <a:cubicBezTo>
                  <a:pt x="2079539" y="-14692"/>
                  <a:pt x="2272170" y="35553"/>
                  <a:pt x="2441677" y="0"/>
                </a:cubicBezTo>
                <a:cubicBezTo>
                  <a:pt x="2636852" y="-66527"/>
                  <a:pt x="2579231" y="-2125"/>
                  <a:pt x="2666311" y="0"/>
                </a:cubicBezTo>
                <a:cubicBezTo>
                  <a:pt x="2686999" y="42074"/>
                  <a:pt x="2950545" y="-4434"/>
                  <a:pt x="3330447" y="0"/>
                </a:cubicBezTo>
                <a:cubicBezTo>
                  <a:pt x="3656251" y="-27338"/>
                  <a:pt x="3500912" y="-11695"/>
                  <a:pt x="3642982" y="0"/>
                </a:cubicBezTo>
                <a:cubicBezTo>
                  <a:pt x="3808739" y="14149"/>
                  <a:pt x="4070307" y="102602"/>
                  <a:pt x="4219218" y="0"/>
                </a:cubicBezTo>
                <a:cubicBezTo>
                  <a:pt x="4402619" y="-67613"/>
                  <a:pt x="4418590" y="-4470"/>
                  <a:pt x="4531753" y="0"/>
                </a:cubicBezTo>
                <a:cubicBezTo>
                  <a:pt x="4619504" y="-30001"/>
                  <a:pt x="4853776" y="25963"/>
                  <a:pt x="4932187" y="0"/>
                </a:cubicBezTo>
                <a:cubicBezTo>
                  <a:pt x="5027451" y="-50927"/>
                  <a:pt x="5175400" y="18081"/>
                  <a:pt x="5244722" y="0"/>
                </a:cubicBezTo>
                <a:cubicBezTo>
                  <a:pt x="5286913" y="-21830"/>
                  <a:pt x="5479062" y="36436"/>
                  <a:pt x="5733058" y="0"/>
                </a:cubicBezTo>
                <a:cubicBezTo>
                  <a:pt x="5943711" y="-36951"/>
                  <a:pt x="6096958" y="-29563"/>
                  <a:pt x="6309293" y="0"/>
                </a:cubicBezTo>
                <a:cubicBezTo>
                  <a:pt x="6490103" y="-19042"/>
                  <a:pt x="6649751" y="33640"/>
                  <a:pt x="6797629" y="0"/>
                </a:cubicBezTo>
                <a:cubicBezTo>
                  <a:pt x="6938548" y="-56361"/>
                  <a:pt x="7267840" y="29070"/>
                  <a:pt x="7373865" y="0"/>
                </a:cubicBezTo>
                <a:cubicBezTo>
                  <a:pt x="7540409" y="-22869"/>
                  <a:pt x="7736094" y="-34132"/>
                  <a:pt x="7950100" y="0"/>
                </a:cubicBezTo>
                <a:cubicBezTo>
                  <a:pt x="8076413" y="-96106"/>
                  <a:pt x="8429550" y="28516"/>
                  <a:pt x="8790038" y="0"/>
                </a:cubicBezTo>
                <a:cubicBezTo>
                  <a:pt x="8803016" y="199037"/>
                  <a:pt x="8803229" y="272974"/>
                  <a:pt x="8790038" y="506908"/>
                </a:cubicBezTo>
                <a:cubicBezTo>
                  <a:pt x="8798315" y="751711"/>
                  <a:pt x="8753595" y="768215"/>
                  <a:pt x="8790038" y="976267"/>
                </a:cubicBezTo>
                <a:cubicBezTo>
                  <a:pt x="8858959" y="1128923"/>
                  <a:pt x="8647240" y="1636000"/>
                  <a:pt x="8790038" y="1877437"/>
                </a:cubicBezTo>
                <a:cubicBezTo>
                  <a:pt x="8581639" y="1919542"/>
                  <a:pt x="8498807" y="1838415"/>
                  <a:pt x="8213802" y="1877437"/>
                </a:cubicBezTo>
                <a:cubicBezTo>
                  <a:pt x="7950896" y="1944908"/>
                  <a:pt x="8089163" y="1873164"/>
                  <a:pt x="7989168" y="1877437"/>
                </a:cubicBezTo>
                <a:cubicBezTo>
                  <a:pt x="7912870" y="1890694"/>
                  <a:pt x="7706369" y="1872169"/>
                  <a:pt x="7588732" y="1877437"/>
                </a:cubicBezTo>
                <a:cubicBezTo>
                  <a:pt x="7527697" y="1836978"/>
                  <a:pt x="7194818" y="1868825"/>
                  <a:pt x="7012496" y="1877437"/>
                </a:cubicBezTo>
                <a:cubicBezTo>
                  <a:pt x="6853532" y="1900406"/>
                  <a:pt x="6720948" y="1837149"/>
                  <a:pt x="6436261" y="1877437"/>
                </a:cubicBezTo>
                <a:cubicBezTo>
                  <a:pt x="6188204" y="1908152"/>
                  <a:pt x="6013307" y="1842280"/>
                  <a:pt x="5860025" y="1877437"/>
                </a:cubicBezTo>
                <a:cubicBezTo>
                  <a:pt x="5726204" y="1892561"/>
                  <a:pt x="5694394" y="1856265"/>
                  <a:pt x="5635390" y="1877437"/>
                </a:cubicBezTo>
                <a:cubicBezTo>
                  <a:pt x="5574908" y="1940473"/>
                  <a:pt x="5180022" y="1841197"/>
                  <a:pt x="5059155" y="1877437"/>
                </a:cubicBezTo>
                <a:cubicBezTo>
                  <a:pt x="4857006" y="1911398"/>
                  <a:pt x="4902172" y="1863852"/>
                  <a:pt x="4834520" y="1877437"/>
                </a:cubicBezTo>
                <a:cubicBezTo>
                  <a:pt x="4692879" y="1904719"/>
                  <a:pt x="4518443" y="1800382"/>
                  <a:pt x="4346185" y="1877437"/>
                </a:cubicBezTo>
                <a:cubicBezTo>
                  <a:pt x="4228958" y="1914618"/>
                  <a:pt x="4036063" y="1824056"/>
                  <a:pt x="3769949" y="1877437"/>
                </a:cubicBezTo>
                <a:cubicBezTo>
                  <a:pt x="3494165" y="1879784"/>
                  <a:pt x="3437302" y="1831101"/>
                  <a:pt x="3281614" y="1877437"/>
                </a:cubicBezTo>
                <a:cubicBezTo>
                  <a:pt x="3132163" y="1902234"/>
                  <a:pt x="2795045" y="1846455"/>
                  <a:pt x="2705378" y="1877437"/>
                </a:cubicBezTo>
                <a:cubicBezTo>
                  <a:pt x="2519570" y="1964660"/>
                  <a:pt x="2342542" y="1841343"/>
                  <a:pt x="2041242" y="1877437"/>
                </a:cubicBezTo>
                <a:cubicBezTo>
                  <a:pt x="1739789" y="1893252"/>
                  <a:pt x="1803119" y="1796951"/>
                  <a:pt x="1640807" y="1877437"/>
                </a:cubicBezTo>
                <a:cubicBezTo>
                  <a:pt x="1492842" y="1925397"/>
                  <a:pt x="1476841" y="1868849"/>
                  <a:pt x="1416172" y="1877437"/>
                </a:cubicBezTo>
                <a:cubicBezTo>
                  <a:pt x="1356725" y="1880023"/>
                  <a:pt x="1241432" y="1861342"/>
                  <a:pt x="1191538" y="1877437"/>
                </a:cubicBezTo>
                <a:cubicBezTo>
                  <a:pt x="1130670" y="1930532"/>
                  <a:pt x="836210" y="1801448"/>
                  <a:pt x="527402" y="1877437"/>
                </a:cubicBezTo>
                <a:cubicBezTo>
                  <a:pt x="206363" y="1922985"/>
                  <a:pt x="169580" y="1849370"/>
                  <a:pt x="0" y="1877437"/>
                </a:cubicBezTo>
                <a:cubicBezTo>
                  <a:pt x="-49449" y="1641457"/>
                  <a:pt x="65568" y="1476216"/>
                  <a:pt x="0" y="1370529"/>
                </a:cubicBezTo>
                <a:cubicBezTo>
                  <a:pt x="-50049" y="1207380"/>
                  <a:pt x="5691" y="1037393"/>
                  <a:pt x="0" y="863621"/>
                </a:cubicBezTo>
                <a:cubicBezTo>
                  <a:pt x="-72390" y="610547"/>
                  <a:pt x="-20934" y="290713"/>
                  <a:pt x="0" y="0"/>
                </a:cubicBezTo>
                <a:close/>
              </a:path>
              <a:path w="8790038" h="1877437" fill="none" stroke="0" extrusionOk="0">
                <a:moveTo>
                  <a:pt x="0" y="0"/>
                </a:moveTo>
                <a:cubicBezTo>
                  <a:pt x="107565" y="-21328"/>
                  <a:pt x="183644" y="11610"/>
                  <a:pt x="312534" y="0"/>
                </a:cubicBezTo>
                <a:cubicBezTo>
                  <a:pt x="433845" y="-9129"/>
                  <a:pt x="846742" y="40183"/>
                  <a:pt x="976670" y="0"/>
                </a:cubicBezTo>
                <a:cubicBezTo>
                  <a:pt x="1145827" y="-52648"/>
                  <a:pt x="1204483" y="52557"/>
                  <a:pt x="1289205" y="0"/>
                </a:cubicBezTo>
                <a:cubicBezTo>
                  <a:pt x="1390949" y="-34755"/>
                  <a:pt x="1567873" y="70948"/>
                  <a:pt x="1777541" y="0"/>
                </a:cubicBezTo>
                <a:cubicBezTo>
                  <a:pt x="2018297" y="15653"/>
                  <a:pt x="2283696" y="44204"/>
                  <a:pt x="2441677" y="0"/>
                </a:cubicBezTo>
                <a:cubicBezTo>
                  <a:pt x="2604870" y="-89816"/>
                  <a:pt x="2587552" y="2579"/>
                  <a:pt x="2666311" y="0"/>
                </a:cubicBezTo>
                <a:cubicBezTo>
                  <a:pt x="2658775" y="91410"/>
                  <a:pt x="2983343" y="23876"/>
                  <a:pt x="3330447" y="0"/>
                </a:cubicBezTo>
                <a:cubicBezTo>
                  <a:pt x="3700884" y="-43965"/>
                  <a:pt x="3492402" y="-9080"/>
                  <a:pt x="3642982" y="0"/>
                </a:cubicBezTo>
                <a:cubicBezTo>
                  <a:pt x="3862860" y="32802"/>
                  <a:pt x="4064786" y="84065"/>
                  <a:pt x="4219218" y="0"/>
                </a:cubicBezTo>
                <a:cubicBezTo>
                  <a:pt x="4421337" y="-63265"/>
                  <a:pt x="4413202" y="-12034"/>
                  <a:pt x="4531753" y="0"/>
                </a:cubicBezTo>
                <a:cubicBezTo>
                  <a:pt x="4655090" y="-14469"/>
                  <a:pt x="4836524" y="41831"/>
                  <a:pt x="4932187" y="0"/>
                </a:cubicBezTo>
                <a:cubicBezTo>
                  <a:pt x="5031684" y="-37829"/>
                  <a:pt x="5138733" y="4190"/>
                  <a:pt x="5244722" y="0"/>
                </a:cubicBezTo>
                <a:cubicBezTo>
                  <a:pt x="5346586" y="-22531"/>
                  <a:pt x="5481316" y="-15232"/>
                  <a:pt x="5733058" y="0"/>
                </a:cubicBezTo>
                <a:cubicBezTo>
                  <a:pt x="5956781" y="-31822"/>
                  <a:pt x="6076934" y="-28476"/>
                  <a:pt x="6309293" y="0"/>
                </a:cubicBezTo>
                <a:cubicBezTo>
                  <a:pt x="6519566" y="9465"/>
                  <a:pt x="6616424" y="44510"/>
                  <a:pt x="6797629" y="0"/>
                </a:cubicBezTo>
                <a:cubicBezTo>
                  <a:pt x="6990079" y="-78992"/>
                  <a:pt x="7241876" y="64137"/>
                  <a:pt x="7373865" y="0"/>
                </a:cubicBezTo>
                <a:cubicBezTo>
                  <a:pt x="7493426" y="1538"/>
                  <a:pt x="7804805" y="-16286"/>
                  <a:pt x="7950100" y="0"/>
                </a:cubicBezTo>
                <a:cubicBezTo>
                  <a:pt x="8030227" y="-88359"/>
                  <a:pt x="8426244" y="-19539"/>
                  <a:pt x="8790038" y="0"/>
                </a:cubicBezTo>
                <a:cubicBezTo>
                  <a:pt x="8813275" y="206650"/>
                  <a:pt x="8794872" y="271695"/>
                  <a:pt x="8790038" y="506908"/>
                </a:cubicBezTo>
                <a:cubicBezTo>
                  <a:pt x="8801493" y="751761"/>
                  <a:pt x="8753686" y="771399"/>
                  <a:pt x="8790038" y="976267"/>
                </a:cubicBezTo>
                <a:cubicBezTo>
                  <a:pt x="8823793" y="1086501"/>
                  <a:pt x="8730391" y="1619416"/>
                  <a:pt x="8790038" y="1877437"/>
                </a:cubicBezTo>
                <a:cubicBezTo>
                  <a:pt x="8554506" y="1977772"/>
                  <a:pt x="8532135" y="1774019"/>
                  <a:pt x="8213802" y="1877437"/>
                </a:cubicBezTo>
                <a:cubicBezTo>
                  <a:pt x="7973232" y="1968363"/>
                  <a:pt x="8062904" y="1876801"/>
                  <a:pt x="7989168" y="1877437"/>
                </a:cubicBezTo>
                <a:cubicBezTo>
                  <a:pt x="7871104" y="1861961"/>
                  <a:pt x="7730581" y="1856465"/>
                  <a:pt x="7588732" y="1877437"/>
                </a:cubicBezTo>
                <a:cubicBezTo>
                  <a:pt x="7472881" y="1887362"/>
                  <a:pt x="7143118" y="1800169"/>
                  <a:pt x="7012496" y="1877437"/>
                </a:cubicBezTo>
                <a:cubicBezTo>
                  <a:pt x="6828606" y="1908165"/>
                  <a:pt x="6682411" y="1887694"/>
                  <a:pt x="6436261" y="1877437"/>
                </a:cubicBezTo>
                <a:cubicBezTo>
                  <a:pt x="6201632" y="1836046"/>
                  <a:pt x="5969282" y="1794407"/>
                  <a:pt x="5860025" y="1877437"/>
                </a:cubicBezTo>
                <a:cubicBezTo>
                  <a:pt x="5724024" y="1915654"/>
                  <a:pt x="5718247" y="1847944"/>
                  <a:pt x="5635390" y="1877437"/>
                </a:cubicBezTo>
                <a:cubicBezTo>
                  <a:pt x="5651282" y="1882686"/>
                  <a:pt x="5231249" y="1922587"/>
                  <a:pt x="5059155" y="1877437"/>
                </a:cubicBezTo>
                <a:cubicBezTo>
                  <a:pt x="4863969" y="1927596"/>
                  <a:pt x="4919606" y="1826685"/>
                  <a:pt x="4834520" y="1877437"/>
                </a:cubicBezTo>
                <a:cubicBezTo>
                  <a:pt x="4703015" y="1872533"/>
                  <a:pt x="4525198" y="1833777"/>
                  <a:pt x="4346185" y="1877437"/>
                </a:cubicBezTo>
                <a:cubicBezTo>
                  <a:pt x="4199169" y="1906355"/>
                  <a:pt x="4075647" y="1823825"/>
                  <a:pt x="3769949" y="1877437"/>
                </a:cubicBezTo>
                <a:cubicBezTo>
                  <a:pt x="3490838" y="1901861"/>
                  <a:pt x="3423812" y="1835532"/>
                  <a:pt x="3281614" y="1877437"/>
                </a:cubicBezTo>
                <a:cubicBezTo>
                  <a:pt x="3144234" y="1903960"/>
                  <a:pt x="2793322" y="1841875"/>
                  <a:pt x="2705378" y="1877437"/>
                </a:cubicBezTo>
                <a:cubicBezTo>
                  <a:pt x="2582809" y="1914558"/>
                  <a:pt x="2420669" y="1807111"/>
                  <a:pt x="2041242" y="1877437"/>
                </a:cubicBezTo>
                <a:cubicBezTo>
                  <a:pt x="1734252" y="1906118"/>
                  <a:pt x="1806776" y="1793692"/>
                  <a:pt x="1640807" y="1877437"/>
                </a:cubicBezTo>
                <a:cubicBezTo>
                  <a:pt x="1488091" y="1944786"/>
                  <a:pt x="1468114" y="1871713"/>
                  <a:pt x="1416172" y="1877437"/>
                </a:cubicBezTo>
                <a:cubicBezTo>
                  <a:pt x="1331465" y="1882177"/>
                  <a:pt x="1241516" y="1872884"/>
                  <a:pt x="1191538" y="1877437"/>
                </a:cubicBezTo>
                <a:cubicBezTo>
                  <a:pt x="1137621" y="1903255"/>
                  <a:pt x="854017" y="1818661"/>
                  <a:pt x="527402" y="1877437"/>
                </a:cubicBezTo>
                <a:cubicBezTo>
                  <a:pt x="210494" y="1900804"/>
                  <a:pt x="166882" y="1868962"/>
                  <a:pt x="0" y="1877437"/>
                </a:cubicBezTo>
                <a:cubicBezTo>
                  <a:pt x="-40438" y="1663562"/>
                  <a:pt x="36113" y="1450790"/>
                  <a:pt x="0" y="1370529"/>
                </a:cubicBezTo>
                <a:cubicBezTo>
                  <a:pt x="-42008" y="1225237"/>
                  <a:pt x="12491" y="1003962"/>
                  <a:pt x="0" y="863621"/>
                </a:cubicBezTo>
                <a:cubicBezTo>
                  <a:pt x="-92768" y="641352"/>
                  <a:pt x="-48470" y="234803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574823515">
                  <a:custGeom>
                    <a:avLst/>
                    <a:gdLst>
                      <a:gd name="connsiteX0" fmla="*/ 0 w 8790038"/>
                      <a:gd name="connsiteY0" fmla="*/ 0 h 1877437"/>
                      <a:gd name="connsiteX1" fmla="*/ 312534 w 8790038"/>
                      <a:gd name="connsiteY1" fmla="*/ 0 h 1877437"/>
                      <a:gd name="connsiteX2" fmla="*/ 976670 w 8790038"/>
                      <a:gd name="connsiteY2" fmla="*/ 0 h 1877437"/>
                      <a:gd name="connsiteX3" fmla="*/ 1289205 w 8790038"/>
                      <a:gd name="connsiteY3" fmla="*/ 0 h 1877437"/>
                      <a:gd name="connsiteX4" fmla="*/ 1777541 w 8790038"/>
                      <a:gd name="connsiteY4" fmla="*/ 0 h 1877437"/>
                      <a:gd name="connsiteX5" fmla="*/ 2441677 w 8790038"/>
                      <a:gd name="connsiteY5" fmla="*/ 0 h 1877437"/>
                      <a:gd name="connsiteX6" fmla="*/ 2666311 w 8790038"/>
                      <a:gd name="connsiteY6" fmla="*/ 0 h 1877437"/>
                      <a:gd name="connsiteX7" fmla="*/ 3330447 w 8790038"/>
                      <a:gd name="connsiteY7" fmla="*/ 0 h 1877437"/>
                      <a:gd name="connsiteX8" fmla="*/ 3642982 w 8790038"/>
                      <a:gd name="connsiteY8" fmla="*/ 0 h 1877437"/>
                      <a:gd name="connsiteX9" fmla="*/ 4219218 w 8790038"/>
                      <a:gd name="connsiteY9" fmla="*/ 0 h 1877437"/>
                      <a:gd name="connsiteX10" fmla="*/ 4531753 w 8790038"/>
                      <a:gd name="connsiteY10" fmla="*/ 0 h 1877437"/>
                      <a:gd name="connsiteX11" fmla="*/ 4932187 w 8790038"/>
                      <a:gd name="connsiteY11" fmla="*/ 0 h 1877437"/>
                      <a:gd name="connsiteX12" fmla="*/ 5244722 w 8790038"/>
                      <a:gd name="connsiteY12" fmla="*/ 0 h 1877437"/>
                      <a:gd name="connsiteX13" fmla="*/ 5733058 w 8790038"/>
                      <a:gd name="connsiteY13" fmla="*/ 0 h 1877437"/>
                      <a:gd name="connsiteX14" fmla="*/ 6309293 w 8790038"/>
                      <a:gd name="connsiteY14" fmla="*/ 0 h 1877437"/>
                      <a:gd name="connsiteX15" fmla="*/ 6797629 w 8790038"/>
                      <a:gd name="connsiteY15" fmla="*/ 0 h 1877437"/>
                      <a:gd name="connsiteX16" fmla="*/ 7373865 w 8790038"/>
                      <a:gd name="connsiteY16" fmla="*/ 0 h 1877437"/>
                      <a:gd name="connsiteX17" fmla="*/ 7950100 w 8790038"/>
                      <a:gd name="connsiteY17" fmla="*/ 0 h 1877437"/>
                      <a:gd name="connsiteX18" fmla="*/ 8790038 w 8790038"/>
                      <a:gd name="connsiteY18" fmla="*/ 0 h 1877437"/>
                      <a:gd name="connsiteX19" fmla="*/ 8790038 w 8790038"/>
                      <a:gd name="connsiteY19" fmla="*/ 506908 h 1877437"/>
                      <a:gd name="connsiteX20" fmla="*/ 8790038 w 8790038"/>
                      <a:gd name="connsiteY20" fmla="*/ 976267 h 1877437"/>
                      <a:gd name="connsiteX21" fmla="*/ 8790038 w 8790038"/>
                      <a:gd name="connsiteY21" fmla="*/ 1877437 h 1877437"/>
                      <a:gd name="connsiteX22" fmla="*/ 8213802 w 8790038"/>
                      <a:gd name="connsiteY22" fmla="*/ 1877437 h 1877437"/>
                      <a:gd name="connsiteX23" fmla="*/ 7989168 w 8790038"/>
                      <a:gd name="connsiteY23" fmla="*/ 1877437 h 1877437"/>
                      <a:gd name="connsiteX24" fmla="*/ 7588732 w 8790038"/>
                      <a:gd name="connsiteY24" fmla="*/ 1877437 h 1877437"/>
                      <a:gd name="connsiteX25" fmla="*/ 7012496 w 8790038"/>
                      <a:gd name="connsiteY25" fmla="*/ 1877437 h 1877437"/>
                      <a:gd name="connsiteX26" fmla="*/ 6436261 w 8790038"/>
                      <a:gd name="connsiteY26" fmla="*/ 1877437 h 1877437"/>
                      <a:gd name="connsiteX27" fmla="*/ 5860025 w 8790038"/>
                      <a:gd name="connsiteY27" fmla="*/ 1877437 h 1877437"/>
                      <a:gd name="connsiteX28" fmla="*/ 5635390 w 8790038"/>
                      <a:gd name="connsiteY28" fmla="*/ 1877437 h 1877437"/>
                      <a:gd name="connsiteX29" fmla="*/ 5059155 w 8790038"/>
                      <a:gd name="connsiteY29" fmla="*/ 1877437 h 1877437"/>
                      <a:gd name="connsiteX30" fmla="*/ 4834520 w 8790038"/>
                      <a:gd name="connsiteY30" fmla="*/ 1877437 h 1877437"/>
                      <a:gd name="connsiteX31" fmla="*/ 4346185 w 8790038"/>
                      <a:gd name="connsiteY31" fmla="*/ 1877437 h 1877437"/>
                      <a:gd name="connsiteX32" fmla="*/ 3769949 w 8790038"/>
                      <a:gd name="connsiteY32" fmla="*/ 1877437 h 1877437"/>
                      <a:gd name="connsiteX33" fmla="*/ 3281614 w 8790038"/>
                      <a:gd name="connsiteY33" fmla="*/ 1877437 h 1877437"/>
                      <a:gd name="connsiteX34" fmla="*/ 2705378 w 8790038"/>
                      <a:gd name="connsiteY34" fmla="*/ 1877437 h 1877437"/>
                      <a:gd name="connsiteX35" fmla="*/ 2041242 w 8790038"/>
                      <a:gd name="connsiteY35" fmla="*/ 1877437 h 1877437"/>
                      <a:gd name="connsiteX36" fmla="*/ 1640807 w 8790038"/>
                      <a:gd name="connsiteY36" fmla="*/ 1877437 h 1877437"/>
                      <a:gd name="connsiteX37" fmla="*/ 1416172 w 8790038"/>
                      <a:gd name="connsiteY37" fmla="*/ 1877437 h 1877437"/>
                      <a:gd name="connsiteX38" fmla="*/ 1191538 w 8790038"/>
                      <a:gd name="connsiteY38" fmla="*/ 1877437 h 1877437"/>
                      <a:gd name="connsiteX39" fmla="*/ 527402 w 8790038"/>
                      <a:gd name="connsiteY39" fmla="*/ 1877437 h 1877437"/>
                      <a:gd name="connsiteX40" fmla="*/ 0 w 8790038"/>
                      <a:gd name="connsiteY40" fmla="*/ 1877437 h 1877437"/>
                      <a:gd name="connsiteX41" fmla="*/ 0 w 8790038"/>
                      <a:gd name="connsiteY41" fmla="*/ 1370529 h 1877437"/>
                      <a:gd name="connsiteX42" fmla="*/ 0 w 8790038"/>
                      <a:gd name="connsiteY42" fmla="*/ 863621 h 1877437"/>
                      <a:gd name="connsiteX43" fmla="*/ 0 w 8790038"/>
                      <a:gd name="connsiteY43" fmla="*/ 0 h 1877437"/>
                      <a:gd name="connsiteX0" fmla="*/ 0 w 8790038"/>
                      <a:gd name="connsiteY0" fmla="*/ 0 h 1877437"/>
                      <a:gd name="connsiteX1" fmla="*/ 224634 w 8790038"/>
                      <a:gd name="connsiteY1" fmla="*/ 0 h 1877437"/>
                      <a:gd name="connsiteX2" fmla="*/ 888770 w 8790038"/>
                      <a:gd name="connsiteY2" fmla="*/ 0 h 1877437"/>
                      <a:gd name="connsiteX3" fmla="*/ 1289205 w 8790038"/>
                      <a:gd name="connsiteY3" fmla="*/ 0 h 1877437"/>
                      <a:gd name="connsiteX4" fmla="*/ 1601740 w 8790038"/>
                      <a:gd name="connsiteY4" fmla="*/ 0 h 1877437"/>
                      <a:gd name="connsiteX5" fmla="*/ 2090075 w 8790038"/>
                      <a:gd name="connsiteY5" fmla="*/ 0 h 1877437"/>
                      <a:gd name="connsiteX6" fmla="*/ 2754211 w 8790038"/>
                      <a:gd name="connsiteY6" fmla="*/ 0 h 1877437"/>
                      <a:gd name="connsiteX7" fmla="*/ 3418348 w 8790038"/>
                      <a:gd name="connsiteY7" fmla="*/ 0 h 1877437"/>
                      <a:gd name="connsiteX8" fmla="*/ 4082484 w 8790038"/>
                      <a:gd name="connsiteY8" fmla="*/ 0 h 1877437"/>
                      <a:gd name="connsiteX9" fmla="*/ 4395019 w 8790038"/>
                      <a:gd name="connsiteY9" fmla="*/ 0 h 1877437"/>
                      <a:gd name="connsiteX10" fmla="*/ 4971254 w 8790038"/>
                      <a:gd name="connsiteY10" fmla="*/ 0 h 1877437"/>
                      <a:gd name="connsiteX11" fmla="*/ 5635390 w 8790038"/>
                      <a:gd name="connsiteY11" fmla="*/ 0 h 1877437"/>
                      <a:gd name="connsiteX12" fmla="*/ 5947925 w 8790038"/>
                      <a:gd name="connsiteY12" fmla="*/ 0 h 1877437"/>
                      <a:gd name="connsiteX13" fmla="*/ 6260460 w 8790038"/>
                      <a:gd name="connsiteY13" fmla="*/ 0 h 1877437"/>
                      <a:gd name="connsiteX14" fmla="*/ 6660895 w 8790038"/>
                      <a:gd name="connsiteY14" fmla="*/ 0 h 1877437"/>
                      <a:gd name="connsiteX15" fmla="*/ 7237131 w 8790038"/>
                      <a:gd name="connsiteY15" fmla="*/ 0 h 1877437"/>
                      <a:gd name="connsiteX16" fmla="*/ 7637566 w 8790038"/>
                      <a:gd name="connsiteY16" fmla="*/ 0 h 1877437"/>
                      <a:gd name="connsiteX17" fmla="*/ 7950100 w 8790038"/>
                      <a:gd name="connsiteY17" fmla="*/ 0 h 1877437"/>
                      <a:gd name="connsiteX18" fmla="*/ 8790038 w 8790038"/>
                      <a:gd name="connsiteY18" fmla="*/ 0 h 1877437"/>
                      <a:gd name="connsiteX19" fmla="*/ 8790038 w 8790038"/>
                      <a:gd name="connsiteY19" fmla="*/ 469359 h 1877437"/>
                      <a:gd name="connsiteX20" fmla="*/ 8790038 w 8790038"/>
                      <a:gd name="connsiteY20" fmla="*/ 901170 h 1877437"/>
                      <a:gd name="connsiteX21" fmla="*/ 8790038 w 8790038"/>
                      <a:gd name="connsiteY21" fmla="*/ 1370529 h 1877437"/>
                      <a:gd name="connsiteX22" fmla="*/ 8790038 w 8790038"/>
                      <a:gd name="connsiteY22" fmla="*/ 1877437 h 1877437"/>
                      <a:gd name="connsiteX23" fmla="*/ 8213802 w 8790038"/>
                      <a:gd name="connsiteY23" fmla="*/ 1877437 h 1877437"/>
                      <a:gd name="connsiteX24" fmla="*/ 7549666 w 8790038"/>
                      <a:gd name="connsiteY24" fmla="*/ 1877437 h 1877437"/>
                      <a:gd name="connsiteX25" fmla="*/ 7061330 w 8790038"/>
                      <a:gd name="connsiteY25" fmla="*/ 1877437 h 1877437"/>
                      <a:gd name="connsiteX26" fmla="*/ 6397194 w 8790038"/>
                      <a:gd name="connsiteY26" fmla="*/ 1877437 h 1877437"/>
                      <a:gd name="connsiteX27" fmla="*/ 6084659 w 8790038"/>
                      <a:gd name="connsiteY27" fmla="*/ 1877437 h 1877437"/>
                      <a:gd name="connsiteX28" fmla="*/ 5860025 w 8790038"/>
                      <a:gd name="connsiteY28" fmla="*/ 1877437 h 1877437"/>
                      <a:gd name="connsiteX29" fmla="*/ 5283789 w 8790038"/>
                      <a:gd name="connsiteY29" fmla="*/ 1877437 h 1877437"/>
                      <a:gd name="connsiteX30" fmla="*/ 4619653 w 8790038"/>
                      <a:gd name="connsiteY30" fmla="*/ 1877437 h 1877437"/>
                      <a:gd name="connsiteX31" fmla="*/ 3955517 w 8790038"/>
                      <a:gd name="connsiteY31" fmla="*/ 1877437 h 1877437"/>
                      <a:gd name="connsiteX32" fmla="*/ 3291380 w 8790038"/>
                      <a:gd name="connsiteY32" fmla="*/ 1877437 h 1877437"/>
                      <a:gd name="connsiteX33" fmla="*/ 2627244 w 8790038"/>
                      <a:gd name="connsiteY33" fmla="*/ 1877437 h 1877437"/>
                      <a:gd name="connsiteX34" fmla="*/ 2314710 w 8790038"/>
                      <a:gd name="connsiteY34" fmla="*/ 1877437 h 1877437"/>
                      <a:gd name="connsiteX35" fmla="*/ 2002175 w 8790038"/>
                      <a:gd name="connsiteY35" fmla="*/ 1877437 h 1877437"/>
                      <a:gd name="connsiteX36" fmla="*/ 1601740 w 8790038"/>
                      <a:gd name="connsiteY36" fmla="*/ 1877437 h 1877437"/>
                      <a:gd name="connsiteX37" fmla="*/ 1377105 w 8790038"/>
                      <a:gd name="connsiteY37" fmla="*/ 1877437 h 1877437"/>
                      <a:gd name="connsiteX38" fmla="*/ 1152471 w 8790038"/>
                      <a:gd name="connsiteY38" fmla="*/ 1877437 h 1877437"/>
                      <a:gd name="connsiteX39" fmla="*/ 576235 w 8790038"/>
                      <a:gd name="connsiteY39" fmla="*/ 1877437 h 1877437"/>
                      <a:gd name="connsiteX40" fmla="*/ 0 w 8790038"/>
                      <a:gd name="connsiteY40" fmla="*/ 1877437 h 1877437"/>
                      <a:gd name="connsiteX41" fmla="*/ 0 w 8790038"/>
                      <a:gd name="connsiteY41" fmla="*/ 1370529 h 1877437"/>
                      <a:gd name="connsiteX42" fmla="*/ 0 w 8790038"/>
                      <a:gd name="connsiteY42" fmla="*/ 901170 h 1877437"/>
                      <a:gd name="connsiteX43" fmla="*/ 0 w 8790038"/>
                      <a:gd name="connsiteY43" fmla="*/ 413036 h 1877437"/>
                      <a:gd name="connsiteX44" fmla="*/ 0 w 8790038"/>
                      <a:gd name="connsiteY44" fmla="*/ 0 h 187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8790038" h="1877437" fill="none" extrusionOk="0">
                        <a:moveTo>
                          <a:pt x="0" y="0"/>
                        </a:moveTo>
                        <a:cubicBezTo>
                          <a:pt x="114698" y="-35170"/>
                          <a:pt x="193078" y="5097"/>
                          <a:pt x="312534" y="0"/>
                        </a:cubicBezTo>
                        <a:cubicBezTo>
                          <a:pt x="415256" y="21609"/>
                          <a:pt x="840090" y="44049"/>
                          <a:pt x="976670" y="0"/>
                        </a:cubicBezTo>
                        <a:cubicBezTo>
                          <a:pt x="1136725" y="-51494"/>
                          <a:pt x="1191429" y="29016"/>
                          <a:pt x="1289205" y="0"/>
                        </a:cubicBezTo>
                        <a:cubicBezTo>
                          <a:pt x="1358018" y="-3880"/>
                          <a:pt x="1564935" y="39420"/>
                          <a:pt x="1777541" y="0"/>
                        </a:cubicBezTo>
                        <a:cubicBezTo>
                          <a:pt x="2014442" y="16054"/>
                          <a:pt x="2289559" y="50688"/>
                          <a:pt x="2441677" y="0"/>
                        </a:cubicBezTo>
                        <a:cubicBezTo>
                          <a:pt x="2604185" y="-100335"/>
                          <a:pt x="2591481" y="6057"/>
                          <a:pt x="2666311" y="0"/>
                        </a:cubicBezTo>
                        <a:cubicBezTo>
                          <a:pt x="2715462" y="31892"/>
                          <a:pt x="3018407" y="43799"/>
                          <a:pt x="3330447" y="0"/>
                        </a:cubicBezTo>
                        <a:cubicBezTo>
                          <a:pt x="3672786" y="-19382"/>
                          <a:pt x="3488418" y="8914"/>
                          <a:pt x="3642982" y="0"/>
                        </a:cubicBezTo>
                        <a:cubicBezTo>
                          <a:pt x="3814592" y="20306"/>
                          <a:pt x="4044623" y="64720"/>
                          <a:pt x="4219218" y="0"/>
                        </a:cubicBezTo>
                        <a:cubicBezTo>
                          <a:pt x="4411421" y="-52443"/>
                          <a:pt x="4407711" y="1231"/>
                          <a:pt x="4531753" y="0"/>
                        </a:cubicBezTo>
                        <a:cubicBezTo>
                          <a:pt x="4657550" y="-14251"/>
                          <a:pt x="4831438" y="42050"/>
                          <a:pt x="4932187" y="0"/>
                        </a:cubicBezTo>
                        <a:cubicBezTo>
                          <a:pt x="5031981" y="-30175"/>
                          <a:pt x="5134560" y="3612"/>
                          <a:pt x="5244722" y="0"/>
                        </a:cubicBezTo>
                        <a:cubicBezTo>
                          <a:pt x="5366565" y="-14950"/>
                          <a:pt x="5486654" y="-12025"/>
                          <a:pt x="5733058" y="0"/>
                        </a:cubicBezTo>
                        <a:cubicBezTo>
                          <a:pt x="5968216" y="-20686"/>
                          <a:pt x="6063320" y="-11396"/>
                          <a:pt x="6309293" y="0"/>
                        </a:cubicBezTo>
                        <a:cubicBezTo>
                          <a:pt x="6543869" y="12531"/>
                          <a:pt x="6629068" y="53842"/>
                          <a:pt x="6797629" y="0"/>
                        </a:cubicBezTo>
                        <a:cubicBezTo>
                          <a:pt x="6981479" y="-73095"/>
                          <a:pt x="7206529" y="51389"/>
                          <a:pt x="7373865" y="0"/>
                        </a:cubicBezTo>
                        <a:cubicBezTo>
                          <a:pt x="7504741" y="2546"/>
                          <a:pt x="7832015" y="-25618"/>
                          <a:pt x="7950100" y="0"/>
                        </a:cubicBezTo>
                        <a:cubicBezTo>
                          <a:pt x="8032304" y="-34646"/>
                          <a:pt x="8401273" y="43452"/>
                          <a:pt x="8790038" y="0"/>
                        </a:cubicBezTo>
                        <a:cubicBezTo>
                          <a:pt x="8817536" y="208207"/>
                          <a:pt x="8782632" y="263754"/>
                          <a:pt x="8790038" y="506908"/>
                        </a:cubicBezTo>
                        <a:cubicBezTo>
                          <a:pt x="8803297" y="742998"/>
                          <a:pt x="8750772" y="769851"/>
                          <a:pt x="8790038" y="976267"/>
                        </a:cubicBezTo>
                        <a:cubicBezTo>
                          <a:pt x="8839806" y="1135502"/>
                          <a:pt x="8742883" y="1624088"/>
                          <a:pt x="8790038" y="1877437"/>
                        </a:cubicBezTo>
                        <a:cubicBezTo>
                          <a:pt x="8603929" y="1946407"/>
                          <a:pt x="8479212" y="1790381"/>
                          <a:pt x="8213802" y="1877437"/>
                        </a:cubicBezTo>
                        <a:cubicBezTo>
                          <a:pt x="7966733" y="1950677"/>
                          <a:pt x="8056663" y="1864587"/>
                          <a:pt x="7989168" y="1877437"/>
                        </a:cubicBezTo>
                        <a:cubicBezTo>
                          <a:pt x="7862221" y="1885603"/>
                          <a:pt x="7716683" y="1870336"/>
                          <a:pt x="7588732" y="1877437"/>
                        </a:cubicBezTo>
                        <a:cubicBezTo>
                          <a:pt x="7461934" y="1891466"/>
                          <a:pt x="7149341" y="1841943"/>
                          <a:pt x="7012496" y="1877437"/>
                        </a:cubicBezTo>
                        <a:cubicBezTo>
                          <a:pt x="6810974" y="1916171"/>
                          <a:pt x="6658603" y="1905468"/>
                          <a:pt x="6436261" y="1877437"/>
                        </a:cubicBezTo>
                        <a:cubicBezTo>
                          <a:pt x="6216311" y="1876097"/>
                          <a:pt x="6000978" y="1808606"/>
                          <a:pt x="5860025" y="1877437"/>
                        </a:cubicBezTo>
                        <a:cubicBezTo>
                          <a:pt x="5722375" y="1924938"/>
                          <a:pt x="5704532" y="1836866"/>
                          <a:pt x="5635390" y="1877437"/>
                        </a:cubicBezTo>
                        <a:cubicBezTo>
                          <a:pt x="5594358" y="1882342"/>
                          <a:pt x="5250186" y="1877558"/>
                          <a:pt x="5059155" y="1877437"/>
                        </a:cubicBezTo>
                        <a:cubicBezTo>
                          <a:pt x="4870841" y="1929870"/>
                          <a:pt x="4929395" y="1845709"/>
                          <a:pt x="4834520" y="1877437"/>
                        </a:cubicBezTo>
                        <a:cubicBezTo>
                          <a:pt x="4716313" y="1866257"/>
                          <a:pt x="4508079" y="1830450"/>
                          <a:pt x="4346185" y="1877437"/>
                        </a:cubicBezTo>
                        <a:cubicBezTo>
                          <a:pt x="4199301" y="1936113"/>
                          <a:pt x="4050154" y="1849158"/>
                          <a:pt x="3769949" y="1877437"/>
                        </a:cubicBezTo>
                        <a:cubicBezTo>
                          <a:pt x="3490708" y="1910523"/>
                          <a:pt x="3394679" y="1840169"/>
                          <a:pt x="3281614" y="1877437"/>
                        </a:cubicBezTo>
                        <a:cubicBezTo>
                          <a:pt x="3123718" y="1914817"/>
                          <a:pt x="2803242" y="1828624"/>
                          <a:pt x="2705378" y="1877437"/>
                        </a:cubicBezTo>
                        <a:cubicBezTo>
                          <a:pt x="2596657" y="1914629"/>
                          <a:pt x="2381076" y="1842917"/>
                          <a:pt x="2041242" y="1877437"/>
                        </a:cubicBezTo>
                        <a:cubicBezTo>
                          <a:pt x="1715601" y="1901262"/>
                          <a:pt x="1807752" y="1815805"/>
                          <a:pt x="1640807" y="1877437"/>
                        </a:cubicBezTo>
                        <a:cubicBezTo>
                          <a:pt x="1484153" y="1945841"/>
                          <a:pt x="1485645" y="1873846"/>
                          <a:pt x="1416172" y="1877437"/>
                        </a:cubicBezTo>
                        <a:cubicBezTo>
                          <a:pt x="1327264" y="1885876"/>
                          <a:pt x="1243998" y="1876170"/>
                          <a:pt x="1191538" y="1877437"/>
                        </a:cubicBezTo>
                        <a:cubicBezTo>
                          <a:pt x="1184473" y="1911240"/>
                          <a:pt x="844270" y="1857461"/>
                          <a:pt x="527402" y="1877437"/>
                        </a:cubicBezTo>
                        <a:cubicBezTo>
                          <a:pt x="221501" y="1895535"/>
                          <a:pt x="160703" y="1872283"/>
                          <a:pt x="0" y="1877437"/>
                        </a:cubicBezTo>
                        <a:cubicBezTo>
                          <a:pt x="-36349" y="1654379"/>
                          <a:pt x="34834" y="1483276"/>
                          <a:pt x="0" y="1370529"/>
                        </a:cubicBezTo>
                        <a:cubicBezTo>
                          <a:pt x="-32282" y="1245391"/>
                          <a:pt x="18710" y="1028451"/>
                          <a:pt x="0" y="863621"/>
                        </a:cubicBezTo>
                        <a:cubicBezTo>
                          <a:pt x="-66763" y="656106"/>
                          <a:pt x="-7179" y="218535"/>
                          <a:pt x="0" y="0"/>
                        </a:cubicBezTo>
                        <a:close/>
                      </a:path>
                      <a:path w="8790038" h="1877437" stroke="0" extrusionOk="0">
                        <a:moveTo>
                          <a:pt x="0" y="0"/>
                        </a:moveTo>
                        <a:cubicBezTo>
                          <a:pt x="76127" y="-36442"/>
                          <a:pt x="160113" y="19877"/>
                          <a:pt x="224634" y="0"/>
                        </a:cubicBezTo>
                        <a:cubicBezTo>
                          <a:pt x="255978" y="-39127"/>
                          <a:pt x="708994" y="88449"/>
                          <a:pt x="888770" y="0"/>
                        </a:cubicBezTo>
                        <a:cubicBezTo>
                          <a:pt x="1062770" y="-98273"/>
                          <a:pt x="1217444" y="-669"/>
                          <a:pt x="1289205" y="0"/>
                        </a:cubicBezTo>
                        <a:cubicBezTo>
                          <a:pt x="1368230" y="8586"/>
                          <a:pt x="1534065" y="48405"/>
                          <a:pt x="1601740" y="0"/>
                        </a:cubicBezTo>
                        <a:cubicBezTo>
                          <a:pt x="1701051" y="-6746"/>
                          <a:pt x="1943325" y="-20979"/>
                          <a:pt x="2090075" y="0"/>
                        </a:cubicBezTo>
                        <a:cubicBezTo>
                          <a:pt x="2249222" y="6247"/>
                          <a:pt x="2436458" y="66686"/>
                          <a:pt x="2754211" y="0"/>
                        </a:cubicBezTo>
                        <a:cubicBezTo>
                          <a:pt x="3073711" y="-19593"/>
                          <a:pt x="3196997" y="100311"/>
                          <a:pt x="3418348" y="0"/>
                        </a:cubicBezTo>
                        <a:cubicBezTo>
                          <a:pt x="3609275" y="-67090"/>
                          <a:pt x="3865783" y="-12423"/>
                          <a:pt x="4082484" y="0"/>
                        </a:cubicBezTo>
                        <a:cubicBezTo>
                          <a:pt x="4283863" y="-12925"/>
                          <a:pt x="4313125" y="8344"/>
                          <a:pt x="4395019" y="0"/>
                        </a:cubicBezTo>
                        <a:cubicBezTo>
                          <a:pt x="4455988" y="-12344"/>
                          <a:pt x="4731940" y="77510"/>
                          <a:pt x="4971254" y="0"/>
                        </a:cubicBezTo>
                        <a:cubicBezTo>
                          <a:pt x="5154374" y="-58329"/>
                          <a:pt x="5368047" y="-13147"/>
                          <a:pt x="5635390" y="0"/>
                        </a:cubicBezTo>
                        <a:cubicBezTo>
                          <a:pt x="5928082" y="700"/>
                          <a:pt x="5782065" y="10379"/>
                          <a:pt x="5947925" y="0"/>
                        </a:cubicBezTo>
                        <a:cubicBezTo>
                          <a:pt x="6095180" y="-32199"/>
                          <a:pt x="6143774" y="29871"/>
                          <a:pt x="6260460" y="0"/>
                        </a:cubicBezTo>
                        <a:cubicBezTo>
                          <a:pt x="6360596" y="-30382"/>
                          <a:pt x="6559626" y="25232"/>
                          <a:pt x="6660895" y="0"/>
                        </a:cubicBezTo>
                        <a:cubicBezTo>
                          <a:pt x="6750048" y="-45028"/>
                          <a:pt x="7061134" y="79275"/>
                          <a:pt x="7237131" y="0"/>
                        </a:cubicBezTo>
                        <a:cubicBezTo>
                          <a:pt x="7402314" y="-53339"/>
                          <a:pt x="7522455" y="31500"/>
                          <a:pt x="7637566" y="0"/>
                        </a:cubicBezTo>
                        <a:cubicBezTo>
                          <a:pt x="7790962" y="-11979"/>
                          <a:pt x="7795930" y="19640"/>
                          <a:pt x="7950100" y="0"/>
                        </a:cubicBezTo>
                        <a:cubicBezTo>
                          <a:pt x="8035355" y="44744"/>
                          <a:pt x="8475056" y="-16164"/>
                          <a:pt x="8790038" y="0"/>
                        </a:cubicBezTo>
                        <a:cubicBezTo>
                          <a:pt x="8814860" y="214996"/>
                          <a:pt x="8789450" y="373984"/>
                          <a:pt x="8790038" y="469359"/>
                        </a:cubicBezTo>
                        <a:cubicBezTo>
                          <a:pt x="8784977" y="597106"/>
                          <a:pt x="8752095" y="716487"/>
                          <a:pt x="8790038" y="901170"/>
                        </a:cubicBezTo>
                        <a:cubicBezTo>
                          <a:pt x="8837279" y="1065913"/>
                          <a:pt x="8757958" y="1129486"/>
                          <a:pt x="8790038" y="1370529"/>
                        </a:cubicBezTo>
                        <a:cubicBezTo>
                          <a:pt x="8795484" y="1614616"/>
                          <a:pt x="8773000" y="1785617"/>
                          <a:pt x="8790038" y="1877437"/>
                        </a:cubicBezTo>
                        <a:cubicBezTo>
                          <a:pt x="8609026" y="1936395"/>
                          <a:pt x="8350806" y="1778702"/>
                          <a:pt x="8213802" y="1877437"/>
                        </a:cubicBezTo>
                        <a:cubicBezTo>
                          <a:pt x="8142132" y="1925417"/>
                          <a:pt x="7789719" y="1762853"/>
                          <a:pt x="7549666" y="1877437"/>
                        </a:cubicBezTo>
                        <a:cubicBezTo>
                          <a:pt x="7270570" y="1963434"/>
                          <a:pt x="7219548" y="1874177"/>
                          <a:pt x="7061330" y="1877437"/>
                        </a:cubicBezTo>
                        <a:cubicBezTo>
                          <a:pt x="6918886" y="1843343"/>
                          <a:pt x="6675866" y="1783590"/>
                          <a:pt x="6397194" y="1877437"/>
                        </a:cubicBezTo>
                        <a:cubicBezTo>
                          <a:pt x="6152718" y="1908655"/>
                          <a:pt x="6179632" y="1848405"/>
                          <a:pt x="6084659" y="1877437"/>
                        </a:cubicBezTo>
                        <a:cubicBezTo>
                          <a:pt x="5987914" y="1913708"/>
                          <a:pt x="5946478" y="1862173"/>
                          <a:pt x="5860025" y="1877437"/>
                        </a:cubicBezTo>
                        <a:cubicBezTo>
                          <a:pt x="5793629" y="1918367"/>
                          <a:pt x="5411145" y="1799901"/>
                          <a:pt x="5283789" y="1877437"/>
                        </a:cubicBezTo>
                        <a:cubicBezTo>
                          <a:pt x="5197275" y="1947223"/>
                          <a:pt x="4956484" y="1887379"/>
                          <a:pt x="4619653" y="1877437"/>
                        </a:cubicBezTo>
                        <a:cubicBezTo>
                          <a:pt x="4349350" y="1872484"/>
                          <a:pt x="4213983" y="1777066"/>
                          <a:pt x="3955517" y="1877437"/>
                        </a:cubicBezTo>
                        <a:cubicBezTo>
                          <a:pt x="3658953" y="1968733"/>
                          <a:pt x="3557645" y="1834610"/>
                          <a:pt x="3291380" y="1877437"/>
                        </a:cubicBezTo>
                        <a:cubicBezTo>
                          <a:pt x="2997542" y="1910188"/>
                          <a:pt x="2754767" y="1749901"/>
                          <a:pt x="2627244" y="1877437"/>
                        </a:cubicBezTo>
                        <a:cubicBezTo>
                          <a:pt x="2480052" y="1931684"/>
                          <a:pt x="2453515" y="1846155"/>
                          <a:pt x="2314710" y="1877437"/>
                        </a:cubicBezTo>
                        <a:cubicBezTo>
                          <a:pt x="2178429" y="1914169"/>
                          <a:pt x="2085913" y="1807868"/>
                          <a:pt x="2002175" y="1877437"/>
                        </a:cubicBezTo>
                        <a:cubicBezTo>
                          <a:pt x="1883329" y="1921624"/>
                          <a:pt x="1701226" y="1861208"/>
                          <a:pt x="1601740" y="1877437"/>
                        </a:cubicBezTo>
                        <a:cubicBezTo>
                          <a:pt x="1520472" y="1908028"/>
                          <a:pt x="1490853" y="1839886"/>
                          <a:pt x="1377105" y="1877437"/>
                        </a:cubicBezTo>
                        <a:cubicBezTo>
                          <a:pt x="1288917" y="1919626"/>
                          <a:pt x="1254553" y="1860609"/>
                          <a:pt x="1152471" y="1877437"/>
                        </a:cubicBezTo>
                        <a:cubicBezTo>
                          <a:pt x="1027456" y="1888102"/>
                          <a:pt x="731409" y="1861984"/>
                          <a:pt x="576235" y="1877437"/>
                        </a:cubicBezTo>
                        <a:cubicBezTo>
                          <a:pt x="393056" y="1938143"/>
                          <a:pt x="146899" y="1838427"/>
                          <a:pt x="0" y="1877437"/>
                        </a:cubicBezTo>
                        <a:cubicBezTo>
                          <a:pt x="-60780" y="1739981"/>
                          <a:pt x="64557" y="1496561"/>
                          <a:pt x="0" y="1370529"/>
                        </a:cubicBezTo>
                        <a:cubicBezTo>
                          <a:pt x="4489" y="1215971"/>
                          <a:pt x="4560" y="1081123"/>
                          <a:pt x="0" y="901170"/>
                        </a:cubicBezTo>
                        <a:cubicBezTo>
                          <a:pt x="22080" y="762075"/>
                          <a:pt x="-370" y="560124"/>
                          <a:pt x="0" y="413036"/>
                        </a:cubicBezTo>
                        <a:cubicBezTo>
                          <a:pt x="-38584" y="268685"/>
                          <a:pt x="41660" y="171916"/>
                          <a:pt x="0" y="0"/>
                        </a:cubicBezTo>
                        <a:close/>
                      </a:path>
                      <a:path w="8790038" h="1877437" fill="none" stroke="0" extrusionOk="0">
                        <a:moveTo>
                          <a:pt x="0" y="0"/>
                        </a:moveTo>
                        <a:cubicBezTo>
                          <a:pt x="105816" y="-16280"/>
                          <a:pt x="175907" y="4008"/>
                          <a:pt x="312534" y="0"/>
                        </a:cubicBezTo>
                        <a:cubicBezTo>
                          <a:pt x="451801" y="-9695"/>
                          <a:pt x="873176" y="28663"/>
                          <a:pt x="976670" y="0"/>
                        </a:cubicBezTo>
                        <a:cubicBezTo>
                          <a:pt x="1119655" y="-48114"/>
                          <a:pt x="1202692" y="22325"/>
                          <a:pt x="1289205" y="0"/>
                        </a:cubicBezTo>
                        <a:cubicBezTo>
                          <a:pt x="1404162" y="-35770"/>
                          <a:pt x="1537428" y="35889"/>
                          <a:pt x="1777541" y="0"/>
                        </a:cubicBezTo>
                        <a:cubicBezTo>
                          <a:pt x="2034087" y="-32802"/>
                          <a:pt x="2254111" y="75452"/>
                          <a:pt x="2441677" y="0"/>
                        </a:cubicBezTo>
                        <a:cubicBezTo>
                          <a:pt x="2618725" y="-63457"/>
                          <a:pt x="2558414" y="1958"/>
                          <a:pt x="2666311" y="0"/>
                        </a:cubicBezTo>
                        <a:cubicBezTo>
                          <a:pt x="2729927" y="32870"/>
                          <a:pt x="2967022" y="-11051"/>
                          <a:pt x="3330447" y="0"/>
                        </a:cubicBezTo>
                        <a:cubicBezTo>
                          <a:pt x="3664361" y="-18361"/>
                          <a:pt x="3512974" y="-7451"/>
                          <a:pt x="3642982" y="0"/>
                        </a:cubicBezTo>
                        <a:cubicBezTo>
                          <a:pt x="3818298" y="5700"/>
                          <a:pt x="4077450" y="96248"/>
                          <a:pt x="4219218" y="0"/>
                        </a:cubicBezTo>
                        <a:cubicBezTo>
                          <a:pt x="4415517" y="-71783"/>
                          <a:pt x="4416570" y="-281"/>
                          <a:pt x="4531753" y="0"/>
                        </a:cubicBezTo>
                        <a:cubicBezTo>
                          <a:pt x="4628594" y="-23071"/>
                          <a:pt x="4853609" y="30740"/>
                          <a:pt x="4932187" y="0"/>
                        </a:cubicBezTo>
                        <a:cubicBezTo>
                          <a:pt x="5032572" y="-60569"/>
                          <a:pt x="5155898" y="11294"/>
                          <a:pt x="5244722" y="0"/>
                        </a:cubicBezTo>
                        <a:cubicBezTo>
                          <a:pt x="5309725" y="-23336"/>
                          <a:pt x="5459259" y="-1678"/>
                          <a:pt x="5733058" y="0"/>
                        </a:cubicBezTo>
                        <a:cubicBezTo>
                          <a:pt x="5955844" y="-34898"/>
                          <a:pt x="6107370" y="-20329"/>
                          <a:pt x="6309293" y="0"/>
                        </a:cubicBezTo>
                        <a:cubicBezTo>
                          <a:pt x="6510724" y="-8268"/>
                          <a:pt x="6632059" y="32275"/>
                          <a:pt x="6797629" y="0"/>
                        </a:cubicBezTo>
                        <a:cubicBezTo>
                          <a:pt x="6967573" y="-49290"/>
                          <a:pt x="7261362" y="37543"/>
                          <a:pt x="7373865" y="0"/>
                        </a:cubicBezTo>
                        <a:cubicBezTo>
                          <a:pt x="7488440" y="-27669"/>
                          <a:pt x="7754727" y="15974"/>
                          <a:pt x="7950100" y="0"/>
                        </a:cubicBezTo>
                        <a:cubicBezTo>
                          <a:pt x="8101775" y="-69904"/>
                          <a:pt x="8420489" y="25048"/>
                          <a:pt x="8790038" y="0"/>
                        </a:cubicBezTo>
                        <a:cubicBezTo>
                          <a:pt x="8815426" y="204019"/>
                          <a:pt x="8798503" y="279050"/>
                          <a:pt x="8790038" y="506908"/>
                        </a:cubicBezTo>
                        <a:cubicBezTo>
                          <a:pt x="8795016" y="747109"/>
                          <a:pt x="8748872" y="774278"/>
                          <a:pt x="8790038" y="976267"/>
                        </a:cubicBezTo>
                        <a:cubicBezTo>
                          <a:pt x="8833798" y="1172015"/>
                          <a:pt x="8677389" y="1599383"/>
                          <a:pt x="8790038" y="1877437"/>
                        </a:cubicBezTo>
                        <a:cubicBezTo>
                          <a:pt x="8578723" y="1926836"/>
                          <a:pt x="8475581" y="1804255"/>
                          <a:pt x="8213802" y="1877437"/>
                        </a:cubicBezTo>
                        <a:cubicBezTo>
                          <a:pt x="7967596" y="1953838"/>
                          <a:pt x="8084823" y="1876145"/>
                          <a:pt x="7989168" y="1877437"/>
                        </a:cubicBezTo>
                        <a:cubicBezTo>
                          <a:pt x="7913969" y="1855400"/>
                          <a:pt x="7722483" y="1871279"/>
                          <a:pt x="7588732" y="1877437"/>
                        </a:cubicBezTo>
                        <a:cubicBezTo>
                          <a:pt x="7494670" y="1866422"/>
                          <a:pt x="7173040" y="1846618"/>
                          <a:pt x="7012496" y="1877437"/>
                        </a:cubicBezTo>
                        <a:cubicBezTo>
                          <a:pt x="6864972" y="1885137"/>
                          <a:pt x="6698301" y="1820429"/>
                          <a:pt x="6436261" y="1877437"/>
                        </a:cubicBezTo>
                        <a:cubicBezTo>
                          <a:pt x="6212214" y="1877817"/>
                          <a:pt x="5997859" y="1846166"/>
                          <a:pt x="5860025" y="1877437"/>
                        </a:cubicBezTo>
                        <a:cubicBezTo>
                          <a:pt x="5721897" y="1891738"/>
                          <a:pt x="5694590" y="1850909"/>
                          <a:pt x="5635390" y="1877437"/>
                        </a:cubicBezTo>
                        <a:cubicBezTo>
                          <a:pt x="5598323" y="1906265"/>
                          <a:pt x="5225983" y="1850440"/>
                          <a:pt x="5059155" y="1877437"/>
                        </a:cubicBezTo>
                        <a:cubicBezTo>
                          <a:pt x="4869029" y="1925101"/>
                          <a:pt x="4917523" y="1862373"/>
                          <a:pt x="4834520" y="1877437"/>
                        </a:cubicBezTo>
                        <a:cubicBezTo>
                          <a:pt x="4736702" y="1895934"/>
                          <a:pt x="4505919" y="1822109"/>
                          <a:pt x="4346185" y="1877437"/>
                        </a:cubicBezTo>
                        <a:cubicBezTo>
                          <a:pt x="4194055" y="1908446"/>
                          <a:pt x="4048268" y="1821537"/>
                          <a:pt x="3769949" y="1877437"/>
                        </a:cubicBezTo>
                        <a:cubicBezTo>
                          <a:pt x="3509042" y="1886923"/>
                          <a:pt x="3440238" y="1836241"/>
                          <a:pt x="3281614" y="1877437"/>
                        </a:cubicBezTo>
                        <a:cubicBezTo>
                          <a:pt x="3163401" y="1901986"/>
                          <a:pt x="2819426" y="1835495"/>
                          <a:pt x="2705378" y="1877437"/>
                        </a:cubicBezTo>
                        <a:cubicBezTo>
                          <a:pt x="2519859" y="1926667"/>
                          <a:pt x="2361834" y="1838877"/>
                          <a:pt x="2041242" y="1877437"/>
                        </a:cubicBezTo>
                        <a:cubicBezTo>
                          <a:pt x="1731586" y="1910671"/>
                          <a:pt x="1804266" y="1788092"/>
                          <a:pt x="1640807" y="1877437"/>
                        </a:cubicBezTo>
                        <a:cubicBezTo>
                          <a:pt x="1485880" y="1930948"/>
                          <a:pt x="1480518" y="1868158"/>
                          <a:pt x="1416172" y="1877437"/>
                        </a:cubicBezTo>
                        <a:cubicBezTo>
                          <a:pt x="1346521" y="1881081"/>
                          <a:pt x="1239584" y="1870693"/>
                          <a:pt x="1191538" y="1877437"/>
                        </a:cubicBezTo>
                        <a:cubicBezTo>
                          <a:pt x="1082232" y="1872736"/>
                          <a:pt x="837502" y="1809357"/>
                          <a:pt x="527402" y="1877437"/>
                        </a:cubicBezTo>
                        <a:cubicBezTo>
                          <a:pt x="207543" y="1920875"/>
                          <a:pt x="176264" y="1845917"/>
                          <a:pt x="0" y="1877437"/>
                        </a:cubicBezTo>
                        <a:cubicBezTo>
                          <a:pt x="-28960" y="1661589"/>
                          <a:pt x="47581" y="1477447"/>
                          <a:pt x="0" y="1370529"/>
                        </a:cubicBezTo>
                        <a:cubicBezTo>
                          <a:pt x="-62858" y="1208732"/>
                          <a:pt x="9613" y="1036038"/>
                          <a:pt x="0" y="863621"/>
                        </a:cubicBezTo>
                        <a:cubicBezTo>
                          <a:pt x="-30153" y="649161"/>
                          <a:pt x="-24812" y="23856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distributors (</a:t>
            </a:r>
            <a:r>
              <a:rPr lang="en-US" sz="2000" i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subject to Subpart P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 manufacturers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Reverse logistics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3C004-778F-266F-28E9-FF8E3BAA4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260" y="3850423"/>
            <a:ext cx="6272246" cy="1308683"/>
          </a:xfrm>
          <a:custGeom>
            <a:avLst/>
            <a:gdLst>
              <a:gd name="connsiteX0" fmla="*/ 0 w 6272246"/>
              <a:gd name="connsiteY0" fmla="*/ 0 h 1308683"/>
              <a:gd name="connsiteX1" fmla="*/ 822361 w 6272246"/>
              <a:gd name="connsiteY1" fmla="*/ 0 h 1308683"/>
              <a:gd name="connsiteX2" fmla="*/ 1456555 w 6272246"/>
              <a:gd name="connsiteY2" fmla="*/ 0 h 1308683"/>
              <a:gd name="connsiteX3" fmla="*/ 2278916 w 6272246"/>
              <a:gd name="connsiteY3" fmla="*/ 0 h 1308683"/>
              <a:gd name="connsiteX4" fmla="*/ 2975832 w 6272246"/>
              <a:gd name="connsiteY4" fmla="*/ 0 h 1308683"/>
              <a:gd name="connsiteX5" fmla="*/ 3672748 w 6272246"/>
              <a:gd name="connsiteY5" fmla="*/ 0 h 1308683"/>
              <a:gd name="connsiteX6" fmla="*/ 4495110 w 6272246"/>
              <a:gd name="connsiteY6" fmla="*/ 0 h 1308683"/>
              <a:gd name="connsiteX7" fmla="*/ 5254748 w 6272246"/>
              <a:gd name="connsiteY7" fmla="*/ 0 h 1308683"/>
              <a:gd name="connsiteX8" fmla="*/ 6272246 w 6272246"/>
              <a:gd name="connsiteY8" fmla="*/ 0 h 1308683"/>
              <a:gd name="connsiteX9" fmla="*/ 6272246 w 6272246"/>
              <a:gd name="connsiteY9" fmla="*/ 628168 h 1308683"/>
              <a:gd name="connsiteX10" fmla="*/ 6272246 w 6272246"/>
              <a:gd name="connsiteY10" fmla="*/ 1308683 h 1308683"/>
              <a:gd name="connsiteX11" fmla="*/ 5700775 w 6272246"/>
              <a:gd name="connsiteY11" fmla="*/ 1308683 h 1308683"/>
              <a:gd name="connsiteX12" fmla="*/ 5192026 w 6272246"/>
              <a:gd name="connsiteY12" fmla="*/ 1308683 h 1308683"/>
              <a:gd name="connsiteX13" fmla="*/ 4369665 w 6272246"/>
              <a:gd name="connsiteY13" fmla="*/ 1308683 h 1308683"/>
              <a:gd name="connsiteX14" fmla="*/ 3672748 w 6272246"/>
              <a:gd name="connsiteY14" fmla="*/ 1308683 h 1308683"/>
              <a:gd name="connsiteX15" fmla="*/ 3038555 w 6272246"/>
              <a:gd name="connsiteY15" fmla="*/ 1308683 h 1308683"/>
              <a:gd name="connsiteX16" fmla="*/ 2278916 w 6272246"/>
              <a:gd name="connsiteY16" fmla="*/ 1308683 h 1308683"/>
              <a:gd name="connsiteX17" fmla="*/ 1519277 w 6272246"/>
              <a:gd name="connsiteY17" fmla="*/ 1308683 h 1308683"/>
              <a:gd name="connsiteX18" fmla="*/ 885084 w 6272246"/>
              <a:gd name="connsiteY18" fmla="*/ 1308683 h 1308683"/>
              <a:gd name="connsiteX19" fmla="*/ 0 w 6272246"/>
              <a:gd name="connsiteY19" fmla="*/ 1308683 h 1308683"/>
              <a:gd name="connsiteX20" fmla="*/ 0 w 6272246"/>
              <a:gd name="connsiteY20" fmla="*/ 680515 h 1308683"/>
              <a:gd name="connsiteX21" fmla="*/ 0 w 6272246"/>
              <a:gd name="connsiteY21" fmla="*/ 0 h 130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72246" h="1308683" fill="none" extrusionOk="0">
                <a:moveTo>
                  <a:pt x="0" y="0"/>
                </a:moveTo>
                <a:cubicBezTo>
                  <a:pt x="214339" y="36703"/>
                  <a:pt x="617897" y="28071"/>
                  <a:pt x="822361" y="0"/>
                </a:cubicBezTo>
                <a:cubicBezTo>
                  <a:pt x="1026825" y="-28071"/>
                  <a:pt x="1172051" y="19785"/>
                  <a:pt x="1456555" y="0"/>
                </a:cubicBezTo>
                <a:cubicBezTo>
                  <a:pt x="1741059" y="-19785"/>
                  <a:pt x="2022049" y="34190"/>
                  <a:pt x="2278916" y="0"/>
                </a:cubicBezTo>
                <a:cubicBezTo>
                  <a:pt x="2535783" y="-34190"/>
                  <a:pt x="2810153" y="10514"/>
                  <a:pt x="2975832" y="0"/>
                </a:cubicBezTo>
                <a:cubicBezTo>
                  <a:pt x="3141511" y="-10514"/>
                  <a:pt x="3369877" y="7119"/>
                  <a:pt x="3672748" y="0"/>
                </a:cubicBezTo>
                <a:cubicBezTo>
                  <a:pt x="3975619" y="-7119"/>
                  <a:pt x="4195489" y="-2856"/>
                  <a:pt x="4495110" y="0"/>
                </a:cubicBezTo>
                <a:cubicBezTo>
                  <a:pt x="4794731" y="2856"/>
                  <a:pt x="4923334" y="32212"/>
                  <a:pt x="5254748" y="0"/>
                </a:cubicBezTo>
                <a:cubicBezTo>
                  <a:pt x="5586162" y="-32212"/>
                  <a:pt x="5914299" y="25693"/>
                  <a:pt x="6272246" y="0"/>
                </a:cubicBezTo>
                <a:cubicBezTo>
                  <a:pt x="6294354" y="284091"/>
                  <a:pt x="6296571" y="441692"/>
                  <a:pt x="6272246" y="628168"/>
                </a:cubicBezTo>
                <a:cubicBezTo>
                  <a:pt x="6247921" y="814644"/>
                  <a:pt x="6279321" y="1107711"/>
                  <a:pt x="6272246" y="1308683"/>
                </a:cubicBezTo>
                <a:cubicBezTo>
                  <a:pt x="6126216" y="1298166"/>
                  <a:pt x="5977475" y="1310124"/>
                  <a:pt x="5700775" y="1308683"/>
                </a:cubicBezTo>
                <a:cubicBezTo>
                  <a:pt x="5424075" y="1307242"/>
                  <a:pt x="5296363" y="1323953"/>
                  <a:pt x="5192026" y="1308683"/>
                </a:cubicBezTo>
                <a:cubicBezTo>
                  <a:pt x="5087689" y="1293413"/>
                  <a:pt x="4777562" y="1310434"/>
                  <a:pt x="4369665" y="1308683"/>
                </a:cubicBezTo>
                <a:cubicBezTo>
                  <a:pt x="3961768" y="1306932"/>
                  <a:pt x="3815731" y="1338279"/>
                  <a:pt x="3672748" y="1308683"/>
                </a:cubicBezTo>
                <a:cubicBezTo>
                  <a:pt x="3529765" y="1279087"/>
                  <a:pt x="3289093" y="1286968"/>
                  <a:pt x="3038555" y="1308683"/>
                </a:cubicBezTo>
                <a:cubicBezTo>
                  <a:pt x="2788017" y="1330398"/>
                  <a:pt x="2604046" y="1340594"/>
                  <a:pt x="2278916" y="1308683"/>
                </a:cubicBezTo>
                <a:cubicBezTo>
                  <a:pt x="1953786" y="1276772"/>
                  <a:pt x="1846368" y="1295986"/>
                  <a:pt x="1519277" y="1308683"/>
                </a:cubicBezTo>
                <a:cubicBezTo>
                  <a:pt x="1192186" y="1321380"/>
                  <a:pt x="1100815" y="1316753"/>
                  <a:pt x="885084" y="1308683"/>
                </a:cubicBezTo>
                <a:cubicBezTo>
                  <a:pt x="669353" y="1300613"/>
                  <a:pt x="183442" y="1295753"/>
                  <a:pt x="0" y="1308683"/>
                </a:cubicBezTo>
                <a:cubicBezTo>
                  <a:pt x="21021" y="1164370"/>
                  <a:pt x="26245" y="843533"/>
                  <a:pt x="0" y="680515"/>
                </a:cubicBezTo>
                <a:cubicBezTo>
                  <a:pt x="-26245" y="517497"/>
                  <a:pt x="-8602" y="340038"/>
                  <a:pt x="0" y="0"/>
                </a:cubicBezTo>
                <a:close/>
              </a:path>
              <a:path w="6272246" h="1308683" stroke="0" extrusionOk="0">
                <a:moveTo>
                  <a:pt x="0" y="0"/>
                </a:moveTo>
                <a:cubicBezTo>
                  <a:pt x="330420" y="33976"/>
                  <a:pt x="527741" y="16416"/>
                  <a:pt x="822361" y="0"/>
                </a:cubicBezTo>
                <a:cubicBezTo>
                  <a:pt x="1116981" y="-16416"/>
                  <a:pt x="1142325" y="28663"/>
                  <a:pt x="1456555" y="0"/>
                </a:cubicBezTo>
                <a:cubicBezTo>
                  <a:pt x="1770785" y="-28663"/>
                  <a:pt x="1795608" y="9773"/>
                  <a:pt x="2090749" y="0"/>
                </a:cubicBezTo>
                <a:cubicBezTo>
                  <a:pt x="2385890" y="-9773"/>
                  <a:pt x="2603910" y="33658"/>
                  <a:pt x="2850387" y="0"/>
                </a:cubicBezTo>
                <a:cubicBezTo>
                  <a:pt x="3096864" y="-33658"/>
                  <a:pt x="3344425" y="-20273"/>
                  <a:pt x="3672748" y="0"/>
                </a:cubicBezTo>
                <a:cubicBezTo>
                  <a:pt x="4001071" y="20273"/>
                  <a:pt x="4070087" y="15323"/>
                  <a:pt x="4244220" y="0"/>
                </a:cubicBezTo>
                <a:cubicBezTo>
                  <a:pt x="4418353" y="-15323"/>
                  <a:pt x="4745740" y="30921"/>
                  <a:pt x="5003858" y="0"/>
                </a:cubicBezTo>
                <a:cubicBezTo>
                  <a:pt x="5261976" y="-30921"/>
                  <a:pt x="5493151" y="26807"/>
                  <a:pt x="5638052" y="0"/>
                </a:cubicBezTo>
                <a:cubicBezTo>
                  <a:pt x="5782953" y="-26807"/>
                  <a:pt x="6038406" y="-23263"/>
                  <a:pt x="6272246" y="0"/>
                </a:cubicBezTo>
                <a:cubicBezTo>
                  <a:pt x="6242962" y="309569"/>
                  <a:pt x="6268518" y="391242"/>
                  <a:pt x="6272246" y="628168"/>
                </a:cubicBezTo>
                <a:cubicBezTo>
                  <a:pt x="6275974" y="865094"/>
                  <a:pt x="6263071" y="1009605"/>
                  <a:pt x="6272246" y="1308683"/>
                </a:cubicBezTo>
                <a:cubicBezTo>
                  <a:pt x="6058039" y="1300468"/>
                  <a:pt x="5824783" y="1320574"/>
                  <a:pt x="5512607" y="1308683"/>
                </a:cubicBezTo>
                <a:cubicBezTo>
                  <a:pt x="5200431" y="1296792"/>
                  <a:pt x="5174272" y="1321564"/>
                  <a:pt x="5003858" y="1308683"/>
                </a:cubicBezTo>
                <a:cubicBezTo>
                  <a:pt x="4833444" y="1295802"/>
                  <a:pt x="4698231" y="1329493"/>
                  <a:pt x="4495110" y="1308683"/>
                </a:cubicBezTo>
                <a:cubicBezTo>
                  <a:pt x="4291989" y="1287873"/>
                  <a:pt x="3906462" y="1323107"/>
                  <a:pt x="3735471" y="1308683"/>
                </a:cubicBezTo>
                <a:cubicBezTo>
                  <a:pt x="3564480" y="1294259"/>
                  <a:pt x="3205747" y="1319652"/>
                  <a:pt x="2913110" y="1308683"/>
                </a:cubicBezTo>
                <a:cubicBezTo>
                  <a:pt x="2620473" y="1297714"/>
                  <a:pt x="2573032" y="1283958"/>
                  <a:pt x="2278916" y="1308683"/>
                </a:cubicBezTo>
                <a:cubicBezTo>
                  <a:pt x="1984800" y="1333408"/>
                  <a:pt x="1930324" y="1288065"/>
                  <a:pt x="1770167" y="1308683"/>
                </a:cubicBezTo>
                <a:cubicBezTo>
                  <a:pt x="1610010" y="1329301"/>
                  <a:pt x="1347303" y="1300359"/>
                  <a:pt x="1135973" y="1308683"/>
                </a:cubicBezTo>
                <a:cubicBezTo>
                  <a:pt x="924643" y="1317007"/>
                  <a:pt x="872563" y="1302080"/>
                  <a:pt x="627225" y="1308683"/>
                </a:cubicBezTo>
                <a:cubicBezTo>
                  <a:pt x="381887" y="1315286"/>
                  <a:pt x="139315" y="1337374"/>
                  <a:pt x="0" y="1308683"/>
                </a:cubicBezTo>
                <a:cubicBezTo>
                  <a:pt x="-8257" y="1083013"/>
                  <a:pt x="-14807" y="946014"/>
                  <a:pt x="0" y="680515"/>
                </a:cubicBezTo>
                <a:cubicBezTo>
                  <a:pt x="14807" y="415016"/>
                  <a:pt x="27361" y="3279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117852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CA083-B5B5-4AFB-53BC-FDF382D9D7B0}"/>
              </a:ext>
            </a:extLst>
          </p:cNvPr>
          <p:cNvSpPr txBox="1"/>
          <p:nvPr/>
        </p:nvSpPr>
        <p:spPr>
          <a:xfrm>
            <a:off x="1268836" y="6318171"/>
            <a:ext cx="311860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CFR 266.500 “Healthcare facility”</a:t>
            </a:r>
          </a:p>
        </p:txBody>
      </p:sp>
    </p:spTree>
    <p:extLst>
      <p:ext uri="{BB962C8B-B14F-4D97-AF65-F5344CB8AC3E}">
        <p14:creationId xmlns:p14="http://schemas.microsoft.com/office/powerpoint/2010/main" val="124064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DFB1C-7369-A948-24A1-B5823A5F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/>
                <a:ea typeface="Verdana"/>
                <a:cs typeface="Times New Roman"/>
              </a:rPr>
              <a:t>Hazardous waste pharmaceuticals generated or managed by these entities: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Facilities Other than healthcare facilities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  <a:cs typeface="Times New Roman"/>
              </a:rPr>
              <a:t> 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ea typeface="Verdana"/>
                <a:cs typeface="Times New Roman"/>
              </a:rPr>
              <a:t>Are NOT subject to this subpart. </a:t>
            </a:r>
          </a:p>
          <a:p>
            <a:pPr marL="742950" lvl="1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/>
                <a:ea typeface="Verdana"/>
                <a:cs typeface="Times New Roman"/>
              </a:rPr>
              <a:t>Subject to 40 CFR 262 for Hazardous Wastes including </a:t>
            </a:r>
            <a:r>
              <a:rPr lang="en-US" b="1" i="1" dirty="0">
                <a:solidFill>
                  <a:schemeClr val="bg2"/>
                </a:solidFill>
                <a:latin typeface="Times New Roman"/>
                <a:ea typeface="Verdana"/>
                <a:cs typeface="Times New Roman"/>
              </a:rPr>
              <a:t>Hazardous Waste pharmaceuticals.</a:t>
            </a:r>
            <a:r>
              <a:rPr lang="en-US" b="1" i="1" dirty="0">
                <a:solidFill>
                  <a:schemeClr val="bg2"/>
                </a:solidFill>
                <a:latin typeface="Verdana"/>
                <a:ea typeface="Verdana"/>
              </a:rPr>
              <a:t> </a:t>
            </a:r>
            <a:endParaRPr lang="en-US" b="1" i="1" dirty="0">
              <a:solidFill>
                <a:schemeClr val="bg2"/>
              </a:solidFill>
              <a:ea typeface="Verdan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35A420-0F3C-FC8E-E14C-C5438C5C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</a:rPr>
              <a:t>Facilities 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</a:rPr>
              <a:t>other than healthcare </a:t>
            </a:r>
            <a:b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</a:rPr>
            </a:br>
            <a:r>
              <a:rPr lang="en-US" b="0" cap="none" dirty="0">
                <a:solidFill>
                  <a:schemeClr val="bg2"/>
                </a:solidFill>
                <a:latin typeface="Times New Roman"/>
                <a:ea typeface="Verdana"/>
              </a:rPr>
              <a:t>in</a:t>
            </a:r>
            <a:r>
              <a:rPr lang="en-US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Verdana"/>
              </a:rPr>
              <a:t> </a:t>
            </a:r>
            <a:r>
              <a:rPr lang="en-US" dirty="0">
                <a:solidFill>
                  <a:schemeClr val="bg2"/>
                </a:solidFill>
                <a:latin typeface="Times New Roman"/>
                <a:ea typeface="Verdana"/>
              </a:rPr>
              <a:t>266.501 - Applicability </a:t>
            </a:r>
            <a:endParaRPr lang="en-US" dirty="0">
              <a:solidFill>
                <a:schemeClr val="bg2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90958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C Custom Template_01" id="{90018131-D17F-4603-B091-9C00FB67BC6F}" vid="{B5D98C3A-46BF-4816-BFB3-C078AB3797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F749A7366CEB438930F02478682152" ma:contentTypeVersion="18" ma:contentTypeDescription="Create a new document." ma:contentTypeScope="" ma:versionID="077e4d0fed3f5d0eb43232c760f7afd4">
  <xsd:schema xmlns:xsd="http://www.w3.org/2001/XMLSchema" xmlns:xs="http://www.w3.org/2001/XMLSchema" xmlns:p="http://schemas.microsoft.com/office/2006/metadata/properties" xmlns:ns2="135b7a28-b159-47fd-89f5-6056ccacad9c" xmlns:ns3="e85343ea-f6f6-42ba-987a-5cad094f1382" targetNamespace="http://schemas.microsoft.com/office/2006/metadata/properties" ma:root="true" ma:fieldsID="59fbcb4c5a8996d98098ef6a134d0c8a" ns2:_="" ns3:_="">
    <xsd:import namespace="135b7a28-b159-47fd-89f5-6056ccacad9c"/>
    <xsd:import namespace="e85343ea-f6f6-42ba-987a-5cad094f138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b7a28-b159-47fd-89f5-6056ccacad9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3462d97-83d2-4651-8e51-e6a7fbfdbfaa}" ma:internalName="TaxCatchAll" ma:showField="CatchAllData" ma:web="135b7a28-b159-47fd-89f5-6056ccacad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343ea-f6f6-42ba-987a-5cad094f13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24760c8-e3a3-428b-8d17-1aac727687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3AE3E4-8345-44A8-AA13-2A461F3E21E0}"/>
</file>

<file path=customXml/itemProps2.xml><?xml version="1.0" encoding="utf-8"?>
<ds:datastoreItem xmlns:ds="http://schemas.openxmlformats.org/officeDocument/2006/customXml" ds:itemID="{6E11B08F-D3DD-4FE9-B282-AFCBE433AE8D}"/>
</file>

<file path=customXml/itemProps3.xml><?xml version="1.0" encoding="utf-8"?>
<ds:datastoreItem xmlns:ds="http://schemas.openxmlformats.org/officeDocument/2006/customXml" ds:itemID="{1008A5FB-5692-4012-82B9-E08E6A111AD4}"/>
</file>

<file path=docProps/app.xml><?xml version="1.0" encoding="utf-8"?>
<Properties xmlns="http://schemas.openxmlformats.org/officeDocument/2006/extended-properties" xmlns:vt="http://schemas.openxmlformats.org/officeDocument/2006/docPropsVTypes">
  <Template>EPC Custom Template_01</Template>
  <TotalTime>3886</TotalTime>
  <Words>2996</Words>
  <Application>Microsoft Office PowerPoint</Application>
  <PresentationFormat>Widescreen</PresentationFormat>
  <Paragraphs>484</Paragraphs>
  <Slides>49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Arial,Sans-Serif</vt:lpstr>
      <vt:lpstr>Calibri</vt:lpstr>
      <vt:lpstr>Century Gothic</vt:lpstr>
      <vt:lpstr>Times New Roman</vt:lpstr>
      <vt:lpstr>Verdana</vt:lpstr>
      <vt:lpstr>Wingdings</vt:lpstr>
      <vt:lpstr>Wingdings 3</vt:lpstr>
      <vt:lpstr>Slice</vt:lpstr>
      <vt:lpstr>PowerPoint Presentation</vt:lpstr>
      <vt:lpstr>Subpart – p the rule!</vt:lpstr>
      <vt:lpstr>Highlights </vt:lpstr>
      <vt:lpstr>The Rule   </vt:lpstr>
      <vt:lpstr> Definitions 266.500</vt:lpstr>
      <vt:lpstr>Defines Healthcare facility  in 266.500 (1)(2)</vt:lpstr>
      <vt:lpstr>Examples of healthcare facilities</vt:lpstr>
      <vt:lpstr>Definition of Healthcare facility  does not include in 266.500(2)</vt:lpstr>
      <vt:lpstr>Facilities other than healthcare  in 266.501 - Applicability </vt:lpstr>
      <vt:lpstr> Defines Pharmaceutical in 266.500</vt:lpstr>
      <vt:lpstr>Pharmaceutical Definition continues 266.500</vt:lpstr>
      <vt:lpstr>Defines hazardous waste   pharmaceuticals in 266.500</vt:lpstr>
      <vt:lpstr>Defines Empty containers 266.507</vt:lpstr>
      <vt:lpstr>hazardous waste pharmaceuticals in ‘not so’ empty containers 266.507</vt:lpstr>
      <vt:lpstr>Pharmaceuticals with Nicotine </vt:lpstr>
      <vt:lpstr>Defines nonhazardous pharmaceuticals  that are also solid waste in 266.500</vt:lpstr>
      <vt:lpstr>Defines Nonhazardous pharmaceutical  that are also not solid waste  in 266.500</vt:lpstr>
      <vt:lpstr>Hazardous waste pharmaceuticals  conditionally exempt</vt:lpstr>
      <vt:lpstr>Hazardous waste pharmaceuticals conditionally exempt  requirements 266.506</vt:lpstr>
      <vt:lpstr>dea controlled substances  Conditionally exempted 266.506(a) </vt:lpstr>
      <vt:lpstr>How the rule applies to pharmaceuticals – NOT subject to hazardous waste management except as specified -266.501(g)</vt:lpstr>
      <vt:lpstr>Pharmaceutical does not include </vt:lpstr>
      <vt:lpstr>Applicability 266.501(a-g)</vt:lpstr>
      <vt:lpstr>Facilities that are affected by  subpart - p </vt:lpstr>
      <vt:lpstr>Sewering prohibition 266.505</vt:lpstr>
      <vt:lpstr>How the rule appies to Very small quantity generator (VSqg) in 266.501(a)(b)</vt:lpstr>
      <vt:lpstr>Determining a Vsqg first </vt:lpstr>
      <vt:lpstr>VSQGs are subject to 40 CFR 262.14</vt:lpstr>
      <vt:lpstr>Vsqgs in 266.501(a)(b)</vt:lpstr>
      <vt:lpstr>Long-term care facilities in 266.504</vt:lpstr>
      <vt:lpstr>VSQGs &amp; Episodic generation provision of  40 cfr 262 Subpart L</vt:lpstr>
      <vt:lpstr>How the rule applies to  Facilities fully subject to subpart p</vt:lpstr>
      <vt:lpstr>PowerPoint Presentation</vt:lpstr>
      <vt:lpstr>Defines Reverse distributors in 266.500</vt:lpstr>
      <vt:lpstr>Reverse Distributors  &amp; their requirements </vt:lpstr>
      <vt:lpstr>Determining  SQgs &amp; LQGs first  </vt:lpstr>
      <vt:lpstr>How the rule applies to healthcare facilities  such as sqgs, &amp; lqgs in 266.501(d)(1)(2)</vt:lpstr>
      <vt:lpstr>Managing Non-creditable hazardous waste pharmaceutical 266.502</vt:lpstr>
      <vt:lpstr>Defines Non-creditable hwpharms 266.500</vt:lpstr>
      <vt:lpstr>Applicable rules 266.501(d)(1)</vt:lpstr>
      <vt:lpstr>Non-creditable hwpharm 266.502 requirements</vt:lpstr>
      <vt:lpstr>Potentially creditable hazardous waste pharmaceuticals 266.503</vt:lpstr>
      <vt:lpstr>Defines potentially creditable hwpharms 266.500</vt:lpstr>
      <vt:lpstr>potentially creditable-Hazardous waste pharmaceuticals 266.503</vt:lpstr>
      <vt:lpstr>Applicable rules </vt:lpstr>
      <vt:lpstr>Applicable rules </vt:lpstr>
      <vt:lpstr>The rule – the end!  </vt:lpstr>
      <vt:lpstr>PowerPoint Presentation</vt:lpstr>
      <vt:lpstr>PowerPoint Presentation</vt:lpstr>
    </vt:vector>
  </TitlesOfParts>
  <Company>EPC of Hillsborough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Glusica, Allanna</dc:creator>
  <cp:lastModifiedBy>Javier, Gerry</cp:lastModifiedBy>
  <cp:revision>699</cp:revision>
  <cp:lastPrinted>2023-05-11T15:28:59Z</cp:lastPrinted>
  <dcterms:created xsi:type="dcterms:W3CDTF">2018-10-31T14:50:31Z</dcterms:created>
  <dcterms:modified xsi:type="dcterms:W3CDTF">2023-10-06T12:23:06Z</dcterms:modified>
</cp:coreProperties>
</file>