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9.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Lst>
  <p:notesMasterIdLst>
    <p:notesMasterId r:id="rId51"/>
  </p:notesMasterIdLst>
  <p:sldIdLst>
    <p:sldId id="256" r:id="rId3"/>
    <p:sldId id="257" r:id="rId4"/>
    <p:sldId id="258" r:id="rId5"/>
    <p:sldId id="259" r:id="rId6"/>
    <p:sldId id="260" r:id="rId7"/>
    <p:sldId id="261" r:id="rId8"/>
    <p:sldId id="262" r:id="rId9"/>
    <p:sldId id="263" r:id="rId10"/>
    <p:sldId id="301" r:id="rId11"/>
    <p:sldId id="265" r:id="rId12"/>
    <p:sldId id="264" r:id="rId13"/>
    <p:sldId id="266" r:id="rId14"/>
    <p:sldId id="267" r:id="rId15"/>
    <p:sldId id="268" r:id="rId16"/>
    <p:sldId id="269" r:id="rId17"/>
    <p:sldId id="270" r:id="rId18"/>
    <p:sldId id="271" r:id="rId19"/>
    <p:sldId id="272" r:id="rId20"/>
    <p:sldId id="30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303"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x="12192000" cy="6858000"/>
  <p:notesSz cx="7010400" cy="9296400"/>
  <p:embeddedFontLst>
    <p:embeddedFont>
      <p:font typeface="Calibri" panose="020F0502020204030204" pitchFamily="34" charset="0"/>
      <p:regular r:id="rId52"/>
      <p:bold r:id="rId53"/>
      <p:italic r:id="rId54"/>
      <p:boldItalic r:id="rId55"/>
    </p:embeddedFont>
    <p:embeddedFont>
      <p:font typeface="Verdana Pro SemiBold" panose="020B0704030504040204" pitchFamily="34" charset="0"/>
      <p:bold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C51A3A-50F6-4550-8FC8-6269CA4DD2F0}" v="128" dt="2023-05-02T16:52:56.669"/>
  </p1510:revLst>
</p1510:revInfo>
</file>

<file path=ppt/tableStyles.xml><?xml version="1.0" encoding="utf-8"?>
<a:tblStyleLst xmlns:a="http://schemas.openxmlformats.org/drawingml/2006/main" def="{92997EEC-8D2C-4295-BA9F-72CB3D5F4C84}">
  <a:tblStyle styleId="{92997EEC-8D2C-4295-BA9F-72CB3D5F4C8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FE8"/>
          </a:solidFill>
        </a:fill>
      </a:tcStyle>
    </a:wholeTbl>
    <a:band1H>
      <a:tcTxStyle/>
      <a:tcStyle>
        <a:tcBdr/>
        <a:fill>
          <a:solidFill>
            <a:srgbClr val="D7DECD"/>
          </a:solidFill>
        </a:fill>
      </a:tcStyle>
    </a:band1H>
    <a:band2H>
      <a:tcTxStyle/>
      <a:tcStyle>
        <a:tcBdr/>
      </a:tcStyle>
    </a:band2H>
    <a:band1V>
      <a:tcTxStyle/>
      <a:tcStyle>
        <a:tcBdr/>
        <a:fill>
          <a:solidFill>
            <a:srgbClr val="D7DEC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80630" autoAdjust="0"/>
  </p:normalViewPr>
  <p:slideViewPr>
    <p:cSldViewPr snapToGrid="0">
      <p:cViewPr varScale="1">
        <p:scale>
          <a:sx n="68" d="100"/>
          <a:sy n="68" d="100"/>
        </p:scale>
        <p:origin x="57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presProps" Target="presProps.xml"/><Relationship Id="rId66"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theme" Target="theme/theme1.xml"/><Relationship Id="rId65"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dra McCulloch" userId="2c69b6d3-809c-4437-af2a-326653257e33" providerId="ADAL" clId="{2FC51A3A-50F6-4550-8FC8-6269CA4DD2F0}"/>
    <pc:docChg chg="undo custSel addSld delSld modSld sldOrd modNotesMaster">
      <pc:chgData name="Sondra McCulloch" userId="2c69b6d3-809c-4437-af2a-326653257e33" providerId="ADAL" clId="{2FC51A3A-50F6-4550-8FC8-6269CA4DD2F0}" dt="2023-05-02T16:53:09.362" v="13117" actId="2710"/>
      <pc:docMkLst>
        <pc:docMk/>
      </pc:docMkLst>
      <pc:sldChg chg="addSp delSp modSp mod modNotes">
        <pc:chgData name="Sondra McCulloch" userId="2c69b6d3-809c-4437-af2a-326653257e33" providerId="ADAL" clId="{2FC51A3A-50F6-4550-8FC8-6269CA4DD2F0}" dt="2023-05-02T16:21:45.322" v="13043"/>
        <pc:sldMkLst>
          <pc:docMk/>
          <pc:sldMk cId="0" sldId="256"/>
        </pc:sldMkLst>
        <pc:spChg chg="mod">
          <ac:chgData name="Sondra McCulloch" userId="2c69b6d3-809c-4437-af2a-326653257e33" providerId="ADAL" clId="{2FC51A3A-50F6-4550-8FC8-6269CA4DD2F0}" dt="2023-05-02T12:45:07.821" v="5704" actId="207"/>
          <ac:spMkLst>
            <pc:docMk/>
            <pc:sldMk cId="0" sldId="256"/>
            <ac:spMk id="359" creationId="{00000000-0000-0000-0000-000000000000}"/>
          </ac:spMkLst>
        </pc:spChg>
        <pc:graphicFrameChg chg="add del">
          <ac:chgData name="Sondra McCulloch" userId="2c69b6d3-809c-4437-af2a-326653257e33" providerId="ADAL" clId="{2FC51A3A-50F6-4550-8FC8-6269CA4DD2F0}" dt="2023-05-01T15:39:54.950" v="244"/>
          <ac:graphicFrameMkLst>
            <pc:docMk/>
            <pc:sldMk cId="0" sldId="256"/>
            <ac:graphicFrameMk id="4" creationId="{201DE972-1EC0-FD85-11B9-BD07812A1421}"/>
          </ac:graphicFrameMkLst>
        </pc:graphicFrameChg>
        <pc:graphicFrameChg chg="add del mod">
          <ac:chgData name="Sondra McCulloch" userId="2c69b6d3-809c-4437-af2a-326653257e33" providerId="ADAL" clId="{2FC51A3A-50F6-4550-8FC8-6269CA4DD2F0}" dt="2023-05-01T15:39:52.355" v="242"/>
          <ac:graphicFrameMkLst>
            <pc:docMk/>
            <pc:sldMk cId="0" sldId="256"/>
            <ac:graphicFrameMk id="5" creationId="{9CB1F420-3E7D-D736-B3DB-41DABB968DA8}"/>
          </ac:graphicFrameMkLst>
        </pc:graphicFrameChg>
        <pc:picChg chg="add mod">
          <ac:chgData name="Sondra McCulloch" userId="2c69b6d3-809c-4437-af2a-326653257e33" providerId="ADAL" clId="{2FC51A3A-50F6-4550-8FC8-6269CA4DD2F0}" dt="2023-05-01T15:22:08.650" v="10" actId="962"/>
          <ac:picMkLst>
            <pc:docMk/>
            <pc:sldMk cId="0" sldId="256"/>
            <ac:picMk id="3" creationId="{78BBBD29-92FF-5E51-295E-4FF36E39176E}"/>
          </ac:picMkLst>
        </pc:picChg>
        <pc:picChg chg="add mod ord">
          <ac:chgData name="Sondra McCulloch" userId="2c69b6d3-809c-4437-af2a-326653257e33" providerId="ADAL" clId="{2FC51A3A-50F6-4550-8FC8-6269CA4DD2F0}" dt="2023-05-02T12:15:21.191" v="4990" actId="1076"/>
          <ac:picMkLst>
            <pc:docMk/>
            <pc:sldMk cId="0" sldId="256"/>
            <ac:picMk id="6" creationId="{50631824-9D35-A5BF-7568-4E6500F6BE9F}"/>
          </ac:picMkLst>
        </pc:picChg>
        <pc:picChg chg="add del mod">
          <ac:chgData name="Sondra McCulloch" userId="2c69b6d3-809c-4437-af2a-326653257e33" providerId="ADAL" clId="{2FC51A3A-50F6-4550-8FC8-6269CA4DD2F0}" dt="2023-05-01T15:39:57.592" v="245" actId="478"/>
          <ac:picMkLst>
            <pc:docMk/>
            <pc:sldMk cId="0" sldId="256"/>
            <ac:picMk id="1026" creationId="{A444F57F-6505-8A13-2D3E-B0A5B3E18385}"/>
          </ac:picMkLst>
        </pc:picChg>
        <pc:picChg chg="add del mod">
          <ac:chgData name="Sondra McCulloch" userId="2c69b6d3-809c-4437-af2a-326653257e33" providerId="ADAL" clId="{2FC51A3A-50F6-4550-8FC8-6269CA4DD2F0}" dt="2023-05-01T15:41:47.469" v="251" actId="478"/>
          <ac:picMkLst>
            <pc:docMk/>
            <pc:sldMk cId="0" sldId="256"/>
            <ac:picMk id="1028" creationId="{EC5C3633-D19A-4460-92DA-C55088A8F1AA}"/>
          </ac:picMkLst>
        </pc:picChg>
        <pc:picChg chg="add del">
          <ac:chgData name="Sondra McCulloch" userId="2c69b6d3-809c-4437-af2a-326653257e33" providerId="ADAL" clId="{2FC51A3A-50F6-4550-8FC8-6269CA4DD2F0}" dt="2023-05-01T15:41:47.469" v="251" actId="478"/>
          <ac:picMkLst>
            <pc:docMk/>
            <pc:sldMk cId="0" sldId="256"/>
            <ac:picMk id="1032" creationId="{753FF580-B885-4918-EBDB-191714EA0613}"/>
          </ac:picMkLst>
        </pc:picChg>
        <pc:picChg chg="add mod">
          <ac:chgData name="Sondra McCulloch" userId="2c69b6d3-809c-4437-af2a-326653257e33" providerId="ADAL" clId="{2FC51A3A-50F6-4550-8FC8-6269CA4DD2F0}" dt="2023-05-01T15:43:42.298" v="269" actId="14100"/>
          <ac:picMkLst>
            <pc:docMk/>
            <pc:sldMk cId="0" sldId="256"/>
            <ac:picMk id="1034" creationId="{1BEA51CC-53F4-F837-251F-D38E0BF86801}"/>
          </ac:picMkLst>
        </pc:picChg>
      </pc:sldChg>
      <pc:sldChg chg="addSp modSp mod modNotes">
        <pc:chgData name="Sondra McCulloch" userId="2c69b6d3-809c-4437-af2a-326653257e33" providerId="ADAL" clId="{2FC51A3A-50F6-4550-8FC8-6269CA4DD2F0}" dt="2023-05-02T16:21:45.322" v="13043"/>
        <pc:sldMkLst>
          <pc:docMk/>
          <pc:sldMk cId="0" sldId="257"/>
        </pc:sldMkLst>
        <pc:spChg chg="mod">
          <ac:chgData name="Sondra McCulloch" userId="2c69b6d3-809c-4437-af2a-326653257e33" providerId="ADAL" clId="{2FC51A3A-50F6-4550-8FC8-6269CA4DD2F0}" dt="2023-05-02T12:45:15.652" v="5705" actId="207"/>
          <ac:spMkLst>
            <pc:docMk/>
            <pc:sldMk cId="0" sldId="257"/>
            <ac:spMk id="365" creationId="{00000000-0000-0000-0000-000000000000}"/>
          </ac:spMkLst>
        </pc:spChg>
        <pc:picChg chg="add mod">
          <ac:chgData name="Sondra McCulloch" userId="2c69b6d3-809c-4437-af2a-326653257e33" providerId="ADAL" clId="{2FC51A3A-50F6-4550-8FC8-6269CA4DD2F0}" dt="2023-05-01T15:44:27.067" v="274" actId="14100"/>
          <ac:picMkLst>
            <pc:docMk/>
            <pc:sldMk cId="0" sldId="257"/>
            <ac:picMk id="2" creationId="{A08F3ED2-8843-8548-183C-CD684EC1DEFB}"/>
          </ac:picMkLst>
        </pc:picChg>
        <pc:picChg chg="add mod">
          <ac:chgData name="Sondra McCulloch" userId="2c69b6d3-809c-4437-af2a-326653257e33" providerId="ADAL" clId="{2FC51A3A-50F6-4550-8FC8-6269CA4DD2F0}" dt="2023-05-01T15:44:55.882" v="277" actId="14100"/>
          <ac:picMkLst>
            <pc:docMk/>
            <pc:sldMk cId="0" sldId="257"/>
            <ac:picMk id="3" creationId="{203CD4B2-12FF-F390-F651-36BEEBFA1766}"/>
          </ac:picMkLst>
        </pc:picChg>
      </pc:sldChg>
      <pc:sldChg chg="addSp modSp mod modNotes modNotesTx">
        <pc:chgData name="Sondra McCulloch" userId="2c69b6d3-809c-4437-af2a-326653257e33" providerId="ADAL" clId="{2FC51A3A-50F6-4550-8FC8-6269CA4DD2F0}" dt="2023-05-02T16:37:38.425" v="13048" actId="255"/>
        <pc:sldMkLst>
          <pc:docMk/>
          <pc:sldMk cId="0" sldId="258"/>
        </pc:sldMkLst>
        <pc:spChg chg="mod">
          <ac:chgData name="Sondra McCulloch" userId="2c69b6d3-809c-4437-af2a-326653257e33" providerId="ADAL" clId="{2FC51A3A-50F6-4550-8FC8-6269CA4DD2F0}" dt="2023-05-02T12:45:30.304" v="5706" actId="207"/>
          <ac:spMkLst>
            <pc:docMk/>
            <pc:sldMk cId="0" sldId="258"/>
            <ac:spMk id="371" creationId="{00000000-0000-0000-0000-000000000000}"/>
          </ac:spMkLst>
        </pc:spChg>
        <pc:spChg chg="mod">
          <ac:chgData name="Sondra McCulloch" userId="2c69b6d3-809c-4437-af2a-326653257e33" providerId="ADAL" clId="{2FC51A3A-50F6-4550-8FC8-6269CA4DD2F0}" dt="2023-05-02T12:45:38.158" v="5707" actId="207"/>
          <ac:spMkLst>
            <pc:docMk/>
            <pc:sldMk cId="0" sldId="258"/>
            <ac:spMk id="372" creationId="{00000000-0000-0000-0000-000000000000}"/>
          </ac:spMkLst>
        </pc:spChg>
        <pc:picChg chg="add mod">
          <ac:chgData name="Sondra McCulloch" userId="2c69b6d3-809c-4437-af2a-326653257e33" providerId="ADAL" clId="{2FC51A3A-50F6-4550-8FC8-6269CA4DD2F0}" dt="2023-05-01T15:45:13.668" v="278"/>
          <ac:picMkLst>
            <pc:docMk/>
            <pc:sldMk cId="0" sldId="258"/>
            <ac:picMk id="2" creationId="{913FB102-DDF5-1FF7-5003-C9E1608CA03F}"/>
          </ac:picMkLst>
        </pc:picChg>
      </pc:sldChg>
      <pc:sldChg chg="addSp modSp mod modNotes modNotesTx">
        <pc:chgData name="Sondra McCulloch" userId="2c69b6d3-809c-4437-af2a-326653257e33" providerId="ADAL" clId="{2FC51A3A-50F6-4550-8FC8-6269CA4DD2F0}" dt="2023-05-02T16:53:09.362" v="13117" actId="2710"/>
        <pc:sldMkLst>
          <pc:docMk/>
          <pc:sldMk cId="0" sldId="259"/>
        </pc:sldMkLst>
        <pc:spChg chg="mod">
          <ac:chgData name="Sondra McCulloch" userId="2c69b6d3-809c-4437-af2a-326653257e33" providerId="ADAL" clId="{2FC51A3A-50F6-4550-8FC8-6269CA4DD2F0}" dt="2023-05-02T12:45:48.859" v="5708" actId="207"/>
          <ac:spMkLst>
            <pc:docMk/>
            <pc:sldMk cId="0" sldId="259"/>
            <ac:spMk id="378" creationId="{00000000-0000-0000-0000-000000000000}"/>
          </ac:spMkLst>
        </pc:spChg>
        <pc:spChg chg="mod">
          <ac:chgData name="Sondra McCulloch" userId="2c69b6d3-809c-4437-af2a-326653257e33" providerId="ADAL" clId="{2FC51A3A-50F6-4550-8FC8-6269CA4DD2F0}" dt="2023-05-02T12:45:55.634" v="5709" actId="207"/>
          <ac:spMkLst>
            <pc:docMk/>
            <pc:sldMk cId="0" sldId="259"/>
            <ac:spMk id="379" creationId="{00000000-0000-0000-0000-000000000000}"/>
          </ac:spMkLst>
        </pc:spChg>
        <pc:picChg chg="add mod">
          <ac:chgData name="Sondra McCulloch" userId="2c69b6d3-809c-4437-af2a-326653257e33" providerId="ADAL" clId="{2FC51A3A-50F6-4550-8FC8-6269CA4DD2F0}" dt="2023-05-01T15:45:20.287" v="279"/>
          <ac:picMkLst>
            <pc:docMk/>
            <pc:sldMk cId="0" sldId="259"/>
            <ac:picMk id="2" creationId="{00959E41-C6A3-9859-8459-C6A3842822E5}"/>
          </ac:picMkLst>
        </pc:picChg>
      </pc:sldChg>
      <pc:sldChg chg="addSp modSp mod modNotes modNotesTx">
        <pc:chgData name="Sondra McCulloch" userId="2c69b6d3-809c-4437-af2a-326653257e33" providerId="ADAL" clId="{2FC51A3A-50F6-4550-8FC8-6269CA4DD2F0}" dt="2023-05-02T16:40:40.838" v="13064" actId="6549"/>
        <pc:sldMkLst>
          <pc:docMk/>
          <pc:sldMk cId="0" sldId="260"/>
        </pc:sldMkLst>
        <pc:spChg chg="mod">
          <ac:chgData name="Sondra McCulloch" userId="2c69b6d3-809c-4437-af2a-326653257e33" providerId="ADAL" clId="{2FC51A3A-50F6-4550-8FC8-6269CA4DD2F0}" dt="2023-05-02T12:46:05.231" v="5710" actId="207"/>
          <ac:spMkLst>
            <pc:docMk/>
            <pc:sldMk cId="0" sldId="260"/>
            <ac:spMk id="385" creationId="{00000000-0000-0000-0000-000000000000}"/>
          </ac:spMkLst>
        </pc:spChg>
        <pc:spChg chg="mod ord">
          <ac:chgData name="Sondra McCulloch" userId="2c69b6d3-809c-4437-af2a-326653257e33" providerId="ADAL" clId="{2FC51A3A-50F6-4550-8FC8-6269CA4DD2F0}" dt="2023-05-02T16:15:21.603" v="12974" actId="207"/>
          <ac:spMkLst>
            <pc:docMk/>
            <pc:sldMk cId="0" sldId="260"/>
            <ac:spMk id="386" creationId="{00000000-0000-0000-0000-000000000000}"/>
          </ac:spMkLst>
        </pc:spChg>
        <pc:picChg chg="add mod">
          <ac:chgData name="Sondra McCulloch" userId="2c69b6d3-809c-4437-af2a-326653257e33" providerId="ADAL" clId="{2FC51A3A-50F6-4550-8FC8-6269CA4DD2F0}" dt="2023-05-01T17:04:17.454" v="526" actId="14100"/>
          <ac:picMkLst>
            <pc:docMk/>
            <pc:sldMk cId="0" sldId="260"/>
            <ac:picMk id="2" creationId="{015B9C50-AAA8-B4C2-B313-98C5D1FEB635}"/>
          </ac:picMkLst>
        </pc:picChg>
      </pc:sldChg>
      <pc:sldChg chg="addSp modSp mod modNotes modNotesTx">
        <pc:chgData name="Sondra McCulloch" userId="2c69b6d3-809c-4437-af2a-326653257e33" providerId="ADAL" clId="{2FC51A3A-50F6-4550-8FC8-6269CA4DD2F0}" dt="2023-05-02T16:21:45.322" v="13043"/>
        <pc:sldMkLst>
          <pc:docMk/>
          <pc:sldMk cId="0" sldId="261"/>
        </pc:sldMkLst>
        <pc:graphicFrameChg chg="ord">
          <ac:chgData name="Sondra McCulloch" userId="2c69b6d3-809c-4437-af2a-326653257e33" providerId="ADAL" clId="{2FC51A3A-50F6-4550-8FC8-6269CA4DD2F0}" dt="2023-05-01T15:49:35.957" v="303" actId="166"/>
          <ac:graphicFrameMkLst>
            <pc:docMk/>
            <pc:sldMk cId="0" sldId="261"/>
            <ac:graphicFrameMk id="400" creationId="{00000000-0000-0000-0000-000000000000}"/>
          </ac:graphicFrameMkLst>
        </pc:graphicFrameChg>
        <pc:picChg chg="add mod">
          <ac:chgData name="Sondra McCulloch" userId="2c69b6d3-809c-4437-af2a-326653257e33" providerId="ADAL" clId="{2FC51A3A-50F6-4550-8FC8-6269CA4DD2F0}" dt="2023-05-01T17:05:13.617" v="533" actId="14100"/>
          <ac:picMkLst>
            <pc:docMk/>
            <pc:sldMk cId="0" sldId="261"/>
            <ac:picMk id="2" creationId="{20228FDB-DE0C-068E-1B5D-535D893B3F4F}"/>
          </ac:picMkLst>
        </pc:picChg>
      </pc:sldChg>
      <pc:sldChg chg="addSp modSp mod modNotes">
        <pc:chgData name="Sondra McCulloch" userId="2c69b6d3-809c-4437-af2a-326653257e33" providerId="ADAL" clId="{2FC51A3A-50F6-4550-8FC8-6269CA4DD2F0}" dt="2023-05-02T16:21:45.322" v="13043"/>
        <pc:sldMkLst>
          <pc:docMk/>
          <pc:sldMk cId="0" sldId="262"/>
        </pc:sldMkLst>
        <pc:graphicFrameChg chg="ord">
          <ac:chgData name="Sondra McCulloch" userId="2c69b6d3-809c-4437-af2a-326653257e33" providerId="ADAL" clId="{2FC51A3A-50F6-4550-8FC8-6269CA4DD2F0}" dt="2023-05-01T15:49:25.586" v="302" actId="166"/>
          <ac:graphicFrameMkLst>
            <pc:docMk/>
            <pc:sldMk cId="0" sldId="262"/>
            <ac:graphicFrameMk id="414" creationId="{00000000-0000-0000-0000-000000000000}"/>
          </ac:graphicFrameMkLst>
        </pc:graphicFrameChg>
        <pc:picChg chg="add mod">
          <ac:chgData name="Sondra McCulloch" userId="2c69b6d3-809c-4437-af2a-326653257e33" providerId="ADAL" clId="{2FC51A3A-50F6-4550-8FC8-6269CA4DD2F0}" dt="2023-05-01T15:46:20.123" v="283" actId="1076"/>
          <ac:picMkLst>
            <pc:docMk/>
            <pc:sldMk cId="0" sldId="262"/>
            <ac:picMk id="2" creationId="{59DDD183-0571-B534-CC4A-0AAE11738434}"/>
          </ac:picMkLst>
        </pc:picChg>
      </pc:sldChg>
      <pc:sldChg chg="addSp modSp mod modNotes">
        <pc:chgData name="Sondra McCulloch" userId="2c69b6d3-809c-4437-af2a-326653257e33" providerId="ADAL" clId="{2FC51A3A-50F6-4550-8FC8-6269CA4DD2F0}" dt="2023-05-02T16:21:45.322" v="13043"/>
        <pc:sldMkLst>
          <pc:docMk/>
          <pc:sldMk cId="0" sldId="263"/>
        </pc:sldMkLst>
        <pc:graphicFrameChg chg="ord">
          <ac:chgData name="Sondra McCulloch" userId="2c69b6d3-809c-4437-af2a-326653257e33" providerId="ADAL" clId="{2FC51A3A-50F6-4550-8FC8-6269CA4DD2F0}" dt="2023-05-01T15:49:16.167" v="301" actId="166"/>
          <ac:graphicFrameMkLst>
            <pc:docMk/>
            <pc:sldMk cId="0" sldId="263"/>
            <ac:graphicFrameMk id="428" creationId="{00000000-0000-0000-0000-000000000000}"/>
          </ac:graphicFrameMkLst>
        </pc:graphicFrameChg>
        <pc:picChg chg="add mod">
          <ac:chgData name="Sondra McCulloch" userId="2c69b6d3-809c-4437-af2a-326653257e33" providerId="ADAL" clId="{2FC51A3A-50F6-4550-8FC8-6269CA4DD2F0}" dt="2023-05-01T15:46:26.906" v="284"/>
          <ac:picMkLst>
            <pc:docMk/>
            <pc:sldMk cId="0" sldId="263"/>
            <ac:picMk id="2" creationId="{9E8091CD-02DC-766F-B442-47AE9188A4AA}"/>
          </ac:picMkLst>
        </pc:picChg>
      </pc:sldChg>
      <pc:sldChg chg="addSp modSp mod ord modNotes modNotesTx">
        <pc:chgData name="Sondra McCulloch" userId="2c69b6d3-809c-4437-af2a-326653257e33" providerId="ADAL" clId="{2FC51A3A-50F6-4550-8FC8-6269CA4DD2F0}" dt="2023-05-02T16:21:45.322" v="13043"/>
        <pc:sldMkLst>
          <pc:docMk/>
          <pc:sldMk cId="0" sldId="264"/>
        </pc:sldMkLst>
        <pc:spChg chg="mod">
          <ac:chgData name="Sondra McCulloch" userId="2c69b6d3-809c-4437-af2a-326653257e33" providerId="ADAL" clId="{2FC51A3A-50F6-4550-8FC8-6269CA4DD2F0}" dt="2023-05-02T12:48:45.037" v="5748" actId="207"/>
          <ac:spMkLst>
            <pc:docMk/>
            <pc:sldMk cId="0" sldId="264"/>
            <ac:spMk id="435" creationId="{00000000-0000-0000-0000-000000000000}"/>
          </ac:spMkLst>
        </pc:spChg>
        <pc:picChg chg="add mod">
          <ac:chgData name="Sondra McCulloch" userId="2c69b6d3-809c-4437-af2a-326653257e33" providerId="ADAL" clId="{2FC51A3A-50F6-4550-8FC8-6269CA4DD2F0}" dt="2023-05-01T15:46:33.627" v="285"/>
          <ac:picMkLst>
            <pc:docMk/>
            <pc:sldMk cId="0" sldId="264"/>
            <ac:picMk id="2" creationId="{A74934A4-B7E8-9263-4476-3311269A6786}"/>
          </ac:picMkLst>
        </pc:picChg>
      </pc:sldChg>
      <pc:sldChg chg="addSp modSp mod modNotes modNotesTx">
        <pc:chgData name="Sondra McCulloch" userId="2c69b6d3-809c-4437-af2a-326653257e33" providerId="ADAL" clId="{2FC51A3A-50F6-4550-8FC8-6269CA4DD2F0}" dt="2023-05-02T16:52:38.744" v="13114" actId="2710"/>
        <pc:sldMkLst>
          <pc:docMk/>
          <pc:sldMk cId="0" sldId="265"/>
        </pc:sldMkLst>
        <pc:spChg chg="mod ord">
          <ac:chgData name="Sondra McCulloch" userId="2c69b6d3-809c-4437-af2a-326653257e33" providerId="ADAL" clId="{2FC51A3A-50F6-4550-8FC8-6269CA4DD2F0}" dt="2023-05-02T12:47:34.183" v="5720" actId="1076"/>
          <ac:spMkLst>
            <pc:docMk/>
            <pc:sldMk cId="0" sldId="265"/>
            <ac:spMk id="442" creationId="{00000000-0000-0000-0000-000000000000}"/>
          </ac:spMkLst>
        </pc:spChg>
        <pc:spChg chg="mod">
          <ac:chgData name="Sondra McCulloch" userId="2c69b6d3-809c-4437-af2a-326653257e33" providerId="ADAL" clId="{2FC51A3A-50F6-4550-8FC8-6269CA4DD2F0}" dt="2023-05-02T12:46:49.648" v="5715" actId="207"/>
          <ac:spMkLst>
            <pc:docMk/>
            <pc:sldMk cId="0" sldId="265"/>
            <ac:spMk id="443" creationId="{00000000-0000-0000-0000-000000000000}"/>
          </ac:spMkLst>
        </pc:spChg>
        <pc:picChg chg="add mod">
          <ac:chgData name="Sondra McCulloch" userId="2c69b6d3-809c-4437-af2a-326653257e33" providerId="ADAL" clId="{2FC51A3A-50F6-4550-8FC8-6269CA4DD2F0}" dt="2023-05-02T12:48:18.292" v="5746" actId="29295"/>
          <ac:picMkLst>
            <pc:docMk/>
            <pc:sldMk cId="0" sldId="265"/>
            <ac:picMk id="2" creationId="{09E73E52-7983-C6BF-EDB2-E3E8CDDB4214}"/>
          </ac:picMkLst>
        </pc:picChg>
      </pc:sldChg>
      <pc:sldChg chg="addSp modSp mod modNotes modNotesTx">
        <pc:chgData name="Sondra McCulloch" userId="2c69b6d3-809c-4437-af2a-326653257e33" providerId="ADAL" clId="{2FC51A3A-50F6-4550-8FC8-6269CA4DD2F0}" dt="2023-05-02T16:52:14.543" v="13111" actId="2710"/>
        <pc:sldMkLst>
          <pc:docMk/>
          <pc:sldMk cId="0" sldId="266"/>
        </pc:sldMkLst>
        <pc:spChg chg="mod">
          <ac:chgData name="Sondra McCulloch" userId="2c69b6d3-809c-4437-af2a-326653257e33" providerId="ADAL" clId="{2FC51A3A-50F6-4550-8FC8-6269CA4DD2F0}" dt="2023-05-02T12:49:02.161" v="5750" actId="207"/>
          <ac:spMkLst>
            <pc:docMk/>
            <pc:sldMk cId="0" sldId="266"/>
            <ac:spMk id="452" creationId="{00000000-0000-0000-0000-000000000000}"/>
          </ac:spMkLst>
        </pc:spChg>
        <pc:spChg chg="mod">
          <ac:chgData name="Sondra McCulloch" userId="2c69b6d3-809c-4437-af2a-326653257e33" providerId="ADAL" clId="{2FC51A3A-50F6-4550-8FC8-6269CA4DD2F0}" dt="2023-05-02T12:49:17.569" v="5753" actId="207"/>
          <ac:spMkLst>
            <pc:docMk/>
            <pc:sldMk cId="0" sldId="266"/>
            <ac:spMk id="453" creationId="{00000000-0000-0000-0000-000000000000}"/>
          </ac:spMkLst>
        </pc:spChg>
        <pc:picChg chg="add mod">
          <ac:chgData name="Sondra McCulloch" userId="2c69b6d3-809c-4437-af2a-326653257e33" providerId="ADAL" clId="{2FC51A3A-50F6-4550-8FC8-6269CA4DD2F0}" dt="2023-05-01T15:46:46.242" v="287"/>
          <ac:picMkLst>
            <pc:docMk/>
            <pc:sldMk cId="0" sldId="266"/>
            <ac:picMk id="2" creationId="{C511B6B8-41D3-EDEB-0586-7D3EBA806601}"/>
          </ac:picMkLst>
        </pc:picChg>
      </pc:sldChg>
      <pc:sldChg chg="addSp modSp mod modNotes modNotesTx">
        <pc:chgData name="Sondra McCulloch" userId="2c69b6d3-809c-4437-af2a-326653257e33" providerId="ADAL" clId="{2FC51A3A-50F6-4550-8FC8-6269CA4DD2F0}" dt="2023-05-02T16:21:45.322" v="13043"/>
        <pc:sldMkLst>
          <pc:docMk/>
          <pc:sldMk cId="0" sldId="267"/>
        </pc:sldMkLst>
        <pc:spChg chg="mod">
          <ac:chgData name="Sondra McCulloch" userId="2c69b6d3-809c-4437-af2a-326653257e33" providerId="ADAL" clId="{2FC51A3A-50F6-4550-8FC8-6269CA4DD2F0}" dt="2023-05-02T12:49:36.818" v="5755" actId="207"/>
          <ac:spMkLst>
            <pc:docMk/>
            <pc:sldMk cId="0" sldId="267"/>
            <ac:spMk id="459" creationId="{00000000-0000-0000-0000-000000000000}"/>
          </ac:spMkLst>
        </pc:spChg>
        <pc:spChg chg="mod ord">
          <ac:chgData name="Sondra McCulloch" userId="2c69b6d3-809c-4437-af2a-326653257e33" providerId="ADAL" clId="{2FC51A3A-50F6-4550-8FC8-6269CA4DD2F0}" dt="2023-05-02T12:49:56.325" v="5759" actId="207"/>
          <ac:spMkLst>
            <pc:docMk/>
            <pc:sldMk cId="0" sldId="267"/>
            <ac:spMk id="460" creationId="{00000000-0000-0000-0000-000000000000}"/>
          </ac:spMkLst>
        </pc:spChg>
        <pc:picChg chg="add mod">
          <ac:chgData name="Sondra McCulloch" userId="2c69b6d3-809c-4437-af2a-326653257e33" providerId="ADAL" clId="{2FC51A3A-50F6-4550-8FC8-6269CA4DD2F0}" dt="2023-05-01T15:46:57.744" v="289" actId="14100"/>
          <ac:picMkLst>
            <pc:docMk/>
            <pc:sldMk cId="0" sldId="267"/>
            <ac:picMk id="2" creationId="{A386E957-55B2-FB94-B4BD-2BC50D4CCDB1}"/>
          </ac:picMkLst>
        </pc:picChg>
      </pc:sldChg>
      <pc:sldChg chg="addSp modSp mod modNotes modNotesTx">
        <pc:chgData name="Sondra McCulloch" userId="2c69b6d3-809c-4437-af2a-326653257e33" providerId="ADAL" clId="{2FC51A3A-50F6-4550-8FC8-6269CA4DD2F0}" dt="2023-05-02T16:21:45.322" v="13043"/>
        <pc:sldMkLst>
          <pc:docMk/>
          <pc:sldMk cId="0" sldId="268"/>
        </pc:sldMkLst>
        <pc:spChg chg="mod">
          <ac:chgData name="Sondra McCulloch" userId="2c69b6d3-809c-4437-af2a-326653257e33" providerId="ADAL" clId="{2FC51A3A-50F6-4550-8FC8-6269CA4DD2F0}" dt="2023-05-02T12:50:30.324" v="5764" actId="1076"/>
          <ac:spMkLst>
            <pc:docMk/>
            <pc:sldMk cId="0" sldId="268"/>
            <ac:spMk id="466" creationId="{00000000-0000-0000-0000-000000000000}"/>
          </ac:spMkLst>
        </pc:spChg>
        <pc:spChg chg="mod">
          <ac:chgData name="Sondra McCulloch" userId="2c69b6d3-809c-4437-af2a-326653257e33" providerId="ADAL" clId="{2FC51A3A-50F6-4550-8FC8-6269CA4DD2F0}" dt="2023-05-02T12:50:50.128" v="5767" actId="207"/>
          <ac:spMkLst>
            <pc:docMk/>
            <pc:sldMk cId="0" sldId="268"/>
            <ac:spMk id="467" creationId="{00000000-0000-0000-0000-000000000000}"/>
          </ac:spMkLst>
        </pc:spChg>
        <pc:picChg chg="add mod">
          <ac:chgData name="Sondra McCulloch" userId="2c69b6d3-809c-4437-af2a-326653257e33" providerId="ADAL" clId="{2FC51A3A-50F6-4550-8FC8-6269CA4DD2F0}" dt="2023-05-01T15:47:05.967" v="290"/>
          <ac:picMkLst>
            <pc:docMk/>
            <pc:sldMk cId="0" sldId="268"/>
            <ac:picMk id="2" creationId="{65962F98-0290-E275-D9DE-20026CCFD19B}"/>
          </ac:picMkLst>
        </pc:picChg>
      </pc:sldChg>
      <pc:sldChg chg="addSp modSp mod modNotes modNotesTx">
        <pc:chgData name="Sondra McCulloch" userId="2c69b6d3-809c-4437-af2a-326653257e33" providerId="ADAL" clId="{2FC51A3A-50F6-4550-8FC8-6269CA4DD2F0}" dt="2023-05-02T16:21:45.322" v="13043"/>
        <pc:sldMkLst>
          <pc:docMk/>
          <pc:sldMk cId="0" sldId="269"/>
        </pc:sldMkLst>
        <pc:spChg chg="mod">
          <ac:chgData name="Sondra McCulloch" userId="2c69b6d3-809c-4437-af2a-326653257e33" providerId="ADAL" clId="{2FC51A3A-50F6-4550-8FC8-6269CA4DD2F0}" dt="2023-05-02T12:51:19.889" v="5773" actId="1076"/>
          <ac:spMkLst>
            <pc:docMk/>
            <pc:sldMk cId="0" sldId="269"/>
            <ac:spMk id="475" creationId="{00000000-0000-0000-0000-000000000000}"/>
          </ac:spMkLst>
        </pc:spChg>
        <pc:spChg chg="mod">
          <ac:chgData name="Sondra McCulloch" userId="2c69b6d3-809c-4437-af2a-326653257e33" providerId="ADAL" clId="{2FC51A3A-50F6-4550-8FC8-6269CA4DD2F0}" dt="2023-05-02T12:51:39.883" v="5776" actId="207"/>
          <ac:spMkLst>
            <pc:docMk/>
            <pc:sldMk cId="0" sldId="269"/>
            <ac:spMk id="476" creationId="{00000000-0000-0000-0000-000000000000}"/>
          </ac:spMkLst>
        </pc:spChg>
        <pc:picChg chg="add mod">
          <ac:chgData name="Sondra McCulloch" userId="2c69b6d3-809c-4437-af2a-326653257e33" providerId="ADAL" clId="{2FC51A3A-50F6-4550-8FC8-6269CA4DD2F0}" dt="2023-05-01T15:47:14.263" v="291"/>
          <ac:picMkLst>
            <pc:docMk/>
            <pc:sldMk cId="0" sldId="269"/>
            <ac:picMk id="2" creationId="{E3994F69-878D-563C-1CD3-B8DDEABD4E70}"/>
          </ac:picMkLst>
        </pc:picChg>
      </pc:sldChg>
      <pc:sldChg chg="addSp modSp mod modNotes modNotesTx">
        <pc:chgData name="Sondra McCulloch" userId="2c69b6d3-809c-4437-af2a-326653257e33" providerId="ADAL" clId="{2FC51A3A-50F6-4550-8FC8-6269CA4DD2F0}" dt="2023-05-02T16:51:43.724" v="13108" actId="2711"/>
        <pc:sldMkLst>
          <pc:docMk/>
          <pc:sldMk cId="0" sldId="270"/>
        </pc:sldMkLst>
        <pc:spChg chg="mod">
          <ac:chgData name="Sondra McCulloch" userId="2c69b6d3-809c-4437-af2a-326653257e33" providerId="ADAL" clId="{2FC51A3A-50F6-4550-8FC8-6269CA4DD2F0}" dt="2023-05-02T12:52:11.665" v="5780" actId="1076"/>
          <ac:spMkLst>
            <pc:docMk/>
            <pc:sldMk cId="0" sldId="270"/>
            <ac:spMk id="483" creationId="{00000000-0000-0000-0000-000000000000}"/>
          </ac:spMkLst>
        </pc:spChg>
        <pc:spChg chg="mod ord">
          <ac:chgData name="Sondra McCulloch" userId="2c69b6d3-809c-4437-af2a-326653257e33" providerId="ADAL" clId="{2FC51A3A-50F6-4550-8FC8-6269CA4DD2F0}" dt="2023-05-02T16:19:51.925" v="13024" actId="120"/>
          <ac:spMkLst>
            <pc:docMk/>
            <pc:sldMk cId="0" sldId="270"/>
            <ac:spMk id="484" creationId="{00000000-0000-0000-0000-000000000000}"/>
          </ac:spMkLst>
        </pc:spChg>
        <pc:picChg chg="add mod">
          <ac:chgData name="Sondra McCulloch" userId="2c69b6d3-809c-4437-af2a-326653257e33" providerId="ADAL" clId="{2FC51A3A-50F6-4550-8FC8-6269CA4DD2F0}" dt="2023-05-01T15:48:04.072" v="296" actId="14100"/>
          <ac:picMkLst>
            <pc:docMk/>
            <pc:sldMk cId="0" sldId="270"/>
            <ac:picMk id="2" creationId="{3C942426-8E84-6354-AF2B-014C874D1490}"/>
          </ac:picMkLst>
        </pc:picChg>
        <pc:picChg chg="mod">
          <ac:chgData name="Sondra McCulloch" userId="2c69b6d3-809c-4437-af2a-326653257e33" providerId="ADAL" clId="{2FC51A3A-50F6-4550-8FC8-6269CA4DD2F0}" dt="2023-05-01T19:16:50.807" v="4095" actId="1076"/>
          <ac:picMkLst>
            <pc:docMk/>
            <pc:sldMk cId="0" sldId="270"/>
            <ac:picMk id="485" creationId="{00000000-0000-0000-0000-000000000000}"/>
          </ac:picMkLst>
        </pc:picChg>
      </pc:sldChg>
      <pc:sldChg chg="addSp modSp mod modNotes modNotesTx">
        <pc:chgData name="Sondra McCulloch" userId="2c69b6d3-809c-4437-af2a-326653257e33" providerId="ADAL" clId="{2FC51A3A-50F6-4550-8FC8-6269CA4DD2F0}" dt="2023-05-02T16:21:45.322" v="13043"/>
        <pc:sldMkLst>
          <pc:docMk/>
          <pc:sldMk cId="0" sldId="271"/>
        </pc:sldMkLst>
        <pc:spChg chg="mod">
          <ac:chgData name="Sondra McCulloch" userId="2c69b6d3-809c-4437-af2a-326653257e33" providerId="ADAL" clId="{2FC51A3A-50F6-4550-8FC8-6269CA4DD2F0}" dt="2023-05-02T12:53:17.105" v="5789" actId="207"/>
          <ac:spMkLst>
            <pc:docMk/>
            <pc:sldMk cId="0" sldId="271"/>
            <ac:spMk id="491" creationId="{00000000-0000-0000-0000-000000000000}"/>
          </ac:spMkLst>
        </pc:spChg>
        <pc:spChg chg="mod">
          <ac:chgData name="Sondra McCulloch" userId="2c69b6d3-809c-4437-af2a-326653257e33" providerId="ADAL" clId="{2FC51A3A-50F6-4550-8FC8-6269CA4DD2F0}" dt="2023-05-02T12:53:29.795" v="5791" actId="207"/>
          <ac:spMkLst>
            <pc:docMk/>
            <pc:sldMk cId="0" sldId="271"/>
            <ac:spMk id="492" creationId="{00000000-0000-0000-0000-000000000000}"/>
          </ac:spMkLst>
        </pc:spChg>
        <pc:picChg chg="add mod">
          <ac:chgData name="Sondra McCulloch" userId="2c69b6d3-809c-4437-af2a-326653257e33" providerId="ADAL" clId="{2FC51A3A-50F6-4550-8FC8-6269CA4DD2F0}" dt="2023-05-01T15:47:32.278" v="293"/>
          <ac:picMkLst>
            <pc:docMk/>
            <pc:sldMk cId="0" sldId="271"/>
            <ac:picMk id="2" creationId="{05CD7FF2-591E-EF92-4C56-AC9C6F333869}"/>
          </ac:picMkLst>
        </pc:picChg>
      </pc:sldChg>
      <pc:sldChg chg="addSp modSp mod modNotes modNotesTx">
        <pc:chgData name="Sondra McCulloch" userId="2c69b6d3-809c-4437-af2a-326653257e33" providerId="ADAL" clId="{2FC51A3A-50F6-4550-8FC8-6269CA4DD2F0}" dt="2023-05-02T16:42:52.422" v="13068" actId="2710"/>
        <pc:sldMkLst>
          <pc:docMk/>
          <pc:sldMk cId="0" sldId="272"/>
        </pc:sldMkLst>
        <pc:spChg chg="add mod">
          <ac:chgData name="Sondra McCulloch" userId="2c69b6d3-809c-4437-af2a-326653257e33" providerId="ADAL" clId="{2FC51A3A-50F6-4550-8FC8-6269CA4DD2F0}" dt="2023-05-01T19:52:04.762" v="4618" actId="14100"/>
          <ac:spMkLst>
            <pc:docMk/>
            <pc:sldMk cId="0" sldId="272"/>
            <ac:spMk id="3" creationId="{BBFE45D7-203F-AA4C-DD13-41EC139CBD28}"/>
          </ac:spMkLst>
        </pc:spChg>
        <pc:spChg chg="mod">
          <ac:chgData name="Sondra McCulloch" userId="2c69b6d3-809c-4437-af2a-326653257e33" providerId="ADAL" clId="{2FC51A3A-50F6-4550-8FC8-6269CA4DD2F0}" dt="2023-05-02T12:53:48.784" v="5793" actId="207"/>
          <ac:spMkLst>
            <pc:docMk/>
            <pc:sldMk cId="0" sldId="272"/>
            <ac:spMk id="499" creationId="{00000000-0000-0000-0000-000000000000}"/>
          </ac:spMkLst>
        </pc:spChg>
        <pc:spChg chg="mod ord">
          <ac:chgData name="Sondra McCulloch" userId="2c69b6d3-809c-4437-af2a-326653257e33" providerId="ADAL" clId="{2FC51A3A-50F6-4550-8FC8-6269CA4DD2F0}" dt="2023-05-02T12:54:11.822" v="5797" actId="5793"/>
          <ac:spMkLst>
            <pc:docMk/>
            <pc:sldMk cId="0" sldId="272"/>
            <ac:spMk id="500" creationId="{00000000-0000-0000-0000-000000000000}"/>
          </ac:spMkLst>
        </pc:spChg>
        <pc:picChg chg="add mod">
          <ac:chgData name="Sondra McCulloch" userId="2c69b6d3-809c-4437-af2a-326653257e33" providerId="ADAL" clId="{2FC51A3A-50F6-4550-8FC8-6269CA4DD2F0}" dt="2023-05-01T15:50:19.358" v="306"/>
          <ac:picMkLst>
            <pc:docMk/>
            <pc:sldMk cId="0" sldId="272"/>
            <ac:picMk id="2" creationId="{70527442-96C4-57DC-0407-7C18F1BB4FFF}"/>
          </ac:picMkLst>
        </pc:picChg>
        <pc:picChg chg="add mod">
          <ac:chgData name="Sondra McCulloch" userId="2c69b6d3-809c-4437-af2a-326653257e33" providerId="ADAL" clId="{2FC51A3A-50F6-4550-8FC8-6269CA4DD2F0}" dt="2023-05-01T19:53:12.201" v="4629" actId="1076"/>
          <ac:picMkLst>
            <pc:docMk/>
            <pc:sldMk cId="0" sldId="272"/>
            <ac:picMk id="4" creationId="{7AADCCCA-3837-38A3-3F5F-A13A35DCA4CD}"/>
          </ac:picMkLst>
        </pc:picChg>
      </pc:sldChg>
      <pc:sldChg chg="addSp modSp mod modNotes modNotesTx">
        <pc:chgData name="Sondra McCulloch" userId="2c69b6d3-809c-4437-af2a-326653257e33" providerId="ADAL" clId="{2FC51A3A-50F6-4550-8FC8-6269CA4DD2F0}" dt="2023-05-02T16:21:45.322" v="13043"/>
        <pc:sldMkLst>
          <pc:docMk/>
          <pc:sldMk cId="0" sldId="273"/>
        </pc:sldMkLst>
        <pc:spChg chg="mod">
          <ac:chgData name="Sondra McCulloch" userId="2c69b6d3-809c-4437-af2a-326653257e33" providerId="ADAL" clId="{2FC51A3A-50F6-4550-8FC8-6269CA4DD2F0}" dt="2023-05-02T13:08:52.456" v="5813" actId="1076"/>
          <ac:spMkLst>
            <pc:docMk/>
            <pc:sldMk cId="0" sldId="273"/>
            <ac:spMk id="507" creationId="{00000000-0000-0000-0000-000000000000}"/>
          </ac:spMkLst>
        </pc:spChg>
        <pc:spChg chg="mod">
          <ac:chgData name="Sondra McCulloch" userId="2c69b6d3-809c-4437-af2a-326653257e33" providerId="ADAL" clId="{2FC51A3A-50F6-4550-8FC8-6269CA4DD2F0}" dt="2023-05-02T13:09:43.628" v="5814" actId="207"/>
          <ac:spMkLst>
            <pc:docMk/>
            <pc:sldMk cId="0" sldId="273"/>
            <ac:spMk id="511" creationId="{00000000-0000-0000-0000-000000000000}"/>
          </ac:spMkLst>
        </pc:spChg>
        <pc:picChg chg="add mod">
          <ac:chgData name="Sondra McCulloch" userId="2c69b6d3-809c-4437-af2a-326653257e33" providerId="ADAL" clId="{2FC51A3A-50F6-4550-8FC8-6269CA4DD2F0}" dt="2023-05-01T15:50:37.936" v="309" actId="14100"/>
          <ac:picMkLst>
            <pc:docMk/>
            <pc:sldMk cId="0" sldId="273"/>
            <ac:picMk id="2" creationId="{1522B0A4-C214-A69E-6A1B-C1004E183105}"/>
          </ac:picMkLst>
        </pc:picChg>
      </pc:sldChg>
      <pc:sldChg chg="modSp mod modNotes modNotesTx">
        <pc:chgData name="Sondra McCulloch" userId="2c69b6d3-809c-4437-af2a-326653257e33" providerId="ADAL" clId="{2FC51A3A-50F6-4550-8FC8-6269CA4DD2F0}" dt="2023-05-02T16:21:45.322" v="13043"/>
        <pc:sldMkLst>
          <pc:docMk/>
          <pc:sldMk cId="0" sldId="274"/>
        </pc:sldMkLst>
        <pc:spChg chg="mod">
          <ac:chgData name="Sondra McCulloch" userId="2c69b6d3-809c-4437-af2a-326653257e33" providerId="ADAL" clId="{2FC51A3A-50F6-4550-8FC8-6269CA4DD2F0}" dt="2023-05-02T13:13:29.753" v="5817" actId="207"/>
          <ac:spMkLst>
            <pc:docMk/>
            <pc:sldMk cId="0" sldId="274"/>
            <ac:spMk id="518" creationId="{00000000-0000-0000-0000-000000000000}"/>
          </ac:spMkLst>
        </pc:spChg>
        <pc:spChg chg="mod">
          <ac:chgData name="Sondra McCulloch" userId="2c69b6d3-809c-4437-af2a-326653257e33" providerId="ADAL" clId="{2FC51A3A-50F6-4550-8FC8-6269CA4DD2F0}" dt="2023-05-02T13:14:28.956" v="5819" actId="207"/>
          <ac:spMkLst>
            <pc:docMk/>
            <pc:sldMk cId="0" sldId="274"/>
            <ac:spMk id="519" creationId="{00000000-0000-0000-0000-000000000000}"/>
          </ac:spMkLst>
        </pc:spChg>
        <pc:spChg chg="mod">
          <ac:chgData name="Sondra McCulloch" userId="2c69b6d3-809c-4437-af2a-326653257e33" providerId="ADAL" clId="{2FC51A3A-50F6-4550-8FC8-6269CA4DD2F0}" dt="2023-05-02T13:15:50.428" v="5823" actId="12"/>
          <ac:spMkLst>
            <pc:docMk/>
            <pc:sldMk cId="0" sldId="274"/>
            <ac:spMk id="521" creationId="{00000000-0000-0000-0000-000000000000}"/>
          </ac:spMkLst>
        </pc:spChg>
      </pc:sldChg>
      <pc:sldChg chg="modSp mod modNotes modNotesTx">
        <pc:chgData name="Sondra McCulloch" userId="2c69b6d3-809c-4437-af2a-326653257e33" providerId="ADAL" clId="{2FC51A3A-50F6-4550-8FC8-6269CA4DD2F0}" dt="2023-05-02T16:21:45.322" v="13043"/>
        <pc:sldMkLst>
          <pc:docMk/>
          <pc:sldMk cId="0" sldId="275"/>
        </pc:sldMkLst>
        <pc:spChg chg="mod">
          <ac:chgData name="Sondra McCulloch" userId="2c69b6d3-809c-4437-af2a-326653257e33" providerId="ADAL" clId="{2FC51A3A-50F6-4550-8FC8-6269CA4DD2F0}" dt="2023-05-02T14:25:28.554" v="6609" actId="1076"/>
          <ac:spMkLst>
            <pc:docMk/>
            <pc:sldMk cId="0" sldId="275"/>
            <ac:spMk id="528" creationId="{00000000-0000-0000-0000-000000000000}"/>
          </ac:spMkLst>
        </pc:spChg>
        <pc:spChg chg="mod">
          <ac:chgData name="Sondra McCulloch" userId="2c69b6d3-809c-4437-af2a-326653257e33" providerId="ADAL" clId="{2FC51A3A-50F6-4550-8FC8-6269CA4DD2F0}" dt="2023-05-02T14:29:37.458" v="6691" actId="20577"/>
          <ac:spMkLst>
            <pc:docMk/>
            <pc:sldMk cId="0" sldId="275"/>
            <ac:spMk id="529" creationId="{00000000-0000-0000-0000-000000000000}"/>
          </ac:spMkLst>
        </pc:spChg>
        <pc:picChg chg="mod">
          <ac:chgData name="Sondra McCulloch" userId="2c69b6d3-809c-4437-af2a-326653257e33" providerId="ADAL" clId="{2FC51A3A-50F6-4550-8FC8-6269CA4DD2F0}" dt="2023-05-02T14:25:40.591" v="6611" actId="14100"/>
          <ac:picMkLst>
            <pc:docMk/>
            <pc:sldMk cId="0" sldId="275"/>
            <ac:picMk id="527" creationId="{00000000-0000-0000-0000-000000000000}"/>
          </ac:picMkLst>
        </pc:picChg>
      </pc:sldChg>
      <pc:sldChg chg="addSp modSp mod modNotes modNotesTx">
        <pc:chgData name="Sondra McCulloch" userId="2c69b6d3-809c-4437-af2a-326653257e33" providerId="ADAL" clId="{2FC51A3A-50F6-4550-8FC8-6269CA4DD2F0}" dt="2023-05-02T16:50:30.259" v="13102" actId="2710"/>
        <pc:sldMkLst>
          <pc:docMk/>
          <pc:sldMk cId="0" sldId="276"/>
        </pc:sldMkLst>
        <pc:spChg chg="mod">
          <ac:chgData name="Sondra McCulloch" userId="2c69b6d3-809c-4437-af2a-326653257e33" providerId="ADAL" clId="{2FC51A3A-50F6-4550-8FC8-6269CA4DD2F0}" dt="2023-05-02T13:18:45.969" v="5837" actId="207"/>
          <ac:spMkLst>
            <pc:docMk/>
            <pc:sldMk cId="0" sldId="276"/>
            <ac:spMk id="536" creationId="{00000000-0000-0000-0000-000000000000}"/>
          </ac:spMkLst>
        </pc:spChg>
        <pc:spChg chg="mod">
          <ac:chgData name="Sondra McCulloch" userId="2c69b6d3-809c-4437-af2a-326653257e33" providerId="ADAL" clId="{2FC51A3A-50F6-4550-8FC8-6269CA4DD2F0}" dt="2023-05-02T14:30:23.283" v="6695" actId="13926"/>
          <ac:spMkLst>
            <pc:docMk/>
            <pc:sldMk cId="0" sldId="276"/>
            <ac:spMk id="537" creationId="{00000000-0000-0000-0000-000000000000}"/>
          </ac:spMkLst>
        </pc:spChg>
        <pc:picChg chg="add mod">
          <ac:chgData name="Sondra McCulloch" userId="2c69b6d3-809c-4437-af2a-326653257e33" providerId="ADAL" clId="{2FC51A3A-50F6-4550-8FC8-6269CA4DD2F0}" dt="2023-05-02T13:21:02.505" v="5845" actId="14100"/>
          <ac:picMkLst>
            <pc:docMk/>
            <pc:sldMk cId="0" sldId="276"/>
            <ac:picMk id="2" creationId="{E2799E71-D767-3091-A9AB-61F8C9D8F33C}"/>
          </ac:picMkLst>
        </pc:picChg>
        <pc:picChg chg="mod">
          <ac:chgData name="Sondra McCulloch" userId="2c69b6d3-809c-4437-af2a-326653257e33" providerId="ADAL" clId="{2FC51A3A-50F6-4550-8FC8-6269CA4DD2F0}" dt="2023-05-02T14:30:38.010" v="6696" actId="1076"/>
          <ac:picMkLst>
            <pc:docMk/>
            <pc:sldMk cId="0" sldId="276"/>
            <ac:picMk id="535" creationId="{00000000-0000-0000-0000-000000000000}"/>
          </ac:picMkLst>
        </pc:picChg>
      </pc:sldChg>
      <pc:sldChg chg="addSp modSp mod modNotes modNotesTx">
        <pc:chgData name="Sondra McCulloch" userId="2c69b6d3-809c-4437-af2a-326653257e33" providerId="ADAL" clId="{2FC51A3A-50F6-4550-8FC8-6269CA4DD2F0}" dt="2023-05-02T16:50:03.804" v="13099" actId="255"/>
        <pc:sldMkLst>
          <pc:docMk/>
          <pc:sldMk cId="0" sldId="277"/>
        </pc:sldMkLst>
        <pc:spChg chg="mod">
          <ac:chgData name="Sondra McCulloch" userId="2c69b6d3-809c-4437-af2a-326653257e33" providerId="ADAL" clId="{2FC51A3A-50F6-4550-8FC8-6269CA4DD2F0}" dt="2023-05-02T13:21:25.419" v="5847" actId="207"/>
          <ac:spMkLst>
            <pc:docMk/>
            <pc:sldMk cId="0" sldId="277"/>
            <ac:spMk id="543" creationId="{00000000-0000-0000-0000-000000000000}"/>
          </ac:spMkLst>
        </pc:spChg>
        <pc:spChg chg="mod">
          <ac:chgData name="Sondra McCulloch" userId="2c69b6d3-809c-4437-af2a-326653257e33" providerId="ADAL" clId="{2FC51A3A-50F6-4550-8FC8-6269CA4DD2F0}" dt="2023-05-02T14:32:13.058" v="6698" actId="1076"/>
          <ac:spMkLst>
            <pc:docMk/>
            <pc:sldMk cId="0" sldId="277"/>
            <ac:spMk id="544" creationId="{00000000-0000-0000-0000-000000000000}"/>
          </ac:spMkLst>
        </pc:spChg>
        <pc:picChg chg="add mod">
          <ac:chgData name="Sondra McCulloch" userId="2c69b6d3-809c-4437-af2a-326653257e33" providerId="ADAL" clId="{2FC51A3A-50F6-4550-8FC8-6269CA4DD2F0}" dt="2023-05-01T15:50:57.630" v="311"/>
          <ac:picMkLst>
            <pc:docMk/>
            <pc:sldMk cId="0" sldId="277"/>
            <ac:picMk id="2" creationId="{93299755-C7C7-DC3C-B622-D452CF15D659}"/>
          </ac:picMkLst>
        </pc:picChg>
      </pc:sldChg>
      <pc:sldChg chg="addSp modSp mod modNotes modNotesTx">
        <pc:chgData name="Sondra McCulloch" userId="2c69b6d3-809c-4437-af2a-326653257e33" providerId="ADAL" clId="{2FC51A3A-50F6-4550-8FC8-6269CA4DD2F0}" dt="2023-05-02T16:21:45.322" v="13043"/>
        <pc:sldMkLst>
          <pc:docMk/>
          <pc:sldMk cId="0" sldId="278"/>
        </pc:sldMkLst>
        <pc:spChg chg="mod">
          <ac:chgData name="Sondra McCulloch" userId="2c69b6d3-809c-4437-af2a-326653257e33" providerId="ADAL" clId="{2FC51A3A-50F6-4550-8FC8-6269CA4DD2F0}" dt="2023-05-02T13:22:09.390" v="5854" actId="255"/>
          <ac:spMkLst>
            <pc:docMk/>
            <pc:sldMk cId="0" sldId="278"/>
            <ac:spMk id="551" creationId="{00000000-0000-0000-0000-000000000000}"/>
          </ac:spMkLst>
        </pc:spChg>
        <pc:spChg chg="mod">
          <ac:chgData name="Sondra McCulloch" userId="2c69b6d3-809c-4437-af2a-326653257e33" providerId="ADAL" clId="{2FC51A3A-50F6-4550-8FC8-6269CA4DD2F0}" dt="2023-05-02T14:34:29.948" v="6716" actId="1076"/>
          <ac:spMkLst>
            <pc:docMk/>
            <pc:sldMk cId="0" sldId="278"/>
            <ac:spMk id="552" creationId="{00000000-0000-0000-0000-000000000000}"/>
          </ac:spMkLst>
        </pc:spChg>
        <pc:picChg chg="add mod">
          <ac:chgData name="Sondra McCulloch" userId="2c69b6d3-809c-4437-af2a-326653257e33" providerId="ADAL" clId="{2FC51A3A-50F6-4550-8FC8-6269CA4DD2F0}" dt="2023-05-01T15:51:03.204" v="312"/>
          <ac:picMkLst>
            <pc:docMk/>
            <pc:sldMk cId="0" sldId="278"/>
            <ac:picMk id="2" creationId="{38059DEB-EB69-8E32-B01A-34ACFE843084}"/>
          </ac:picMkLst>
        </pc:picChg>
        <pc:picChg chg="mod">
          <ac:chgData name="Sondra McCulloch" userId="2c69b6d3-809c-4437-af2a-326653257e33" providerId="ADAL" clId="{2FC51A3A-50F6-4550-8FC8-6269CA4DD2F0}" dt="2023-05-02T13:22:58.422" v="5861" actId="1076"/>
          <ac:picMkLst>
            <pc:docMk/>
            <pc:sldMk cId="0" sldId="278"/>
            <ac:picMk id="553" creationId="{00000000-0000-0000-0000-000000000000}"/>
          </ac:picMkLst>
        </pc:picChg>
      </pc:sldChg>
      <pc:sldChg chg="addSp modSp mod modNotes modNotesTx">
        <pc:chgData name="Sondra McCulloch" userId="2c69b6d3-809c-4437-af2a-326653257e33" providerId="ADAL" clId="{2FC51A3A-50F6-4550-8FC8-6269CA4DD2F0}" dt="2023-05-02T16:43:50.891" v="13070" actId="255"/>
        <pc:sldMkLst>
          <pc:docMk/>
          <pc:sldMk cId="0" sldId="279"/>
        </pc:sldMkLst>
        <pc:spChg chg="mod">
          <ac:chgData name="Sondra McCulloch" userId="2c69b6d3-809c-4437-af2a-326653257e33" providerId="ADAL" clId="{2FC51A3A-50F6-4550-8FC8-6269CA4DD2F0}" dt="2023-05-02T13:23:27.185" v="5866" actId="1076"/>
          <ac:spMkLst>
            <pc:docMk/>
            <pc:sldMk cId="0" sldId="279"/>
            <ac:spMk id="560" creationId="{00000000-0000-0000-0000-000000000000}"/>
          </ac:spMkLst>
        </pc:spChg>
        <pc:spChg chg="mod ord">
          <ac:chgData name="Sondra McCulloch" userId="2c69b6d3-809c-4437-af2a-326653257e33" providerId="ADAL" clId="{2FC51A3A-50F6-4550-8FC8-6269CA4DD2F0}" dt="2023-05-02T14:38:33.999" v="7071" actId="13926"/>
          <ac:spMkLst>
            <pc:docMk/>
            <pc:sldMk cId="0" sldId="279"/>
            <ac:spMk id="561" creationId="{00000000-0000-0000-0000-000000000000}"/>
          </ac:spMkLst>
        </pc:spChg>
        <pc:picChg chg="add mod">
          <ac:chgData name="Sondra McCulloch" userId="2c69b6d3-809c-4437-af2a-326653257e33" providerId="ADAL" clId="{2FC51A3A-50F6-4550-8FC8-6269CA4DD2F0}" dt="2023-05-01T15:51:11.874" v="313"/>
          <ac:picMkLst>
            <pc:docMk/>
            <pc:sldMk cId="0" sldId="279"/>
            <ac:picMk id="2" creationId="{7CF3C66A-8038-D0E1-20F7-A8014B1F600C}"/>
          </ac:picMkLst>
        </pc:picChg>
      </pc:sldChg>
      <pc:sldChg chg="modSp mod modNotes modNotesTx">
        <pc:chgData name="Sondra McCulloch" userId="2c69b6d3-809c-4437-af2a-326653257e33" providerId="ADAL" clId="{2FC51A3A-50F6-4550-8FC8-6269CA4DD2F0}" dt="2023-05-02T16:21:45.322" v="13043"/>
        <pc:sldMkLst>
          <pc:docMk/>
          <pc:sldMk cId="0" sldId="280"/>
        </pc:sldMkLst>
        <pc:spChg chg="mod">
          <ac:chgData name="Sondra McCulloch" userId="2c69b6d3-809c-4437-af2a-326653257e33" providerId="ADAL" clId="{2FC51A3A-50F6-4550-8FC8-6269CA4DD2F0}" dt="2023-05-02T13:24:15.565" v="5873" actId="1076"/>
          <ac:spMkLst>
            <pc:docMk/>
            <pc:sldMk cId="0" sldId="280"/>
            <ac:spMk id="567" creationId="{00000000-0000-0000-0000-000000000000}"/>
          </ac:spMkLst>
        </pc:spChg>
      </pc:sldChg>
      <pc:sldChg chg="addSp modSp mod modNotes modNotesTx">
        <pc:chgData name="Sondra McCulloch" userId="2c69b6d3-809c-4437-af2a-326653257e33" providerId="ADAL" clId="{2FC51A3A-50F6-4550-8FC8-6269CA4DD2F0}" dt="2023-05-02T16:21:45.322" v="13043"/>
        <pc:sldMkLst>
          <pc:docMk/>
          <pc:sldMk cId="0" sldId="281"/>
        </pc:sldMkLst>
        <pc:spChg chg="mod">
          <ac:chgData name="Sondra McCulloch" userId="2c69b6d3-809c-4437-af2a-326653257e33" providerId="ADAL" clId="{2FC51A3A-50F6-4550-8FC8-6269CA4DD2F0}" dt="2023-05-02T14:39:54.612" v="7080" actId="207"/>
          <ac:spMkLst>
            <pc:docMk/>
            <pc:sldMk cId="0" sldId="281"/>
            <ac:spMk id="576" creationId="{00000000-0000-0000-0000-000000000000}"/>
          </ac:spMkLst>
        </pc:spChg>
        <pc:spChg chg="mod ord">
          <ac:chgData name="Sondra McCulloch" userId="2c69b6d3-809c-4437-af2a-326653257e33" providerId="ADAL" clId="{2FC51A3A-50F6-4550-8FC8-6269CA4DD2F0}" dt="2023-05-02T14:40:04.491" v="7081" actId="207"/>
          <ac:spMkLst>
            <pc:docMk/>
            <pc:sldMk cId="0" sldId="281"/>
            <ac:spMk id="577" creationId="{00000000-0000-0000-0000-000000000000}"/>
          </ac:spMkLst>
        </pc:spChg>
        <pc:picChg chg="add mod">
          <ac:chgData name="Sondra McCulloch" userId="2c69b6d3-809c-4437-af2a-326653257e33" providerId="ADAL" clId="{2FC51A3A-50F6-4550-8FC8-6269CA4DD2F0}" dt="2023-05-01T15:51:46.939" v="317" actId="14100"/>
          <ac:picMkLst>
            <pc:docMk/>
            <pc:sldMk cId="0" sldId="281"/>
            <ac:picMk id="2" creationId="{B8AE0E83-6757-27D0-8F79-D845ED84F79B}"/>
          </ac:picMkLst>
        </pc:picChg>
      </pc:sldChg>
      <pc:sldChg chg="addSp modSp mod modNotes modNotesTx">
        <pc:chgData name="Sondra McCulloch" userId="2c69b6d3-809c-4437-af2a-326653257e33" providerId="ADAL" clId="{2FC51A3A-50F6-4550-8FC8-6269CA4DD2F0}" dt="2023-05-02T16:21:45.322" v="13043"/>
        <pc:sldMkLst>
          <pc:docMk/>
          <pc:sldMk cId="0" sldId="282"/>
        </pc:sldMkLst>
        <pc:spChg chg="mod ord">
          <ac:chgData name="Sondra McCulloch" userId="2c69b6d3-809c-4437-af2a-326653257e33" providerId="ADAL" clId="{2FC51A3A-50F6-4550-8FC8-6269CA4DD2F0}" dt="2023-05-02T13:31:05.378" v="5901" actId="1076"/>
          <ac:spMkLst>
            <pc:docMk/>
            <pc:sldMk cId="0" sldId="282"/>
            <ac:spMk id="583" creationId="{00000000-0000-0000-0000-000000000000}"/>
          </ac:spMkLst>
        </pc:spChg>
        <pc:spChg chg="mod">
          <ac:chgData name="Sondra McCulloch" userId="2c69b6d3-809c-4437-af2a-326653257e33" providerId="ADAL" clId="{2FC51A3A-50F6-4550-8FC8-6269CA4DD2F0}" dt="2023-05-02T13:31:00.736" v="5900" actId="1076"/>
          <ac:spMkLst>
            <pc:docMk/>
            <pc:sldMk cId="0" sldId="282"/>
            <ac:spMk id="584" creationId="{00000000-0000-0000-0000-000000000000}"/>
          </ac:spMkLst>
        </pc:spChg>
        <pc:picChg chg="add mod">
          <ac:chgData name="Sondra McCulloch" userId="2c69b6d3-809c-4437-af2a-326653257e33" providerId="ADAL" clId="{2FC51A3A-50F6-4550-8FC8-6269CA4DD2F0}" dt="2023-05-01T15:52:10.763" v="320" actId="14100"/>
          <ac:picMkLst>
            <pc:docMk/>
            <pc:sldMk cId="0" sldId="282"/>
            <ac:picMk id="2" creationId="{65EB8EF4-B69C-DD52-1C57-C7C95D65E3AE}"/>
          </ac:picMkLst>
        </pc:picChg>
        <pc:picChg chg="mod">
          <ac:chgData name="Sondra McCulloch" userId="2c69b6d3-809c-4437-af2a-326653257e33" providerId="ADAL" clId="{2FC51A3A-50F6-4550-8FC8-6269CA4DD2F0}" dt="2023-05-02T13:31:19.521" v="5903" actId="1076"/>
          <ac:picMkLst>
            <pc:docMk/>
            <pc:sldMk cId="0" sldId="282"/>
            <ac:picMk id="585" creationId="{00000000-0000-0000-0000-000000000000}"/>
          </ac:picMkLst>
        </pc:picChg>
      </pc:sldChg>
      <pc:sldChg chg="modSp mod modNotes modNotesTx">
        <pc:chgData name="Sondra McCulloch" userId="2c69b6d3-809c-4437-af2a-326653257e33" providerId="ADAL" clId="{2FC51A3A-50F6-4550-8FC8-6269CA4DD2F0}" dt="2023-05-02T16:44:29.247" v="13072" actId="255"/>
        <pc:sldMkLst>
          <pc:docMk/>
          <pc:sldMk cId="0" sldId="283"/>
        </pc:sldMkLst>
        <pc:spChg chg="mod">
          <ac:chgData name="Sondra McCulloch" userId="2c69b6d3-809c-4437-af2a-326653257e33" providerId="ADAL" clId="{2FC51A3A-50F6-4550-8FC8-6269CA4DD2F0}" dt="2023-05-02T13:32:07.719" v="5913" actId="1076"/>
          <ac:spMkLst>
            <pc:docMk/>
            <pc:sldMk cId="0" sldId="283"/>
            <ac:spMk id="591" creationId="{00000000-0000-0000-0000-000000000000}"/>
          </ac:spMkLst>
        </pc:spChg>
        <pc:spChg chg="mod">
          <ac:chgData name="Sondra McCulloch" userId="2c69b6d3-809c-4437-af2a-326653257e33" providerId="ADAL" clId="{2FC51A3A-50F6-4550-8FC8-6269CA4DD2F0}" dt="2023-05-02T14:52:24.642" v="8120" actId="6549"/>
          <ac:spMkLst>
            <pc:docMk/>
            <pc:sldMk cId="0" sldId="283"/>
            <ac:spMk id="592" creationId="{00000000-0000-0000-0000-000000000000}"/>
          </ac:spMkLst>
        </pc:spChg>
      </pc:sldChg>
      <pc:sldChg chg="addSp modSp mod modNotes">
        <pc:chgData name="Sondra McCulloch" userId="2c69b6d3-809c-4437-af2a-326653257e33" providerId="ADAL" clId="{2FC51A3A-50F6-4550-8FC8-6269CA4DD2F0}" dt="2023-05-02T16:21:45.322" v="13043"/>
        <pc:sldMkLst>
          <pc:docMk/>
          <pc:sldMk cId="0" sldId="284"/>
        </pc:sldMkLst>
        <pc:spChg chg="mod">
          <ac:chgData name="Sondra McCulloch" userId="2c69b6d3-809c-4437-af2a-326653257e33" providerId="ADAL" clId="{2FC51A3A-50F6-4550-8FC8-6269CA4DD2F0}" dt="2023-05-02T13:32:46.215" v="5919" actId="27636"/>
          <ac:spMkLst>
            <pc:docMk/>
            <pc:sldMk cId="0" sldId="284"/>
            <ac:spMk id="601" creationId="{00000000-0000-0000-0000-000000000000}"/>
          </ac:spMkLst>
        </pc:spChg>
        <pc:picChg chg="add mod">
          <ac:chgData name="Sondra McCulloch" userId="2c69b6d3-809c-4437-af2a-326653257e33" providerId="ADAL" clId="{2FC51A3A-50F6-4550-8FC8-6269CA4DD2F0}" dt="2023-05-01T15:52:22.836" v="321"/>
          <ac:picMkLst>
            <pc:docMk/>
            <pc:sldMk cId="0" sldId="284"/>
            <ac:picMk id="2" creationId="{67F79371-1F5E-592F-97C2-CD724B02F29C}"/>
          </ac:picMkLst>
        </pc:picChg>
        <pc:picChg chg="ord">
          <ac:chgData name="Sondra McCulloch" userId="2c69b6d3-809c-4437-af2a-326653257e33" providerId="ADAL" clId="{2FC51A3A-50F6-4550-8FC8-6269CA4DD2F0}" dt="2023-05-01T15:52:28.545" v="322" actId="166"/>
          <ac:picMkLst>
            <pc:docMk/>
            <pc:sldMk cId="0" sldId="284"/>
            <ac:picMk id="604" creationId="{00000000-0000-0000-0000-000000000000}"/>
          </ac:picMkLst>
        </pc:picChg>
      </pc:sldChg>
      <pc:sldChg chg="modSp mod modNotes modNotesTx">
        <pc:chgData name="Sondra McCulloch" userId="2c69b6d3-809c-4437-af2a-326653257e33" providerId="ADAL" clId="{2FC51A3A-50F6-4550-8FC8-6269CA4DD2F0}" dt="2023-05-02T16:44:58.642" v="13076" actId="2710"/>
        <pc:sldMkLst>
          <pc:docMk/>
          <pc:sldMk cId="0" sldId="285"/>
        </pc:sldMkLst>
        <pc:spChg chg="mod">
          <ac:chgData name="Sondra McCulloch" userId="2c69b6d3-809c-4437-af2a-326653257e33" providerId="ADAL" clId="{2FC51A3A-50F6-4550-8FC8-6269CA4DD2F0}" dt="2023-05-02T13:33:16.345" v="5923" actId="1076"/>
          <ac:spMkLst>
            <pc:docMk/>
            <pc:sldMk cId="0" sldId="285"/>
            <ac:spMk id="610" creationId="{00000000-0000-0000-0000-000000000000}"/>
          </ac:spMkLst>
        </pc:spChg>
        <pc:spChg chg="mod">
          <ac:chgData name="Sondra McCulloch" userId="2c69b6d3-809c-4437-af2a-326653257e33" providerId="ADAL" clId="{2FC51A3A-50F6-4550-8FC8-6269CA4DD2F0}" dt="2023-05-02T16:24:25.484" v="13045" actId="5793"/>
          <ac:spMkLst>
            <pc:docMk/>
            <pc:sldMk cId="0" sldId="285"/>
            <ac:spMk id="612" creationId="{00000000-0000-0000-0000-000000000000}"/>
          </ac:spMkLst>
        </pc:spChg>
      </pc:sldChg>
      <pc:sldChg chg="modSp mod modNotes modNotesTx">
        <pc:chgData name="Sondra McCulloch" userId="2c69b6d3-809c-4437-af2a-326653257e33" providerId="ADAL" clId="{2FC51A3A-50F6-4550-8FC8-6269CA4DD2F0}" dt="2023-05-02T16:21:45.322" v="13043"/>
        <pc:sldMkLst>
          <pc:docMk/>
          <pc:sldMk cId="0" sldId="286"/>
        </pc:sldMkLst>
        <pc:spChg chg="mod">
          <ac:chgData name="Sondra McCulloch" userId="2c69b6d3-809c-4437-af2a-326653257e33" providerId="ADAL" clId="{2FC51A3A-50F6-4550-8FC8-6269CA4DD2F0}" dt="2023-05-02T15:23:23.573" v="9502" actId="207"/>
          <ac:spMkLst>
            <pc:docMk/>
            <pc:sldMk cId="0" sldId="286"/>
            <ac:spMk id="619" creationId="{00000000-0000-0000-0000-000000000000}"/>
          </ac:spMkLst>
        </pc:spChg>
        <pc:spChg chg="mod">
          <ac:chgData name="Sondra McCulloch" userId="2c69b6d3-809c-4437-af2a-326653257e33" providerId="ADAL" clId="{2FC51A3A-50F6-4550-8FC8-6269CA4DD2F0}" dt="2023-05-02T15:23:30.945" v="9503" actId="207"/>
          <ac:spMkLst>
            <pc:docMk/>
            <pc:sldMk cId="0" sldId="286"/>
            <ac:spMk id="621" creationId="{00000000-0000-0000-0000-000000000000}"/>
          </ac:spMkLst>
        </pc:spChg>
      </pc:sldChg>
      <pc:sldChg chg="modSp mod modNotes">
        <pc:chgData name="Sondra McCulloch" userId="2c69b6d3-809c-4437-af2a-326653257e33" providerId="ADAL" clId="{2FC51A3A-50F6-4550-8FC8-6269CA4DD2F0}" dt="2023-05-02T16:21:45.322" v="13043"/>
        <pc:sldMkLst>
          <pc:docMk/>
          <pc:sldMk cId="0" sldId="287"/>
        </pc:sldMkLst>
        <pc:spChg chg="mod">
          <ac:chgData name="Sondra McCulloch" userId="2c69b6d3-809c-4437-af2a-326653257e33" providerId="ADAL" clId="{2FC51A3A-50F6-4550-8FC8-6269CA4DD2F0}" dt="2023-05-02T15:23:14.583" v="9501" actId="207"/>
          <ac:spMkLst>
            <pc:docMk/>
            <pc:sldMk cId="0" sldId="287"/>
            <ac:spMk id="628" creationId="{00000000-0000-0000-0000-000000000000}"/>
          </ac:spMkLst>
        </pc:spChg>
        <pc:spChg chg="mod">
          <ac:chgData name="Sondra McCulloch" userId="2c69b6d3-809c-4437-af2a-326653257e33" providerId="ADAL" clId="{2FC51A3A-50F6-4550-8FC8-6269CA4DD2F0}" dt="2023-05-02T15:23:08.625" v="9500" actId="207"/>
          <ac:spMkLst>
            <pc:docMk/>
            <pc:sldMk cId="0" sldId="287"/>
            <ac:spMk id="630" creationId="{00000000-0000-0000-0000-000000000000}"/>
          </ac:spMkLst>
        </pc:spChg>
        <pc:picChg chg="mod">
          <ac:chgData name="Sondra McCulloch" userId="2c69b6d3-809c-4437-af2a-326653257e33" providerId="ADAL" clId="{2FC51A3A-50F6-4550-8FC8-6269CA4DD2F0}" dt="2023-05-02T15:14:54.417" v="9499" actId="1076"/>
          <ac:picMkLst>
            <pc:docMk/>
            <pc:sldMk cId="0" sldId="287"/>
            <ac:picMk id="631" creationId="{00000000-0000-0000-0000-000000000000}"/>
          </ac:picMkLst>
        </pc:picChg>
      </pc:sldChg>
      <pc:sldChg chg="addSp modSp mod modNotes">
        <pc:chgData name="Sondra McCulloch" userId="2c69b6d3-809c-4437-af2a-326653257e33" providerId="ADAL" clId="{2FC51A3A-50F6-4550-8FC8-6269CA4DD2F0}" dt="2023-05-02T16:21:45.322" v="13043"/>
        <pc:sldMkLst>
          <pc:docMk/>
          <pc:sldMk cId="0" sldId="288"/>
        </pc:sldMkLst>
        <pc:spChg chg="mod">
          <ac:chgData name="Sondra McCulloch" userId="2c69b6d3-809c-4437-af2a-326653257e33" providerId="ADAL" clId="{2FC51A3A-50F6-4550-8FC8-6269CA4DD2F0}" dt="2023-05-02T13:36:23.798" v="5956" actId="14100"/>
          <ac:spMkLst>
            <pc:docMk/>
            <pc:sldMk cId="0" sldId="288"/>
            <ac:spMk id="637" creationId="{00000000-0000-0000-0000-000000000000}"/>
          </ac:spMkLst>
        </pc:spChg>
        <pc:graphicFrameChg chg="ord">
          <ac:chgData name="Sondra McCulloch" userId="2c69b6d3-809c-4437-af2a-326653257e33" providerId="ADAL" clId="{2FC51A3A-50F6-4550-8FC8-6269CA4DD2F0}" dt="2023-05-01T15:52:47.113" v="324" actId="166"/>
          <ac:graphicFrameMkLst>
            <pc:docMk/>
            <pc:sldMk cId="0" sldId="288"/>
            <ac:graphicFrameMk id="639" creationId="{00000000-0000-0000-0000-000000000000}"/>
          </ac:graphicFrameMkLst>
        </pc:graphicFrameChg>
        <pc:picChg chg="add mod">
          <ac:chgData name="Sondra McCulloch" userId="2c69b6d3-809c-4437-af2a-326653257e33" providerId="ADAL" clId="{2FC51A3A-50F6-4550-8FC8-6269CA4DD2F0}" dt="2023-05-01T15:52:40.008" v="323"/>
          <ac:picMkLst>
            <pc:docMk/>
            <pc:sldMk cId="0" sldId="288"/>
            <ac:picMk id="2" creationId="{00A044E3-27F9-3789-E137-F62634C1BC8B}"/>
          </ac:picMkLst>
        </pc:picChg>
      </pc:sldChg>
      <pc:sldChg chg="addSp modSp mod modNotes">
        <pc:chgData name="Sondra McCulloch" userId="2c69b6d3-809c-4437-af2a-326653257e33" providerId="ADAL" clId="{2FC51A3A-50F6-4550-8FC8-6269CA4DD2F0}" dt="2023-05-02T16:21:45.322" v="13043"/>
        <pc:sldMkLst>
          <pc:docMk/>
          <pc:sldMk cId="0" sldId="289"/>
        </pc:sldMkLst>
        <pc:spChg chg="mod">
          <ac:chgData name="Sondra McCulloch" userId="2c69b6d3-809c-4437-af2a-326653257e33" providerId="ADAL" clId="{2FC51A3A-50F6-4550-8FC8-6269CA4DD2F0}" dt="2023-05-02T13:37:00.715" v="5962" actId="255"/>
          <ac:spMkLst>
            <pc:docMk/>
            <pc:sldMk cId="0" sldId="289"/>
            <ac:spMk id="645" creationId="{00000000-0000-0000-0000-000000000000}"/>
          </ac:spMkLst>
        </pc:spChg>
        <pc:graphicFrameChg chg="ord">
          <ac:chgData name="Sondra McCulloch" userId="2c69b6d3-809c-4437-af2a-326653257e33" providerId="ADAL" clId="{2FC51A3A-50F6-4550-8FC8-6269CA4DD2F0}" dt="2023-05-01T15:53:00.861" v="326" actId="166"/>
          <ac:graphicFrameMkLst>
            <pc:docMk/>
            <pc:sldMk cId="0" sldId="289"/>
            <ac:graphicFrameMk id="647" creationId="{00000000-0000-0000-0000-000000000000}"/>
          </ac:graphicFrameMkLst>
        </pc:graphicFrameChg>
        <pc:picChg chg="add mod">
          <ac:chgData name="Sondra McCulloch" userId="2c69b6d3-809c-4437-af2a-326653257e33" providerId="ADAL" clId="{2FC51A3A-50F6-4550-8FC8-6269CA4DD2F0}" dt="2023-05-01T15:52:55.292" v="325"/>
          <ac:picMkLst>
            <pc:docMk/>
            <pc:sldMk cId="0" sldId="289"/>
            <ac:picMk id="2" creationId="{B6CE4595-9748-8F0F-D5FB-804C0570E83D}"/>
          </ac:picMkLst>
        </pc:picChg>
      </pc:sldChg>
      <pc:sldChg chg="addSp modSp mod modNotes modNotesTx">
        <pc:chgData name="Sondra McCulloch" userId="2c69b6d3-809c-4437-af2a-326653257e33" providerId="ADAL" clId="{2FC51A3A-50F6-4550-8FC8-6269CA4DD2F0}" dt="2023-05-02T16:48:54.020" v="13095" actId="2710"/>
        <pc:sldMkLst>
          <pc:docMk/>
          <pc:sldMk cId="0" sldId="290"/>
        </pc:sldMkLst>
        <pc:spChg chg="mod">
          <ac:chgData name="Sondra McCulloch" userId="2c69b6d3-809c-4437-af2a-326653257e33" providerId="ADAL" clId="{2FC51A3A-50F6-4550-8FC8-6269CA4DD2F0}" dt="2023-05-02T13:37:17.300" v="5964" actId="207"/>
          <ac:spMkLst>
            <pc:docMk/>
            <pc:sldMk cId="0" sldId="290"/>
            <ac:spMk id="652" creationId="{00000000-0000-0000-0000-000000000000}"/>
          </ac:spMkLst>
        </pc:spChg>
        <pc:spChg chg="mod">
          <ac:chgData name="Sondra McCulloch" userId="2c69b6d3-809c-4437-af2a-326653257e33" providerId="ADAL" clId="{2FC51A3A-50F6-4550-8FC8-6269CA4DD2F0}" dt="2023-05-02T13:38:46.391" v="5988" actId="20577"/>
          <ac:spMkLst>
            <pc:docMk/>
            <pc:sldMk cId="0" sldId="290"/>
            <ac:spMk id="653" creationId="{00000000-0000-0000-0000-000000000000}"/>
          </ac:spMkLst>
        </pc:spChg>
        <pc:picChg chg="add mod">
          <ac:chgData name="Sondra McCulloch" userId="2c69b6d3-809c-4437-af2a-326653257e33" providerId="ADAL" clId="{2FC51A3A-50F6-4550-8FC8-6269CA4DD2F0}" dt="2023-05-01T15:53:08.789" v="327"/>
          <ac:picMkLst>
            <pc:docMk/>
            <pc:sldMk cId="0" sldId="290"/>
            <ac:picMk id="2" creationId="{F00ED474-BC24-6537-A203-BF311470C426}"/>
          </ac:picMkLst>
        </pc:picChg>
      </pc:sldChg>
      <pc:sldChg chg="addSp modSp mod modNotes modNotesTx">
        <pc:chgData name="Sondra McCulloch" userId="2c69b6d3-809c-4437-af2a-326653257e33" providerId="ADAL" clId="{2FC51A3A-50F6-4550-8FC8-6269CA4DD2F0}" dt="2023-05-02T16:48:17.631" v="13092" actId="255"/>
        <pc:sldMkLst>
          <pc:docMk/>
          <pc:sldMk cId="0" sldId="291"/>
        </pc:sldMkLst>
        <pc:spChg chg="mod">
          <ac:chgData name="Sondra McCulloch" userId="2c69b6d3-809c-4437-af2a-326653257e33" providerId="ADAL" clId="{2FC51A3A-50F6-4550-8FC8-6269CA4DD2F0}" dt="2023-05-02T13:39:16.488" v="5990" actId="207"/>
          <ac:spMkLst>
            <pc:docMk/>
            <pc:sldMk cId="0" sldId="291"/>
            <ac:spMk id="662" creationId="{00000000-0000-0000-0000-000000000000}"/>
          </ac:spMkLst>
        </pc:spChg>
        <pc:spChg chg="mod">
          <ac:chgData name="Sondra McCulloch" userId="2c69b6d3-809c-4437-af2a-326653257e33" providerId="ADAL" clId="{2FC51A3A-50F6-4550-8FC8-6269CA4DD2F0}" dt="2023-05-02T13:41:22.794" v="6047" actId="6549"/>
          <ac:spMkLst>
            <pc:docMk/>
            <pc:sldMk cId="0" sldId="291"/>
            <ac:spMk id="663" creationId="{00000000-0000-0000-0000-000000000000}"/>
          </ac:spMkLst>
        </pc:spChg>
        <pc:picChg chg="add mod">
          <ac:chgData name="Sondra McCulloch" userId="2c69b6d3-809c-4437-af2a-326653257e33" providerId="ADAL" clId="{2FC51A3A-50F6-4550-8FC8-6269CA4DD2F0}" dt="2023-05-01T15:53:19.537" v="328"/>
          <ac:picMkLst>
            <pc:docMk/>
            <pc:sldMk cId="0" sldId="291"/>
            <ac:picMk id="2" creationId="{68152D8F-976E-0C0C-C367-94D3AD8EB3D5}"/>
          </ac:picMkLst>
        </pc:picChg>
        <pc:picChg chg="mod">
          <ac:chgData name="Sondra McCulloch" userId="2c69b6d3-809c-4437-af2a-326653257e33" providerId="ADAL" clId="{2FC51A3A-50F6-4550-8FC8-6269CA4DD2F0}" dt="2023-05-02T13:41:36.104" v="6048" actId="14100"/>
          <ac:picMkLst>
            <pc:docMk/>
            <pc:sldMk cId="0" sldId="291"/>
            <ac:picMk id="665" creationId="{00000000-0000-0000-0000-000000000000}"/>
          </ac:picMkLst>
        </pc:picChg>
      </pc:sldChg>
      <pc:sldChg chg="addSp modSp mod modNotes modNotesTx">
        <pc:chgData name="Sondra McCulloch" userId="2c69b6d3-809c-4437-af2a-326653257e33" providerId="ADAL" clId="{2FC51A3A-50F6-4550-8FC8-6269CA4DD2F0}" dt="2023-05-02T16:45:58.869" v="13079" actId="2710"/>
        <pc:sldMkLst>
          <pc:docMk/>
          <pc:sldMk cId="0" sldId="292"/>
        </pc:sldMkLst>
        <pc:spChg chg="mod">
          <ac:chgData name="Sondra McCulloch" userId="2c69b6d3-809c-4437-af2a-326653257e33" providerId="ADAL" clId="{2FC51A3A-50F6-4550-8FC8-6269CA4DD2F0}" dt="2023-05-02T13:41:52.055" v="6050" actId="207"/>
          <ac:spMkLst>
            <pc:docMk/>
            <pc:sldMk cId="0" sldId="292"/>
            <ac:spMk id="671" creationId="{00000000-0000-0000-0000-000000000000}"/>
          </ac:spMkLst>
        </pc:spChg>
        <pc:spChg chg="mod">
          <ac:chgData name="Sondra McCulloch" userId="2c69b6d3-809c-4437-af2a-326653257e33" providerId="ADAL" clId="{2FC51A3A-50F6-4550-8FC8-6269CA4DD2F0}" dt="2023-05-02T15:44:52.386" v="11131" actId="207"/>
          <ac:spMkLst>
            <pc:docMk/>
            <pc:sldMk cId="0" sldId="292"/>
            <ac:spMk id="672" creationId="{00000000-0000-0000-0000-000000000000}"/>
          </ac:spMkLst>
        </pc:spChg>
        <pc:picChg chg="add mod ord">
          <ac:chgData name="Sondra McCulloch" userId="2c69b6d3-809c-4437-af2a-326653257e33" providerId="ADAL" clId="{2FC51A3A-50F6-4550-8FC8-6269CA4DD2F0}" dt="2023-05-02T13:43:38.231" v="6124" actId="167"/>
          <ac:picMkLst>
            <pc:docMk/>
            <pc:sldMk cId="0" sldId="292"/>
            <ac:picMk id="2" creationId="{86075F16-2C4D-434B-1318-4B7446D5C05C}"/>
          </ac:picMkLst>
        </pc:picChg>
        <pc:picChg chg="mod">
          <ac:chgData name="Sondra McCulloch" userId="2c69b6d3-809c-4437-af2a-326653257e33" providerId="ADAL" clId="{2FC51A3A-50F6-4550-8FC8-6269CA4DD2F0}" dt="2023-05-02T13:43:51.370" v="6126" actId="1076"/>
          <ac:picMkLst>
            <pc:docMk/>
            <pc:sldMk cId="0" sldId="292"/>
            <ac:picMk id="674" creationId="{00000000-0000-0000-0000-000000000000}"/>
          </ac:picMkLst>
        </pc:picChg>
      </pc:sldChg>
      <pc:sldChg chg="modSp mod modNotes modNotesTx">
        <pc:chgData name="Sondra McCulloch" userId="2c69b6d3-809c-4437-af2a-326653257e33" providerId="ADAL" clId="{2FC51A3A-50F6-4550-8FC8-6269CA4DD2F0}" dt="2023-05-02T16:47:53.520" v="13090" actId="2710"/>
        <pc:sldMkLst>
          <pc:docMk/>
          <pc:sldMk cId="0" sldId="293"/>
        </pc:sldMkLst>
        <pc:spChg chg="mod">
          <ac:chgData name="Sondra McCulloch" userId="2c69b6d3-809c-4437-af2a-326653257e33" providerId="ADAL" clId="{2FC51A3A-50F6-4550-8FC8-6269CA4DD2F0}" dt="2023-05-02T13:44:43.626" v="6135" actId="1076"/>
          <ac:spMkLst>
            <pc:docMk/>
            <pc:sldMk cId="0" sldId="293"/>
            <ac:spMk id="680" creationId="{00000000-0000-0000-0000-000000000000}"/>
          </ac:spMkLst>
        </pc:spChg>
        <pc:spChg chg="mod">
          <ac:chgData name="Sondra McCulloch" userId="2c69b6d3-809c-4437-af2a-326653257e33" providerId="ADAL" clId="{2FC51A3A-50F6-4550-8FC8-6269CA4DD2F0}" dt="2023-05-02T13:44:40.211" v="6134" actId="1076"/>
          <ac:spMkLst>
            <pc:docMk/>
            <pc:sldMk cId="0" sldId="293"/>
            <ac:spMk id="681" creationId="{00000000-0000-0000-0000-000000000000}"/>
          </ac:spMkLst>
        </pc:spChg>
        <pc:picChg chg="mod">
          <ac:chgData name="Sondra McCulloch" userId="2c69b6d3-809c-4437-af2a-326653257e33" providerId="ADAL" clId="{2FC51A3A-50F6-4550-8FC8-6269CA4DD2F0}" dt="2023-05-02T13:44:53.995" v="6136" actId="1076"/>
          <ac:picMkLst>
            <pc:docMk/>
            <pc:sldMk cId="0" sldId="293"/>
            <ac:picMk id="684" creationId="{00000000-0000-0000-0000-000000000000}"/>
          </ac:picMkLst>
        </pc:picChg>
        <pc:picChg chg="mod">
          <ac:chgData name="Sondra McCulloch" userId="2c69b6d3-809c-4437-af2a-326653257e33" providerId="ADAL" clId="{2FC51A3A-50F6-4550-8FC8-6269CA4DD2F0}" dt="2023-05-02T13:45:06.106" v="6139" actId="1076"/>
          <ac:picMkLst>
            <pc:docMk/>
            <pc:sldMk cId="0" sldId="293"/>
            <ac:picMk id="689" creationId="{00000000-0000-0000-0000-000000000000}"/>
          </ac:picMkLst>
        </pc:picChg>
        <pc:cxnChg chg="mod">
          <ac:chgData name="Sondra McCulloch" userId="2c69b6d3-809c-4437-af2a-326653257e33" providerId="ADAL" clId="{2FC51A3A-50F6-4550-8FC8-6269CA4DD2F0}" dt="2023-05-02T13:45:19.281" v="6140" actId="1076"/>
          <ac:cxnSpMkLst>
            <pc:docMk/>
            <pc:sldMk cId="0" sldId="293"/>
            <ac:cxnSpMk id="690" creationId="{00000000-0000-0000-0000-000000000000}"/>
          </ac:cxnSpMkLst>
        </pc:cxnChg>
      </pc:sldChg>
      <pc:sldChg chg="addSp modSp mod modNotes modNotesTx">
        <pc:chgData name="Sondra McCulloch" userId="2c69b6d3-809c-4437-af2a-326653257e33" providerId="ADAL" clId="{2FC51A3A-50F6-4550-8FC8-6269CA4DD2F0}" dt="2023-05-02T16:47:28.353" v="13087" actId="255"/>
        <pc:sldMkLst>
          <pc:docMk/>
          <pc:sldMk cId="0" sldId="294"/>
        </pc:sldMkLst>
        <pc:spChg chg="mod">
          <ac:chgData name="Sondra McCulloch" userId="2c69b6d3-809c-4437-af2a-326653257e33" providerId="ADAL" clId="{2FC51A3A-50F6-4550-8FC8-6269CA4DD2F0}" dt="2023-05-02T13:46:07.668" v="6144" actId="255"/>
          <ac:spMkLst>
            <pc:docMk/>
            <pc:sldMk cId="0" sldId="294"/>
            <ac:spMk id="696" creationId="{00000000-0000-0000-0000-000000000000}"/>
          </ac:spMkLst>
        </pc:spChg>
        <pc:spChg chg="mod">
          <ac:chgData name="Sondra McCulloch" userId="2c69b6d3-809c-4437-af2a-326653257e33" providerId="ADAL" clId="{2FC51A3A-50F6-4550-8FC8-6269CA4DD2F0}" dt="2023-05-02T13:46:30.220" v="6147" actId="12"/>
          <ac:spMkLst>
            <pc:docMk/>
            <pc:sldMk cId="0" sldId="294"/>
            <ac:spMk id="697" creationId="{00000000-0000-0000-0000-000000000000}"/>
          </ac:spMkLst>
        </pc:spChg>
        <pc:picChg chg="add mod">
          <ac:chgData name="Sondra McCulloch" userId="2c69b6d3-809c-4437-af2a-326653257e33" providerId="ADAL" clId="{2FC51A3A-50F6-4550-8FC8-6269CA4DD2F0}" dt="2023-05-01T15:53:32.678" v="330"/>
          <ac:picMkLst>
            <pc:docMk/>
            <pc:sldMk cId="0" sldId="294"/>
            <ac:picMk id="2" creationId="{44214C1C-FA0D-182F-6223-3556B2F28FBF}"/>
          </ac:picMkLst>
        </pc:picChg>
      </pc:sldChg>
      <pc:sldChg chg="addSp modSp mod modNotes modNotesTx">
        <pc:chgData name="Sondra McCulloch" userId="2c69b6d3-809c-4437-af2a-326653257e33" providerId="ADAL" clId="{2FC51A3A-50F6-4550-8FC8-6269CA4DD2F0}" dt="2023-05-02T16:21:45.322" v="13043"/>
        <pc:sldMkLst>
          <pc:docMk/>
          <pc:sldMk cId="0" sldId="295"/>
        </pc:sldMkLst>
        <pc:spChg chg="mod">
          <ac:chgData name="Sondra McCulloch" userId="2c69b6d3-809c-4437-af2a-326653257e33" providerId="ADAL" clId="{2FC51A3A-50F6-4550-8FC8-6269CA4DD2F0}" dt="2023-05-02T13:47:22.261" v="6150" actId="207"/>
          <ac:spMkLst>
            <pc:docMk/>
            <pc:sldMk cId="0" sldId="295"/>
            <ac:spMk id="705" creationId="{00000000-0000-0000-0000-000000000000}"/>
          </ac:spMkLst>
        </pc:spChg>
        <pc:picChg chg="add mod">
          <ac:chgData name="Sondra McCulloch" userId="2c69b6d3-809c-4437-af2a-326653257e33" providerId="ADAL" clId="{2FC51A3A-50F6-4550-8FC8-6269CA4DD2F0}" dt="2023-05-01T15:53:42.070" v="331"/>
          <ac:picMkLst>
            <pc:docMk/>
            <pc:sldMk cId="0" sldId="295"/>
            <ac:picMk id="2" creationId="{FF677A84-F6FB-0E0A-05E9-1B6627796AFE}"/>
          </ac:picMkLst>
        </pc:picChg>
        <pc:picChg chg="mod">
          <ac:chgData name="Sondra McCulloch" userId="2c69b6d3-809c-4437-af2a-326653257e33" providerId="ADAL" clId="{2FC51A3A-50F6-4550-8FC8-6269CA4DD2F0}" dt="2023-05-02T13:47:58.886" v="6153" actId="14100"/>
          <ac:picMkLst>
            <pc:docMk/>
            <pc:sldMk cId="0" sldId="295"/>
            <ac:picMk id="706" creationId="{00000000-0000-0000-0000-000000000000}"/>
          </ac:picMkLst>
        </pc:picChg>
        <pc:picChg chg="mod ord">
          <ac:chgData name="Sondra McCulloch" userId="2c69b6d3-809c-4437-af2a-326653257e33" providerId="ADAL" clId="{2FC51A3A-50F6-4550-8FC8-6269CA4DD2F0}" dt="2023-05-02T13:47:47.320" v="6151" actId="14100"/>
          <ac:picMkLst>
            <pc:docMk/>
            <pc:sldMk cId="0" sldId="295"/>
            <ac:picMk id="708" creationId="{00000000-0000-0000-0000-000000000000}"/>
          </ac:picMkLst>
        </pc:picChg>
      </pc:sldChg>
      <pc:sldChg chg="addSp modSp mod modNotes modNotesTx">
        <pc:chgData name="Sondra McCulloch" userId="2c69b6d3-809c-4437-af2a-326653257e33" providerId="ADAL" clId="{2FC51A3A-50F6-4550-8FC8-6269CA4DD2F0}" dt="2023-05-02T16:21:45.322" v="13043"/>
        <pc:sldMkLst>
          <pc:docMk/>
          <pc:sldMk cId="0" sldId="296"/>
        </pc:sldMkLst>
        <pc:spChg chg="mod">
          <ac:chgData name="Sondra McCulloch" userId="2c69b6d3-809c-4437-af2a-326653257e33" providerId="ADAL" clId="{2FC51A3A-50F6-4550-8FC8-6269CA4DD2F0}" dt="2023-05-02T13:48:28.274" v="6157" actId="14100"/>
          <ac:spMkLst>
            <pc:docMk/>
            <pc:sldMk cId="0" sldId="296"/>
            <ac:spMk id="715" creationId="{00000000-0000-0000-0000-000000000000}"/>
          </ac:spMkLst>
        </pc:spChg>
        <pc:spChg chg="mod">
          <ac:chgData name="Sondra McCulloch" userId="2c69b6d3-809c-4437-af2a-326653257e33" providerId="ADAL" clId="{2FC51A3A-50F6-4550-8FC8-6269CA4DD2F0}" dt="2023-05-02T13:49:08.946" v="6163" actId="5793"/>
          <ac:spMkLst>
            <pc:docMk/>
            <pc:sldMk cId="0" sldId="296"/>
            <ac:spMk id="716" creationId="{00000000-0000-0000-0000-000000000000}"/>
          </ac:spMkLst>
        </pc:spChg>
        <pc:picChg chg="add mod ord">
          <ac:chgData name="Sondra McCulloch" userId="2c69b6d3-809c-4437-af2a-326653257e33" providerId="ADAL" clId="{2FC51A3A-50F6-4550-8FC8-6269CA4DD2F0}" dt="2023-05-02T15:55:23.531" v="12171" actId="167"/>
          <ac:picMkLst>
            <pc:docMk/>
            <pc:sldMk cId="0" sldId="296"/>
            <ac:picMk id="2" creationId="{DEDC8D3D-A46C-F234-95A1-048277F37137}"/>
          </ac:picMkLst>
        </pc:picChg>
        <pc:picChg chg="mod">
          <ac:chgData name="Sondra McCulloch" userId="2c69b6d3-809c-4437-af2a-326653257e33" providerId="ADAL" clId="{2FC51A3A-50F6-4550-8FC8-6269CA4DD2F0}" dt="2023-05-02T13:49:37.076" v="6167" actId="14100"/>
          <ac:picMkLst>
            <pc:docMk/>
            <pc:sldMk cId="0" sldId="296"/>
            <ac:picMk id="714" creationId="{00000000-0000-0000-0000-000000000000}"/>
          </ac:picMkLst>
        </pc:picChg>
      </pc:sldChg>
      <pc:sldChg chg="addSp modSp mod modNotes modNotesTx">
        <pc:chgData name="Sondra McCulloch" userId="2c69b6d3-809c-4437-af2a-326653257e33" providerId="ADAL" clId="{2FC51A3A-50F6-4550-8FC8-6269CA4DD2F0}" dt="2023-05-02T16:21:45.322" v="13043"/>
        <pc:sldMkLst>
          <pc:docMk/>
          <pc:sldMk cId="0" sldId="297"/>
        </pc:sldMkLst>
        <pc:spChg chg="mod">
          <ac:chgData name="Sondra McCulloch" userId="2c69b6d3-809c-4437-af2a-326653257e33" providerId="ADAL" clId="{2FC51A3A-50F6-4550-8FC8-6269CA4DD2F0}" dt="2023-05-02T13:50:01.491" v="6169" actId="207"/>
          <ac:spMkLst>
            <pc:docMk/>
            <pc:sldMk cId="0" sldId="297"/>
            <ac:spMk id="722" creationId="{00000000-0000-0000-0000-000000000000}"/>
          </ac:spMkLst>
        </pc:spChg>
        <pc:spChg chg="mod">
          <ac:chgData name="Sondra McCulloch" userId="2c69b6d3-809c-4437-af2a-326653257e33" providerId="ADAL" clId="{2FC51A3A-50F6-4550-8FC8-6269CA4DD2F0}" dt="2023-05-02T13:50:27.931" v="6173" actId="20577"/>
          <ac:spMkLst>
            <pc:docMk/>
            <pc:sldMk cId="0" sldId="297"/>
            <ac:spMk id="723" creationId="{00000000-0000-0000-0000-000000000000}"/>
          </ac:spMkLst>
        </pc:spChg>
        <pc:picChg chg="add mod ord">
          <ac:chgData name="Sondra McCulloch" userId="2c69b6d3-809c-4437-af2a-326653257e33" providerId="ADAL" clId="{2FC51A3A-50F6-4550-8FC8-6269CA4DD2F0}" dt="2023-05-02T13:50:36.603" v="6174" actId="167"/>
          <ac:picMkLst>
            <pc:docMk/>
            <pc:sldMk cId="0" sldId="297"/>
            <ac:picMk id="2" creationId="{AF9C819A-18A8-ABDE-D161-B2AC06D49A0E}"/>
          </ac:picMkLst>
        </pc:picChg>
      </pc:sldChg>
      <pc:sldChg chg="addSp modSp mod modNotes modNotesTx">
        <pc:chgData name="Sondra McCulloch" userId="2c69b6d3-809c-4437-af2a-326653257e33" providerId="ADAL" clId="{2FC51A3A-50F6-4550-8FC8-6269CA4DD2F0}" dt="2023-05-02T16:46:59.433" v="13085" actId="255"/>
        <pc:sldMkLst>
          <pc:docMk/>
          <pc:sldMk cId="0" sldId="298"/>
        </pc:sldMkLst>
        <pc:spChg chg="mod">
          <ac:chgData name="Sondra McCulloch" userId="2c69b6d3-809c-4437-af2a-326653257e33" providerId="ADAL" clId="{2FC51A3A-50F6-4550-8FC8-6269CA4DD2F0}" dt="2023-05-02T13:51:22.782" v="6181" actId="20577"/>
          <ac:spMkLst>
            <pc:docMk/>
            <pc:sldMk cId="0" sldId="298"/>
            <ac:spMk id="734" creationId="{00000000-0000-0000-0000-000000000000}"/>
          </ac:spMkLst>
        </pc:spChg>
        <pc:picChg chg="add mod">
          <ac:chgData name="Sondra McCulloch" userId="2c69b6d3-809c-4437-af2a-326653257e33" providerId="ADAL" clId="{2FC51A3A-50F6-4550-8FC8-6269CA4DD2F0}" dt="2023-05-01T15:54:05.702" v="335"/>
          <ac:picMkLst>
            <pc:docMk/>
            <pc:sldMk cId="0" sldId="298"/>
            <ac:picMk id="2" creationId="{B5E06351-931C-BF6C-F41F-4C5FE35EAB1B}"/>
          </ac:picMkLst>
        </pc:picChg>
      </pc:sldChg>
      <pc:sldChg chg="modSp mod modNotes modNotesTx">
        <pc:chgData name="Sondra McCulloch" userId="2c69b6d3-809c-4437-af2a-326653257e33" providerId="ADAL" clId="{2FC51A3A-50F6-4550-8FC8-6269CA4DD2F0}" dt="2023-05-02T16:46:39.813" v="13082" actId="114"/>
        <pc:sldMkLst>
          <pc:docMk/>
          <pc:sldMk cId="0" sldId="299"/>
        </pc:sldMkLst>
        <pc:spChg chg="mod">
          <ac:chgData name="Sondra McCulloch" userId="2c69b6d3-809c-4437-af2a-326653257e33" providerId="ADAL" clId="{2FC51A3A-50F6-4550-8FC8-6269CA4DD2F0}" dt="2023-05-02T13:51:43.153" v="6183" actId="207"/>
          <ac:spMkLst>
            <pc:docMk/>
            <pc:sldMk cId="0" sldId="299"/>
            <ac:spMk id="741" creationId="{00000000-0000-0000-0000-000000000000}"/>
          </ac:spMkLst>
        </pc:spChg>
        <pc:spChg chg="mod">
          <ac:chgData name="Sondra McCulloch" userId="2c69b6d3-809c-4437-af2a-326653257e33" providerId="ADAL" clId="{2FC51A3A-50F6-4550-8FC8-6269CA4DD2F0}" dt="2023-05-02T13:52:21.968" v="6200" actId="1076"/>
          <ac:spMkLst>
            <pc:docMk/>
            <pc:sldMk cId="0" sldId="299"/>
            <ac:spMk id="743" creationId="{00000000-0000-0000-0000-000000000000}"/>
          </ac:spMkLst>
        </pc:spChg>
      </pc:sldChg>
      <pc:sldChg chg="addSp modSp mod modNotes">
        <pc:chgData name="Sondra McCulloch" userId="2c69b6d3-809c-4437-af2a-326653257e33" providerId="ADAL" clId="{2FC51A3A-50F6-4550-8FC8-6269CA4DD2F0}" dt="2023-05-02T16:21:45.322" v="13043"/>
        <pc:sldMkLst>
          <pc:docMk/>
          <pc:sldMk cId="0" sldId="300"/>
        </pc:sldMkLst>
        <pc:spChg chg="mod">
          <ac:chgData name="Sondra McCulloch" userId="2c69b6d3-809c-4437-af2a-326653257e33" providerId="ADAL" clId="{2FC51A3A-50F6-4550-8FC8-6269CA4DD2F0}" dt="2023-05-02T13:52:38.203" v="6202" actId="207"/>
          <ac:spMkLst>
            <pc:docMk/>
            <pc:sldMk cId="0" sldId="300"/>
            <ac:spMk id="751" creationId="{00000000-0000-0000-0000-000000000000}"/>
          </ac:spMkLst>
        </pc:spChg>
        <pc:spChg chg="mod">
          <ac:chgData name="Sondra McCulloch" userId="2c69b6d3-809c-4437-af2a-326653257e33" providerId="ADAL" clId="{2FC51A3A-50F6-4550-8FC8-6269CA4DD2F0}" dt="2023-05-02T13:53:17.318" v="6224" actId="20577"/>
          <ac:spMkLst>
            <pc:docMk/>
            <pc:sldMk cId="0" sldId="300"/>
            <ac:spMk id="753" creationId="{00000000-0000-0000-0000-000000000000}"/>
          </ac:spMkLst>
        </pc:spChg>
        <pc:picChg chg="add mod">
          <ac:chgData name="Sondra McCulloch" userId="2c69b6d3-809c-4437-af2a-326653257e33" providerId="ADAL" clId="{2FC51A3A-50F6-4550-8FC8-6269CA4DD2F0}" dt="2023-05-01T15:54:12.706" v="336"/>
          <ac:picMkLst>
            <pc:docMk/>
            <pc:sldMk cId="0" sldId="300"/>
            <ac:picMk id="2" creationId="{714A2CB6-6070-AD2A-DA87-2A6E7FC73A92}"/>
          </ac:picMkLst>
        </pc:picChg>
      </pc:sldChg>
      <pc:sldChg chg="addSp modSp new mod ord modNotesTx">
        <pc:chgData name="Sondra McCulloch" userId="2c69b6d3-809c-4437-af2a-326653257e33" providerId="ADAL" clId="{2FC51A3A-50F6-4550-8FC8-6269CA4DD2F0}" dt="2023-05-02T12:44:52.428" v="5703" actId="207"/>
        <pc:sldMkLst>
          <pc:docMk/>
          <pc:sldMk cId="3033813031" sldId="301"/>
        </pc:sldMkLst>
        <pc:spChg chg="mod">
          <ac:chgData name="Sondra McCulloch" userId="2c69b6d3-809c-4437-af2a-326653257e33" providerId="ADAL" clId="{2FC51A3A-50F6-4550-8FC8-6269CA4DD2F0}" dt="2023-05-02T12:44:43.226" v="5702" actId="207"/>
          <ac:spMkLst>
            <pc:docMk/>
            <pc:sldMk cId="3033813031" sldId="301"/>
            <ac:spMk id="2" creationId="{4A66C471-CCC9-8CAE-634F-33ECDEE34944}"/>
          </ac:spMkLst>
        </pc:spChg>
        <pc:spChg chg="mod">
          <ac:chgData name="Sondra McCulloch" userId="2c69b6d3-809c-4437-af2a-326653257e33" providerId="ADAL" clId="{2FC51A3A-50F6-4550-8FC8-6269CA4DD2F0}" dt="2023-05-02T12:44:52.428" v="5703" actId="207"/>
          <ac:spMkLst>
            <pc:docMk/>
            <pc:sldMk cId="3033813031" sldId="301"/>
            <ac:spMk id="3" creationId="{8A960ED6-AD57-2B1C-2B76-4A919E299261}"/>
          </ac:spMkLst>
        </pc:spChg>
        <pc:picChg chg="add mod ord">
          <ac:chgData name="Sondra McCulloch" userId="2c69b6d3-809c-4437-af2a-326653257e33" providerId="ADAL" clId="{2FC51A3A-50F6-4550-8FC8-6269CA4DD2F0}" dt="2023-05-02T12:43:41.240" v="5701" actId="167"/>
          <ac:picMkLst>
            <pc:docMk/>
            <pc:sldMk cId="3033813031" sldId="301"/>
            <ac:picMk id="5" creationId="{38A1FF2F-9E5F-8EC5-0E8F-E37EB202305E}"/>
          </ac:picMkLst>
        </pc:picChg>
      </pc:sldChg>
      <pc:sldChg chg="addSp modSp new mod modNotesTx">
        <pc:chgData name="Sondra McCulloch" userId="2c69b6d3-809c-4437-af2a-326653257e33" providerId="ADAL" clId="{2FC51A3A-50F6-4550-8FC8-6269CA4DD2F0}" dt="2023-05-02T16:51:02.566" v="13107" actId="2710"/>
        <pc:sldMkLst>
          <pc:docMk/>
          <pc:sldMk cId="2309385668" sldId="302"/>
        </pc:sldMkLst>
        <pc:spChg chg="mod">
          <ac:chgData name="Sondra McCulloch" userId="2c69b6d3-809c-4437-af2a-326653257e33" providerId="ADAL" clId="{2FC51A3A-50F6-4550-8FC8-6269CA4DD2F0}" dt="2023-05-02T13:05:04.729" v="5802" actId="12"/>
          <ac:spMkLst>
            <pc:docMk/>
            <pc:sldMk cId="2309385668" sldId="302"/>
            <ac:spMk id="2" creationId="{A944F91F-3A6A-E8F9-40BE-3F4E3099DD81}"/>
          </ac:spMkLst>
        </pc:spChg>
        <pc:spChg chg="mod">
          <ac:chgData name="Sondra McCulloch" userId="2c69b6d3-809c-4437-af2a-326653257e33" providerId="ADAL" clId="{2FC51A3A-50F6-4550-8FC8-6269CA4DD2F0}" dt="2023-05-02T13:06:38.260" v="5805" actId="207"/>
          <ac:spMkLst>
            <pc:docMk/>
            <pc:sldMk cId="2309385668" sldId="302"/>
            <ac:spMk id="3" creationId="{4FE5054D-C762-BA4C-2EA5-842E44E9C4C4}"/>
          </ac:spMkLst>
        </pc:spChg>
        <pc:picChg chg="add mod">
          <ac:chgData name="Sondra McCulloch" userId="2c69b6d3-809c-4437-af2a-326653257e33" providerId="ADAL" clId="{2FC51A3A-50F6-4550-8FC8-6269CA4DD2F0}" dt="2023-05-01T19:55:26.618" v="4679"/>
          <ac:picMkLst>
            <pc:docMk/>
            <pc:sldMk cId="2309385668" sldId="302"/>
            <ac:picMk id="5" creationId="{D5720596-34FA-B234-B425-66E433808069}"/>
          </ac:picMkLst>
        </pc:picChg>
      </pc:sldChg>
      <pc:sldChg chg="addSp delSp modSp new mod modNotesTx">
        <pc:chgData name="Sondra McCulloch" userId="2c69b6d3-809c-4437-af2a-326653257e33" providerId="ADAL" clId="{2FC51A3A-50F6-4550-8FC8-6269CA4DD2F0}" dt="2023-05-02T16:49:15.025" v="13097" actId="255"/>
        <pc:sldMkLst>
          <pc:docMk/>
          <pc:sldMk cId="1434731718" sldId="303"/>
        </pc:sldMkLst>
        <pc:spChg chg="mod">
          <ac:chgData name="Sondra McCulloch" userId="2c69b6d3-809c-4437-af2a-326653257e33" providerId="ADAL" clId="{2FC51A3A-50F6-4550-8FC8-6269CA4DD2F0}" dt="2023-05-02T15:26:20.791" v="9561" actId="27636"/>
          <ac:spMkLst>
            <pc:docMk/>
            <pc:sldMk cId="1434731718" sldId="303"/>
            <ac:spMk id="2" creationId="{8B35E085-2590-9A70-18D7-6599474A4873}"/>
          </ac:spMkLst>
        </pc:spChg>
        <pc:spChg chg="del mod">
          <ac:chgData name="Sondra McCulloch" userId="2c69b6d3-809c-4437-af2a-326653257e33" providerId="ADAL" clId="{2FC51A3A-50F6-4550-8FC8-6269CA4DD2F0}" dt="2023-05-02T15:28:07.381" v="9567"/>
          <ac:spMkLst>
            <pc:docMk/>
            <pc:sldMk cId="1434731718" sldId="303"/>
            <ac:spMk id="4" creationId="{749FC831-1823-0D47-3F2D-06C11F1E8A44}"/>
          </ac:spMkLst>
        </pc:spChg>
        <pc:spChg chg="mod">
          <ac:chgData name="Sondra McCulloch" userId="2c69b6d3-809c-4437-af2a-326653257e33" providerId="ADAL" clId="{2FC51A3A-50F6-4550-8FC8-6269CA4DD2F0}" dt="2023-05-02T15:39:37.213" v="10431" actId="20577"/>
          <ac:spMkLst>
            <pc:docMk/>
            <pc:sldMk cId="1434731718" sldId="303"/>
            <ac:spMk id="5" creationId="{CFCC7A53-AA76-316C-5A92-F4877D7F2FDD}"/>
          </ac:spMkLst>
        </pc:spChg>
        <pc:picChg chg="add mod">
          <ac:chgData name="Sondra McCulloch" userId="2c69b6d3-809c-4437-af2a-326653257e33" providerId="ADAL" clId="{2FC51A3A-50F6-4550-8FC8-6269CA4DD2F0}" dt="2023-05-02T15:27:30.791" v="9564"/>
          <ac:picMkLst>
            <pc:docMk/>
            <pc:sldMk cId="1434731718" sldId="303"/>
            <ac:picMk id="6" creationId="{1228A82C-CDCF-214C-C9A4-F1F8CB9EE4C2}"/>
          </ac:picMkLst>
        </pc:picChg>
        <pc:picChg chg="add mod">
          <ac:chgData name="Sondra McCulloch" userId="2c69b6d3-809c-4437-af2a-326653257e33" providerId="ADAL" clId="{2FC51A3A-50F6-4550-8FC8-6269CA4DD2F0}" dt="2023-05-02T15:28:19.855" v="9570" actId="14100"/>
          <ac:picMkLst>
            <pc:docMk/>
            <pc:sldMk cId="1434731718" sldId="303"/>
            <ac:picMk id="7" creationId="{8B08ACDF-8EDC-8875-A0CC-9DAF9C4A7E5A}"/>
          </ac:picMkLst>
        </pc:picChg>
      </pc:sldChg>
      <pc:sldChg chg="add del">
        <pc:chgData name="Sondra McCulloch" userId="2c69b6d3-809c-4437-af2a-326653257e33" providerId="ADAL" clId="{2FC51A3A-50F6-4550-8FC8-6269CA4DD2F0}" dt="2023-05-02T15:26:52.447" v="9563"/>
        <pc:sldMkLst>
          <pc:docMk/>
          <pc:sldMk cId="2574769172"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1" tIns="46580" rIns="93161" bIns="4658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1" tIns="46580" rIns="93161" bIns="4658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1" tIns="46580" rIns="93161" bIns="4658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sz="1300" smtClean="0">
                <a:solidFill>
                  <a:schemeClr val="dk1"/>
                </a:solidFill>
                <a:latin typeface="Calibri"/>
                <a:ea typeface="Calibri"/>
                <a:cs typeface="Calibri"/>
                <a:sym typeface="Calibri"/>
              </a:rPr>
              <a:pPr algn="r"/>
              <a:t>‹#›</a:t>
            </a:fld>
            <a:endParaRPr lang="en-US" sz="13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sz="1800"/>
              <a:pPr algn="r"/>
              <a:t>1</a:t>
            </a:fld>
            <a:endParaRPr sz="1800" dirty="0"/>
          </a:p>
        </p:txBody>
      </p:sp>
      <p:sp>
        <p:nvSpPr>
          <p:cNvPr id="355" name="Google Shape;355;p1: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endParaRPr dirty="0"/>
          </a:p>
        </p:txBody>
      </p:sp>
      <p:sp>
        <p:nvSpPr>
          <p:cNvPr id="356" name="Google Shape;356;p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0: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0: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lgn="just">
              <a:lnSpc>
                <a:spcPct val="100000"/>
              </a:lnSpc>
              <a:buClr>
                <a:schemeClr val="dk2"/>
              </a:buClr>
              <a:buSzPts val="2400"/>
            </a:pPr>
            <a:r>
              <a:rPr lang="en-US" sz="1400" dirty="0">
                <a:solidFill>
                  <a:schemeClr val="dk2"/>
                </a:solidFill>
                <a:latin typeface="+mn-lt"/>
              </a:rPr>
              <a:t>The records must include (but are not limited to):</a:t>
            </a:r>
            <a:endParaRPr lang="en-US" sz="1400" dirty="0">
              <a:latin typeface="+mn-lt"/>
            </a:endParaRPr>
          </a:p>
          <a:p>
            <a:pPr marL="382548" indent="-324401">
              <a:lnSpc>
                <a:spcPct val="100000"/>
              </a:lnSpc>
              <a:spcBef>
                <a:spcPts val="1157"/>
              </a:spcBef>
              <a:buClr>
                <a:schemeClr val="dk2"/>
              </a:buClr>
              <a:buSzPts val="2400"/>
              <a:buChar char="•"/>
            </a:pPr>
            <a:r>
              <a:rPr lang="en-US" sz="1400" dirty="0">
                <a:solidFill>
                  <a:schemeClr val="dk2"/>
                </a:solidFill>
                <a:latin typeface="+mn-lt"/>
              </a:rPr>
              <a:t>The results of any tests, sampling, waste analyses</a:t>
            </a:r>
            <a:endParaRPr lang="en-US" sz="1400" dirty="0">
              <a:latin typeface="+mn-lt"/>
            </a:endParaRPr>
          </a:p>
          <a:p>
            <a:pPr marL="382548" indent="-324401">
              <a:lnSpc>
                <a:spcPct val="100000"/>
              </a:lnSpc>
              <a:spcBef>
                <a:spcPts val="1157"/>
              </a:spcBef>
              <a:buClr>
                <a:schemeClr val="dk2"/>
              </a:buClr>
              <a:buSzPts val="2400"/>
              <a:buChar char="•"/>
            </a:pPr>
            <a:r>
              <a:rPr lang="en-US" sz="1400" dirty="0">
                <a:solidFill>
                  <a:schemeClr val="dk2"/>
                </a:solidFill>
                <a:latin typeface="+mn-lt"/>
              </a:rPr>
              <a:t>Records documenting the tests, sampling and analytical methods used to demonstrate the validity/relevance of such tests;</a:t>
            </a:r>
            <a:endParaRPr lang="en-US" sz="1400" dirty="0">
              <a:latin typeface="+mn-lt"/>
            </a:endParaRPr>
          </a:p>
          <a:p>
            <a:pPr marL="382548" indent="-324401">
              <a:lnSpc>
                <a:spcPct val="100000"/>
              </a:lnSpc>
              <a:spcBef>
                <a:spcPts val="1157"/>
              </a:spcBef>
              <a:buClr>
                <a:schemeClr val="dk2"/>
              </a:buClr>
              <a:buSzPts val="2400"/>
              <a:buChar char="•"/>
            </a:pPr>
            <a:r>
              <a:rPr lang="en-US" sz="1400" dirty="0">
                <a:solidFill>
                  <a:schemeClr val="dk2"/>
                </a:solidFill>
                <a:latin typeface="+mn-lt"/>
              </a:rPr>
              <a:t>Records are consulted in order to determine the process by which the waste was generated, the composition of the waste and the properties of the waste; </a:t>
            </a:r>
            <a:r>
              <a:rPr lang="en-US" sz="1400" dirty="0">
                <a:solidFill>
                  <a:schemeClr val="dk2"/>
                </a:solidFill>
                <a:highlight>
                  <a:srgbClr val="FFFF00"/>
                </a:highlight>
                <a:latin typeface="+mn-lt"/>
              </a:rPr>
              <a:t>and</a:t>
            </a:r>
            <a:endParaRPr lang="en-US" sz="1400" dirty="0">
              <a:highlight>
                <a:srgbClr val="FFFF00"/>
              </a:highlight>
              <a:latin typeface="+mn-lt"/>
            </a:endParaRPr>
          </a:p>
          <a:p>
            <a:pPr marL="382548" indent="-324401">
              <a:lnSpc>
                <a:spcPct val="100000"/>
              </a:lnSpc>
              <a:spcBef>
                <a:spcPts val="1157"/>
              </a:spcBef>
              <a:buClr>
                <a:schemeClr val="dk2"/>
              </a:buClr>
              <a:buSzPts val="2400"/>
              <a:buChar char="•"/>
            </a:pPr>
            <a:r>
              <a:rPr lang="en-US" sz="1400" dirty="0">
                <a:solidFill>
                  <a:schemeClr val="dk2"/>
                </a:solidFill>
                <a:latin typeface="+mn-lt"/>
              </a:rPr>
              <a:t>Records which explain the knowledge basis for the generator's determination as described in paragraph (d)(1) of 40 CFR 262.11.</a:t>
            </a:r>
            <a:endParaRPr lang="en-US" sz="1400" dirty="0">
              <a:latin typeface="+mn-lt"/>
            </a:endParaRPr>
          </a:p>
          <a:p>
            <a:pPr marL="58147" indent="0">
              <a:lnSpc>
                <a:spcPct val="100000"/>
              </a:lnSpc>
              <a:spcBef>
                <a:spcPts val="1157"/>
              </a:spcBef>
              <a:buClr>
                <a:schemeClr val="dk2"/>
              </a:buClr>
              <a:buSzPts val="2400"/>
            </a:pPr>
            <a:r>
              <a:rPr lang="en-US" sz="1400" dirty="0">
                <a:solidFill>
                  <a:schemeClr val="dk2"/>
                </a:solidFill>
                <a:latin typeface="+mn-lt"/>
              </a:rPr>
              <a:t>These records must be kept for a minimum of 3 years from the last date of shipment. I typically let the businesses know that three years is a minimum, so that if the rules change, they will be prepared.  Even FDEP’s site uses the phrase of a minimum of three years.  </a:t>
            </a:r>
            <a:endParaRPr sz="1400" dirty="0">
              <a:latin typeface="+mn-lt"/>
            </a:endParaRPr>
          </a:p>
        </p:txBody>
      </p:sp>
      <p:sp>
        <p:nvSpPr>
          <p:cNvPr id="440" name="Google Shape;440;p10: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9: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It is the generator’s responsibility to perform a proper waste determination. These are the 4 questions that should be asked, in this order.</a:t>
            </a:r>
            <a:endParaRPr dirty="0"/>
          </a:p>
          <a:p>
            <a:pPr marL="0" indent="0"/>
            <a:r>
              <a:rPr lang="en-US" dirty="0"/>
              <a:t>Question 1 – is it a solid waste—can be liquid, gas, or solid (there are a few exclusions from the definition of a SW like certain materials recycled in a certain manner—use/reuse); Question 2 – it is exempt (e.g. HHW); Question 3 – Is it listed 261.31-261.33 has the F, K, U, P lists; Question 4 – is it characteristic (ignitable, corrosive, reactive, toxic). They should keep documentation on waste determinations. Can be generator knowledge, might be able to use SDSs, but may need analytical testing, such as a TCLP.  For those that are new, TCLP stands for </a:t>
            </a:r>
            <a:r>
              <a:rPr lang="en-US" b="0" i="0" dirty="0">
                <a:solidFill>
                  <a:srgbClr val="4D5156"/>
                </a:solidFill>
                <a:effectLst/>
                <a:latin typeface="Google Sans"/>
              </a:rPr>
              <a:t>Toxic Characteristic Leaching Procedure.  Both TCLP and Waste Extraction Test (WET) are </a:t>
            </a:r>
            <a:r>
              <a:rPr lang="en-US" b="0" i="0" dirty="0">
                <a:solidFill>
                  <a:srgbClr val="040C28"/>
                </a:solidFill>
                <a:effectLst/>
                <a:latin typeface="Google Sans"/>
              </a:rPr>
              <a:t>test methods used in certain states, like California, to determine whether a waste is a toxic hazardous waste</a:t>
            </a:r>
            <a:r>
              <a:rPr lang="en-US" b="0" i="0" dirty="0">
                <a:solidFill>
                  <a:srgbClr val="4D5156"/>
                </a:solidFill>
                <a:effectLst/>
                <a:latin typeface="Google Sans"/>
              </a:rPr>
              <a:t>.</a:t>
            </a:r>
            <a:endParaRPr dirty="0"/>
          </a:p>
        </p:txBody>
      </p:sp>
      <p:sp>
        <p:nvSpPr>
          <p:cNvPr id="432" name="Google Shape;432;p9: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6" name="Google Shape;446;p11: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165261" indent="-165261">
              <a:lnSpc>
                <a:spcPct val="100000"/>
              </a:lnSpc>
              <a:buClr>
                <a:schemeClr val="dk1"/>
              </a:buClr>
              <a:buSzPts val="3200"/>
            </a:pPr>
            <a:r>
              <a:rPr lang="en-US" sz="1400" dirty="0">
                <a:solidFill>
                  <a:schemeClr val="dk2"/>
                </a:solidFill>
                <a:latin typeface="+mn-lt"/>
              </a:rPr>
              <a:t>A generator must not treat, store, dispose of, transport, or offer for transportation, hazardous waste </a:t>
            </a:r>
            <a:r>
              <a:rPr lang="en-US" sz="1400" u="sng" dirty="0">
                <a:solidFill>
                  <a:schemeClr val="dk2"/>
                </a:solidFill>
                <a:latin typeface="+mn-lt"/>
              </a:rPr>
              <a:t>without having received an EPA identification</a:t>
            </a:r>
            <a:r>
              <a:rPr lang="en-US" sz="1400" dirty="0">
                <a:solidFill>
                  <a:schemeClr val="dk2"/>
                </a:solidFill>
                <a:latin typeface="+mn-lt"/>
              </a:rPr>
              <a:t> number from the EPA Administrator.</a:t>
            </a:r>
            <a:endParaRPr lang="en-US" sz="1400" dirty="0">
              <a:latin typeface="+mn-lt"/>
            </a:endParaRPr>
          </a:p>
          <a:p>
            <a:pPr marL="165261" indent="-165261">
              <a:lnSpc>
                <a:spcPct val="100000"/>
              </a:lnSpc>
              <a:buClr>
                <a:schemeClr val="dk2"/>
              </a:buClr>
              <a:buSzPts val="2800"/>
            </a:pPr>
            <a:r>
              <a:rPr lang="en-US" sz="1400" dirty="0">
                <a:solidFill>
                  <a:schemeClr val="dk2"/>
                </a:solidFill>
                <a:latin typeface="+mn-lt"/>
              </a:rPr>
              <a:t>Once received, the EPA ID number will remain with the property and not be given to the hazardous waste transporter or any other facility that may not have their own ID number.</a:t>
            </a:r>
          </a:p>
          <a:p>
            <a:pPr marL="0" indent="0">
              <a:lnSpc>
                <a:spcPct val="100000"/>
              </a:lnSpc>
            </a:pPr>
            <a:r>
              <a:rPr lang="en-US" sz="1400" dirty="0">
                <a:latin typeface="+mn-lt"/>
              </a:rPr>
              <a:t>Only a VSQG does not need an EPA ID number unless they are doing episodic generation. A SQG cannot handle HW unless they have an EPA ID number.  </a:t>
            </a:r>
            <a:endParaRPr sz="1400" dirty="0">
              <a:latin typeface="+mn-lt"/>
            </a:endParaRPr>
          </a:p>
          <a:p>
            <a:pPr marL="0" indent="0"/>
            <a:endParaRPr dirty="0"/>
          </a:p>
        </p:txBody>
      </p:sp>
      <p:sp>
        <p:nvSpPr>
          <p:cNvPr id="447" name="Google Shape;447;p11: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2: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defTabSz="881390">
              <a:defRPr/>
            </a:pPr>
            <a:r>
              <a:rPr lang="en-US" dirty="0">
                <a:solidFill>
                  <a:srgbClr val="1F497D"/>
                </a:solidFill>
              </a:rPr>
              <a:t>SQGs must renotify FDEP every four years</a:t>
            </a:r>
            <a:r>
              <a:rPr lang="en-US" sz="800" dirty="0"/>
              <a:t> </a:t>
            </a:r>
            <a:r>
              <a:rPr lang="en-US" dirty="0">
                <a:solidFill>
                  <a:srgbClr val="1F497D"/>
                </a:solidFill>
              </a:rPr>
              <a:t>by September 1</a:t>
            </a:r>
            <a:r>
              <a:rPr lang="en-US" baseline="30000" dirty="0">
                <a:solidFill>
                  <a:srgbClr val="1F497D"/>
                </a:solidFill>
              </a:rPr>
              <a:t>st</a:t>
            </a:r>
            <a:r>
              <a:rPr lang="en-US" dirty="0">
                <a:solidFill>
                  <a:srgbClr val="1F497D"/>
                </a:solidFill>
              </a:rPr>
              <a:t>  of each year the re-notification is required.  In Florida, we have the ability to file directly with Florida DEP instead of EPA for the renotification.  EPA states on their site that if it is offered in the individual state, to do that instead of filing through EPA.</a:t>
            </a:r>
            <a:endParaRPr lang="en-US" dirty="0"/>
          </a:p>
          <a:p>
            <a:pPr marL="0" indent="0"/>
            <a:endParaRPr dirty="0"/>
          </a:p>
        </p:txBody>
      </p:sp>
      <p:sp>
        <p:nvSpPr>
          <p:cNvPr id="457" name="Google Shape;457;p12: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3: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3: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SQGs cannot exceed 180 days for Hazardous Waste accumulation. They lose the exclusions that allow them not have to be permitted. An SQG is allowed to accumulate waste onsite up to 270 days if there waste is shipped 200 miles or more for offsite treatment, storage, or disposal (even if an alternate TSDF is closer than 200 miles).  An exception to this is if the waste must remain on site long due to unforeseen, temporary, and uncontrollable circumstances, but an extension must be applied for prior to the 180 days completion and is solely at the discretion of the Regional Administrator and is on a case-by-case basis.  Also, if a shipment of hazardous waste is shipped to a designated facility and it is rejected and sent back to the business, then the time will be longer than 180 days.  The signed manifest must be kept to show the return of the item and correction to the product must be made.</a:t>
            </a:r>
            <a:endParaRPr dirty="0"/>
          </a:p>
          <a:p>
            <a:pPr marL="0" indent="0"/>
            <a:endParaRPr i="1" dirty="0"/>
          </a:p>
          <a:p>
            <a:pPr marL="0" indent="0"/>
            <a:r>
              <a:rPr lang="en-US" i="1" dirty="0"/>
              <a:t>RO 13000</a:t>
            </a:r>
            <a:endParaRPr dirty="0"/>
          </a:p>
        </p:txBody>
      </p:sp>
      <p:sp>
        <p:nvSpPr>
          <p:cNvPr id="464" name="Google Shape;464;p13: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4: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4: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defTabSz="881390">
              <a:defRPr/>
            </a:pPr>
            <a:r>
              <a:rPr lang="en-US" dirty="0">
                <a:solidFill>
                  <a:srgbClr val="1F497D"/>
                </a:solidFill>
              </a:rPr>
              <a:t>No more than 13,200 pounds of hazardous waste at any time.  This is a</a:t>
            </a:r>
            <a:r>
              <a:rPr lang="en-US" dirty="0"/>
              <a:t>bout 30 drums or less depending on weight; </a:t>
            </a:r>
            <a:r>
              <a:rPr lang="en-US" i="1" dirty="0"/>
              <a:t>thanks to FDEP for this photo</a:t>
            </a:r>
            <a:endParaRPr dirty="0"/>
          </a:p>
        </p:txBody>
      </p:sp>
      <p:sp>
        <p:nvSpPr>
          <p:cNvPr id="473" name="Google Shape;473;p14: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p15: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sz="1400" dirty="0">
                <a:solidFill>
                  <a:schemeClr val="dk2"/>
                </a:solidFill>
                <a:latin typeface="+mn-lt"/>
              </a:rPr>
              <a:t>Package the waste in accordance with Dept. of Transportation (DOT) regulations</a:t>
            </a:r>
            <a:endParaRPr sz="1400" dirty="0">
              <a:latin typeface="+mn-lt"/>
            </a:endParaRPr>
          </a:p>
          <a:p>
            <a:pPr marL="0" indent="0"/>
            <a:r>
              <a:rPr lang="en-US" sz="1400" dirty="0">
                <a:solidFill>
                  <a:schemeClr val="dk2"/>
                </a:solidFill>
                <a:latin typeface="+mn-lt"/>
              </a:rPr>
              <a:t>Label each package in accordance with DOT</a:t>
            </a:r>
            <a:endParaRPr sz="1400" dirty="0">
              <a:latin typeface="+mn-lt"/>
            </a:endParaRPr>
          </a:p>
          <a:p>
            <a:pPr marL="0" indent="0"/>
            <a:r>
              <a:rPr lang="en-US" sz="1400" dirty="0">
                <a:solidFill>
                  <a:schemeClr val="dk2"/>
                </a:solidFill>
                <a:latin typeface="+mn-lt"/>
              </a:rPr>
              <a:t>Mark each package in accordance with DOT and each container 119 gallons or less with the following:</a:t>
            </a:r>
            <a:endParaRPr sz="1400" dirty="0">
              <a:latin typeface="+mn-lt"/>
            </a:endParaRPr>
          </a:p>
          <a:p>
            <a:pPr marL="440695" lvl="1" indent="0"/>
            <a:r>
              <a:rPr lang="en-US" sz="1400" dirty="0">
                <a:solidFill>
                  <a:schemeClr val="dk2"/>
                </a:solidFill>
                <a:latin typeface="+mn-lt"/>
              </a:rPr>
              <a:t>Hazardous waste statement (HAZARDOUS WASTE-Federal Law prohibits improper disposal. If found, contact the nearest police or public safety authority or the US Environmental Protection Agency)</a:t>
            </a:r>
            <a:endParaRPr sz="1400" dirty="0">
              <a:latin typeface="+mn-lt"/>
            </a:endParaRPr>
          </a:p>
          <a:p>
            <a:pPr marL="440695" lvl="1" indent="0"/>
            <a:r>
              <a:rPr lang="en-US" sz="1400" dirty="0">
                <a:solidFill>
                  <a:schemeClr val="dk2"/>
                </a:solidFill>
                <a:latin typeface="+mn-lt"/>
              </a:rPr>
              <a:t>Generator’s Name and Address</a:t>
            </a:r>
            <a:endParaRPr sz="1400" dirty="0">
              <a:latin typeface="+mn-lt"/>
            </a:endParaRPr>
          </a:p>
          <a:p>
            <a:pPr marL="440695" lvl="1" indent="0"/>
            <a:r>
              <a:rPr lang="en-US" sz="1400" dirty="0">
                <a:solidFill>
                  <a:schemeClr val="dk2"/>
                </a:solidFill>
                <a:latin typeface="+mn-lt"/>
              </a:rPr>
              <a:t>Generator’s EPA ID number</a:t>
            </a:r>
            <a:endParaRPr sz="1400" dirty="0">
              <a:latin typeface="+mn-lt"/>
            </a:endParaRPr>
          </a:p>
          <a:p>
            <a:pPr marL="440695" lvl="1" indent="0"/>
            <a:r>
              <a:rPr lang="en-US" sz="1400" dirty="0">
                <a:solidFill>
                  <a:schemeClr val="dk2"/>
                </a:solidFill>
                <a:latin typeface="+mn-lt"/>
              </a:rPr>
              <a:t>Manifest Tracking Number</a:t>
            </a:r>
            <a:endParaRPr sz="1400" dirty="0">
              <a:latin typeface="+mn-lt"/>
            </a:endParaRPr>
          </a:p>
          <a:p>
            <a:pPr marL="440695" lvl="1" indent="0"/>
            <a:r>
              <a:rPr lang="en-US" sz="1400" dirty="0">
                <a:solidFill>
                  <a:schemeClr val="dk2"/>
                </a:solidFill>
                <a:latin typeface="+mn-lt"/>
              </a:rPr>
              <a:t>EPA Hazardous Waste Number(s)           A generator may use bar coding to identify the US EPA Hazardous Waste Number. And certain lab packs that will be incinerated do not have to be marked with the EPA Hazardous Waste Number, unless they are D4-8, 10, or 11.</a:t>
            </a:r>
          </a:p>
          <a:p>
            <a:pPr marL="440695" lvl="1" indent="0"/>
            <a:endParaRPr sz="1400" dirty="0">
              <a:latin typeface="+mn-lt"/>
            </a:endParaRPr>
          </a:p>
          <a:p>
            <a:pPr marL="0" indent="0"/>
            <a:r>
              <a:rPr lang="en-US" sz="1400" dirty="0">
                <a:solidFill>
                  <a:schemeClr val="dk2"/>
                </a:solidFill>
                <a:latin typeface="+mn-lt"/>
              </a:rPr>
              <a:t>The waste generator must placard waste in accordance with DOT or offer the transporter the appropriate placards.</a:t>
            </a:r>
            <a:endParaRPr sz="1400" dirty="0">
              <a:latin typeface="+mn-lt"/>
            </a:endParaRPr>
          </a:p>
        </p:txBody>
      </p:sp>
      <p:sp>
        <p:nvSpPr>
          <p:cNvPr id="481" name="Google Shape;481;p15: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6: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17</a:t>
            </a:fld>
            <a:endParaRPr dirty="0"/>
          </a:p>
        </p:txBody>
      </p:sp>
      <p:sp>
        <p:nvSpPr>
          <p:cNvPr id="488" name="Google Shape;488;p16: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16: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defTabSz="881390">
              <a:defRPr/>
            </a:pPr>
            <a:r>
              <a:rPr lang="en-US" dirty="0">
                <a:solidFill>
                  <a:schemeClr val="dk2"/>
                </a:solidFill>
                <a:latin typeface="+mn-lt"/>
                <a:ea typeface="Arial"/>
                <a:cs typeface="Arial"/>
                <a:sym typeface="Arial"/>
              </a:rPr>
              <a:t>SQGs must use Treatment, Storage, and Disposal facilities and Transporters with valid EPA ID numbers.</a:t>
            </a:r>
          </a:p>
          <a:p>
            <a:pPr marL="0" indent="0"/>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7: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18</a:t>
            </a:fld>
            <a:endParaRPr dirty="0"/>
          </a:p>
        </p:txBody>
      </p:sp>
      <p:sp>
        <p:nvSpPr>
          <p:cNvPr id="496" name="Google Shape;496;p17: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7" name="Google Shape;497;p17: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lnSpc>
                <a:spcPct val="100000"/>
              </a:lnSpc>
              <a:buClr>
                <a:schemeClr val="dk2"/>
              </a:buClr>
              <a:buSzPct val="100000"/>
            </a:pPr>
            <a:r>
              <a:rPr lang="en-US" sz="1400" b="1" dirty="0">
                <a:solidFill>
                  <a:schemeClr val="dk2"/>
                </a:solidFill>
                <a:latin typeface="+mn-lt"/>
                <a:ea typeface="Arial"/>
                <a:cs typeface="Arial"/>
                <a:sym typeface="Arial"/>
              </a:rPr>
              <a:t>The HW manifest may be the single most important document for a generator!</a:t>
            </a:r>
            <a:r>
              <a:rPr lang="en-US" sz="1400" b="1" u="sng" dirty="0">
                <a:solidFill>
                  <a:schemeClr val="dk2"/>
                </a:solidFill>
                <a:latin typeface="+mn-lt"/>
                <a:ea typeface="Arial"/>
                <a:cs typeface="Arial"/>
                <a:sym typeface="Arial"/>
              </a:rPr>
              <a:t> </a:t>
            </a:r>
            <a:r>
              <a:rPr lang="en-US" sz="1400" dirty="0">
                <a:latin typeface="+mn-lt"/>
              </a:rPr>
              <a:t>When generators ship hazardous waste offsite, they must use a hazardous waste manifest. </a:t>
            </a:r>
          </a:p>
          <a:p>
            <a:pPr marL="664103" lvl="1" indent="-333582">
              <a:lnSpc>
                <a:spcPct val="100000"/>
              </a:lnSpc>
              <a:spcBef>
                <a:spcPts val="1928"/>
              </a:spcBef>
              <a:buClr>
                <a:schemeClr val="dk2"/>
              </a:buClr>
              <a:buSzPct val="100000"/>
              <a:buFont typeface="Arial"/>
              <a:buChar char="•"/>
            </a:pPr>
            <a:r>
              <a:rPr lang="en-US" sz="1400" dirty="0">
                <a:solidFill>
                  <a:schemeClr val="dk2"/>
                </a:solidFill>
                <a:latin typeface="+mn-lt"/>
                <a:ea typeface="Arial"/>
                <a:cs typeface="Arial"/>
                <a:sym typeface="Arial"/>
              </a:rPr>
              <a:t>“Cradle-to-Grave” mandated by Congress in 1980; this means the generator is responsible for the hazardous waste when the waste is created until it has been disposed of properly</a:t>
            </a:r>
            <a:endParaRPr lang="en-US" sz="1400" dirty="0">
              <a:latin typeface="+mn-lt"/>
            </a:endParaRPr>
          </a:p>
          <a:p>
            <a:pPr marL="664103" lvl="1" indent="-333582">
              <a:lnSpc>
                <a:spcPct val="100000"/>
              </a:lnSpc>
              <a:spcBef>
                <a:spcPts val="1542"/>
              </a:spcBef>
              <a:buClr>
                <a:schemeClr val="dk2"/>
              </a:buClr>
              <a:buSzPct val="100000"/>
              <a:buFont typeface="Arial"/>
              <a:buChar char="•"/>
            </a:pPr>
            <a:r>
              <a:rPr lang="en-US" sz="1400" dirty="0">
                <a:solidFill>
                  <a:schemeClr val="dk2"/>
                </a:solidFill>
                <a:latin typeface="+mn-lt"/>
                <a:ea typeface="Arial"/>
                <a:cs typeface="Arial"/>
                <a:sym typeface="Arial"/>
              </a:rPr>
              <a:t>Manifests </a:t>
            </a:r>
            <a:r>
              <a:rPr lang="en-US" sz="1400" dirty="0">
                <a:latin typeface="+mn-lt"/>
              </a:rPr>
              <a:t>tracks hazardous waste from the time it leaves their facility until it reaches the Treatment Storage and Disposal facility. </a:t>
            </a:r>
            <a:endParaRPr sz="1400" dirty="0">
              <a:latin typeface="+mn-lt"/>
            </a:endParaRPr>
          </a:p>
          <a:p>
            <a:pPr marL="0" indent="0"/>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521" lvl="1" indent="0">
              <a:lnSpc>
                <a:spcPct val="100000"/>
              </a:lnSpc>
              <a:spcBef>
                <a:spcPts val="1542"/>
              </a:spcBef>
              <a:buClr>
                <a:schemeClr val="dk2"/>
              </a:buClr>
              <a:buSzPct val="100000"/>
              <a:buFont typeface="Arial"/>
              <a:buNone/>
            </a:pPr>
            <a:r>
              <a:rPr lang="en-US" sz="1400" dirty="0">
                <a:solidFill>
                  <a:schemeClr val="dk2"/>
                </a:solidFill>
                <a:latin typeface="+mn-lt"/>
                <a:ea typeface="Arial"/>
                <a:cs typeface="Arial"/>
                <a:sym typeface="Arial"/>
              </a:rPr>
              <a:t>The manifest clearly documents who, what, where, when, and how much has been sent</a:t>
            </a:r>
            <a:endParaRPr lang="en-US" sz="1400" dirty="0">
              <a:latin typeface="+mn-lt"/>
            </a:endParaRPr>
          </a:p>
          <a:p>
            <a:pPr marL="330521" lvl="1" indent="0">
              <a:lnSpc>
                <a:spcPct val="100000"/>
              </a:lnSpc>
              <a:spcBef>
                <a:spcPts val="1542"/>
              </a:spcBef>
              <a:buClr>
                <a:schemeClr val="dk2"/>
              </a:buClr>
              <a:buSzPct val="100000"/>
              <a:buFont typeface="Arial"/>
              <a:buNone/>
            </a:pPr>
            <a:r>
              <a:rPr lang="en-US" sz="1400" dirty="0">
                <a:solidFill>
                  <a:schemeClr val="dk2"/>
                </a:solidFill>
                <a:latin typeface="+mn-lt"/>
                <a:ea typeface="Arial"/>
                <a:cs typeface="Arial"/>
                <a:sym typeface="Arial"/>
              </a:rPr>
              <a:t>Treatment, Storage, and Disposal Facilities or TSDs have been known to mishandle items, go bankrupt, etc. and the waste and/or contamination will have to be dealt with.  If it is not tracked, the waste generator may have to pay for an environmental cleanup.  Businesses must receive and keep a signed manifest from the TSD which indicates that they have received the items sent.  This stops the responsibility of the business for those items shipped.</a:t>
            </a:r>
            <a:endParaRPr lang="en-US" sz="1400" dirty="0">
              <a:latin typeface="+mn-lt"/>
            </a:endParaRPr>
          </a:p>
          <a:p>
            <a:pPr marL="440695" indent="-220348" defTabSz="881390">
              <a:lnSpc>
                <a:spcPct val="100000"/>
              </a:lnSpc>
              <a:defRPr/>
            </a:pPr>
            <a:r>
              <a:rPr lang="en-US" sz="1400" dirty="0">
                <a:latin typeface="+mn-lt"/>
              </a:rPr>
              <a:t>The only time SQGs are exempt from the manifesting requirement is when waste is waste reclaimed under a contractual tolling agreement, which means the waste goes offsite to be reclaimed, and then is returned to the facility.</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19</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4508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notes"/>
          <p:cNvSpPr txBox="1">
            <a:spLocks noGrp="1"/>
          </p:cNvSpPr>
          <p:nvPr>
            <p:ph type="body" idx="1"/>
          </p:nvPr>
        </p:nvSpPr>
        <p:spPr>
          <a:xfrm>
            <a:off x="701040" y="4415790"/>
            <a:ext cx="5608320" cy="4183380"/>
          </a:xfrm>
          <a:prstGeom prst="rect">
            <a:avLst/>
          </a:prstGeom>
        </p:spPr>
        <p:txBody>
          <a:bodyPr spcFirstLastPara="1" wrap="square" lIns="93161" tIns="46580" rIns="93161" bIns="46580" anchor="t" anchorCtr="0">
            <a:noAutofit/>
          </a:bodyPr>
          <a:lstStyle/>
          <a:p>
            <a:pPr marL="0" indent="0"/>
            <a:endParaRPr dirty="0"/>
          </a:p>
        </p:txBody>
      </p:sp>
      <p:sp>
        <p:nvSpPr>
          <p:cNvPr id="362" name="Google Shape;362;p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8: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20</a:t>
            </a:fld>
            <a:endParaRPr dirty="0"/>
          </a:p>
        </p:txBody>
      </p:sp>
      <p:sp>
        <p:nvSpPr>
          <p:cNvPr id="503" name="Google Shape;503;p18: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 name="Google Shape;504;p18: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Here is a copy of the uniform hazardous waste manifest. The EPA ID # stays with the physical location.</a:t>
            </a:r>
            <a:endParaRPr dirty="0"/>
          </a:p>
          <a:p>
            <a:pPr marL="0" indent="0"/>
            <a:r>
              <a:rPr lang="en-US" dirty="0"/>
              <a:t>BEWARE WHEN the VENDOR PRE-TYPES IT WHICH IS NOW A REGULAR OCCURANCE.  Tell the facility to check everything.  FDEP looks at waste codes to see if anything looks out of the norm.  Box 15 is where the generator signs.  The business needs to know that by signing the manifest the facility is certifying that all of the information is correct. This certification also includes that the company is making efforts to minimize their waste. The person signing the manifest should CHECK IT OVER VERY CAREFULLY BEFORE He/She SIGNs. Ensure that the facility is keeping the signed completed copies with the all of the signatures from the generator, transporter, and final designated facility.  Only this last signature protects him as it certifies that the cradle to grave requirements have been met.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5" name="Google Shape;515;p19: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Exception reporting is in place to ensure that the waste has been properly delivered and that no waste is lost or unaccounted for. SQGs that do not receive a signed copy of the manifest from the designated facility, has to send a report to the state within 60 days of the date the waste was accepted by the initial transporter. We’re seeing this more with the backups at the HW incinerators.  A legible copy of the manifest and a statement that they did not receive it should be sent to FDEP.  On a side note, if the generator contacts the transporter and requests the missing signed manifest, sometimes it is just something that did not get mailed and they can email the proof which would eliminate this filing.</a:t>
            </a:r>
            <a:endParaRPr dirty="0"/>
          </a:p>
        </p:txBody>
      </p:sp>
      <p:sp>
        <p:nvSpPr>
          <p:cNvPr id="516" name="Google Shape;516;p19: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22</a:t>
            </a:fld>
            <a:endParaRPr dirty="0"/>
          </a:p>
        </p:txBody>
      </p:sp>
      <p:sp>
        <p:nvSpPr>
          <p:cNvPr id="524" name="Google Shape;524;p20: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p20: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r>
              <a:rPr lang="en-US" sz="1100" dirty="0"/>
              <a:t>The Land Disposal Restrictions, or LDR program requires any HW or HW treatment residue destined for land disposal to be treated to reduce its toxicity. Whenever a generator sends a HW offsite, the initial shipment of the waste must be accompanied by an LDR notification. The purpose of the notification is to inform the receiving facility that the waste is subject to LDR requirements. In the case where a generator has not made the determination of whether the HW requires treatment to meet LDR treatment standards, the treatment facility must make this determination. The generator should ensure the paperwork provided to them by the transporter is correct before signing the notification/certificate and sending off the waste. Where it gets more complicated is when generators are treating their own hazardous waste and residues go onto the ground (including sediments from neutralization of corrosive material and still bottoms from solvent recycling). There are LDR paperwork requirements that the generator will have to complete and evaluate if the waste needs further treatment. Contact the state for more information if you see this at a facility.</a:t>
            </a:r>
            <a:endParaRPr dirty="0"/>
          </a:p>
          <a:p>
            <a:pPr marL="0" indent="0"/>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1: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23</a:t>
            </a:fld>
            <a:endParaRPr dirty="0"/>
          </a:p>
        </p:txBody>
      </p:sp>
      <p:sp>
        <p:nvSpPr>
          <p:cNvPr id="532" name="Google Shape;532;p21: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p21: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lnSpc>
                <a:spcPct val="100000"/>
              </a:lnSpc>
              <a:buClr>
                <a:schemeClr val="dk2"/>
              </a:buClr>
              <a:buSzPct val="100000"/>
            </a:pPr>
            <a:r>
              <a:rPr lang="en-US" sz="1400" dirty="0">
                <a:solidFill>
                  <a:srgbClr val="002060"/>
                </a:solidFill>
                <a:latin typeface="+mn-lt"/>
              </a:rPr>
              <a:t>A small quantity generator must certify that it has:</a:t>
            </a:r>
          </a:p>
          <a:p>
            <a:pPr marL="495782" indent="-495796">
              <a:lnSpc>
                <a:spcPct val="100000"/>
              </a:lnSpc>
              <a:spcBef>
                <a:spcPts val="2313"/>
              </a:spcBef>
              <a:buClr>
                <a:schemeClr val="dk2"/>
              </a:buClr>
              <a:buSzPct val="100000"/>
              <a:buFont typeface="Times New Roman"/>
              <a:buAutoNum type="arabicParenR"/>
            </a:pPr>
            <a:r>
              <a:rPr lang="en-US" sz="1400" dirty="0">
                <a:solidFill>
                  <a:srgbClr val="002060"/>
                </a:solidFill>
                <a:latin typeface="+mn-lt"/>
              </a:rPr>
              <a:t>Made a good-faith effort to minimize their waste generation, </a:t>
            </a:r>
            <a:r>
              <a:rPr lang="en-US" sz="1400" dirty="0">
                <a:solidFill>
                  <a:srgbClr val="002060"/>
                </a:solidFill>
                <a:highlight>
                  <a:srgbClr val="FFFF00"/>
                </a:highlight>
                <a:latin typeface="+mn-lt"/>
              </a:rPr>
              <a:t>and</a:t>
            </a:r>
          </a:p>
          <a:p>
            <a:pPr marL="495782" indent="-495796">
              <a:lnSpc>
                <a:spcPct val="100000"/>
              </a:lnSpc>
              <a:spcBef>
                <a:spcPts val="2313"/>
              </a:spcBef>
              <a:buClr>
                <a:schemeClr val="dk2"/>
              </a:buClr>
              <a:buSzPct val="100000"/>
              <a:buFont typeface="Times New Roman"/>
              <a:buAutoNum type="arabicParenR"/>
            </a:pPr>
            <a:r>
              <a:rPr lang="en-US" sz="1400" dirty="0">
                <a:solidFill>
                  <a:srgbClr val="002060"/>
                </a:solidFill>
                <a:latin typeface="+mn-lt"/>
              </a:rPr>
              <a:t>Selected the best available and affordable waste management method.</a:t>
            </a:r>
          </a:p>
          <a:p>
            <a:pPr marL="0" indent="0">
              <a:lnSpc>
                <a:spcPct val="100000"/>
              </a:lnSpc>
              <a:spcBef>
                <a:spcPts val="2313"/>
              </a:spcBef>
              <a:buClr>
                <a:schemeClr val="dk2"/>
              </a:buClr>
              <a:buSzPct val="100000"/>
            </a:pPr>
            <a:r>
              <a:rPr lang="en-US" sz="1400" i="1" dirty="0">
                <a:solidFill>
                  <a:srgbClr val="002060"/>
                </a:solidFill>
                <a:latin typeface="+mn-lt"/>
              </a:rPr>
              <a:t>Block 15 of manifest has a statement that the person signing is certifying waste minimization practices.</a:t>
            </a:r>
            <a:endParaRPr lang="en-US" sz="1400" dirty="0">
              <a:solidFill>
                <a:srgbClr val="002060"/>
              </a:solidFill>
              <a:latin typeface="+mn-lt"/>
            </a:endParaRPr>
          </a:p>
          <a:p>
            <a:pPr marL="0" indent="0">
              <a:lnSpc>
                <a:spcPct val="100000"/>
              </a:lnSpc>
            </a:pPr>
            <a:r>
              <a:rPr lang="en-US" sz="1400" dirty="0">
                <a:latin typeface="+mn-lt"/>
              </a:rPr>
              <a:t>This picture has the most preferred method of waste minimization at the top to the least preferred at the bottom, which is disposal. Treatment is not waste minimization.</a:t>
            </a:r>
            <a:endParaRPr sz="1400" dirty="0">
              <a:latin typeface="+mn-l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 name="Google Shape;540;p22: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defTabSz="881390"/>
            <a:r>
              <a:rPr lang="en-US" sz="1400" dirty="0">
                <a:solidFill>
                  <a:srgbClr val="002060"/>
                </a:solidFill>
                <a:latin typeface="+mn-lt"/>
              </a:rPr>
              <a:t>The generator must ensure that </a:t>
            </a:r>
            <a:r>
              <a:rPr lang="en-US" sz="1400" u="sng" dirty="0">
                <a:solidFill>
                  <a:srgbClr val="002060"/>
                </a:solidFill>
                <a:latin typeface="+mn-lt"/>
              </a:rPr>
              <a:t>all employees </a:t>
            </a:r>
            <a:r>
              <a:rPr lang="en-US" sz="1400" dirty="0">
                <a:solidFill>
                  <a:srgbClr val="002060"/>
                </a:solidFill>
                <a:latin typeface="+mn-lt"/>
              </a:rPr>
              <a:t>are </a:t>
            </a:r>
            <a:r>
              <a:rPr lang="en-US" sz="1400" u="sng" dirty="0">
                <a:solidFill>
                  <a:srgbClr val="002060"/>
                </a:solidFill>
                <a:latin typeface="+mn-lt"/>
              </a:rPr>
              <a:t>thoroughly familiar</a:t>
            </a:r>
            <a:r>
              <a:rPr lang="en-US" sz="1400" dirty="0">
                <a:solidFill>
                  <a:srgbClr val="002060"/>
                </a:solidFill>
                <a:latin typeface="+mn-lt"/>
              </a:rPr>
              <a:t> with proper waste handling and emergency procedures, relevant to their responsibilities during normal facility operations and emergencies.</a:t>
            </a:r>
          </a:p>
          <a:p>
            <a:pPr marL="0" indent="0"/>
            <a:r>
              <a:rPr lang="en-US" sz="1400" dirty="0">
                <a:latin typeface="+mn-lt"/>
              </a:rPr>
              <a:t>The requirements for training for SQG are much less stringent than an LQG.  There is no requirement to </a:t>
            </a:r>
            <a:r>
              <a:rPr lang="en-US" sz="1400" u="sng" dirty="0">
                <a:latin typeface="+mn-lt"/>
              </a:rPr>
              <a:t>document </a:t>
            </a:r>
            <a:r>
              <a:rPr lang="en-US" sz="1400" dirty="0">
                <a:latin typeface="+mn-lt"/>
              </a:rPr>
              <a:t>training, however, it is highly recommended since it is proof of meeting this requirement.  </a:t>
            </a:r>
            <a:endParaRPr sz="1400" dirty="0">
              <a:latin typeface="+mn-lt"/>
            </a:endParaRPr>
          </a:p>
          <a:p>
            <a:pPr marL="0" indent="0"/>
            <a:r>
              <a:rPr lang="en-US" sz="1400" dirty="0">
                <a:latin typeface="+mn-lt"/>
              </a:rPr>
              <a:t>If an employee handling HW doesn’t seem to know what he/she is doing, we’ll ask if he/she has been trained. This is true of a LQG also.</a:t>
            </a:r>
            <a:endParaRPr sz="1400" dirty="0">
              <a:latin typeface="+mn-lt"/>
            </a:endParaRPr>
          </a:p>
          <a:p>
            <a:pPr marL="0" indent="0"/>
            <a:r>
              <a:rPr lang="en-US" sz="1400" dirty="0">
                <a:latin typeface="+mn-lt"/>
              </a:rPr>
              <a:t>It’s ok as the inspector to ask employees questions (e.g. how they do something)</a:t>
            </a:r>
            <a:endParaRPr sz="1400" dirty="0">
              <a:latin typeface="+mn-lt"/>
            </a:endParaRPr>
          </a:p>
        </p:txBody>
      </p:sp>
      <p:sp>
        <p:nvSpPr>
          <p:cNvPr id="541" name="Google Shape;541;p22: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solidFill>
                  <a:srgbClr val="000000"/>
                </a:solidFill>
              </a:rPr>
              <a:pPr algn="r"/>
              <a:t>24</a:t>
            </a:fld>
            <a:endParaRPr dirty="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3: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3: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Emergency Coordinators are mandatory.  There must be at least on employee either on premises or on call and available to respond to an emergency at the facility within a short time. Emergency Coordinators cannot live in another state. They are responsible for coordinating all emergency response measure.  The emergency coordinator must also be able to commit funds to the emergency if needed, such as to hire a response contractor.</a:t>
            </a:r>
            <a:endParaRPr dirty="0"/>
          </a:p>
        </p:txBody>
      </p:sp>
      <p:sp>
        <p:nvSpPr>
          <p:cNvPr id="549" name="Google Shape;549;p23: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4: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4: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buClr>
                <a:schemeClr val="dk2"/>
              </a:buClr>
              <a:buSzPts val="2400"/>
            </a:pPr>
            <a:r>
              <a:rPr lang="en-US" sz="1400" dirty="0">
                <a:solidFill>
                  <a:srgbClr val="002060"/>
                </a:solidFill>
                <a:latin typeface="+mn-lt"/>
              </a:rPr>
              <a:t>The SQG must post the following information </a:t>
            </a:r>
            <a:r>
              <a:rPr lang="en-US" sz="1400" b="1" dirty="0">
                <a:solidFill>
                  <a:srgbClr val="002060"/>
                </a:solidFill>
                <a:latin typeface="+mn-lt"/>
              </a:rPr>
              <a:t>next to telephones </a:t>
            </a:r>
            <a:r>
              <a:rPr lang="en-US" sz="1400" b="1" u="sng" dirty="0">
                <a:solidFill>
                  <a:srgbClr val="002060"/>
                </a:solidFill>
                <a:latin typeface="+mn-lt"/>
              </a:rPr>
              <a:t>or</a:t>
            </a:r>
            <a:r>
              <a:rPr lang="en-US" sz="1400" b="1" dirty="0">
                <a:solidFill>
                  <a:srgbClr val="002060"/>
                </a:solidFill>
                <a:latin typeface="+mn-lt"/>
              </a:rPr>
              <a:t> in areas directly involved in the generation and accumulation of HW</a:t>
            </a:r>
            <a:r>
              <a:rPr lang="en-US" sz="1400" dirty="0">
                <a:solidFill>
                  <a:srgbClr val="002060"/>
                </a:solidFill>
                <a:latin typeface="+mn-lt"/>
              </a:rPr>
              <a:t>:</a:t>
            </a:r>
          </a:p>
          <a:p>
            <a:pPr marL="335112" lvl="1" indent="-335112">
              <a:spcBef>
                <a:spcPts val="2313"/>
              </a:spcBef>
              <a:buClr>
                <a:schemeClr val="dk2"/>
              </a:buClr>
              <a:buSzPts val="2400"/>
              <a:buFont typeface="Wingdings" panose="05000000000000000000" pitchFamily="2" charset="2"/>
              <a:buChar char="Ø"/>
            </a:pPr>
            <a:r>
              <a:rPr lang="en-US" sz="1400" dirty="0">
                <a:solidFill>
                  <a:srgbClr val="002060"/>
                </a:solidFill>
                <a:latin typeface="+mn-lt"/>
              </a:rPr>
              <a:t>The name and 24-hour emergency telephone number of the emergency coordinator</a:t>
            </a:r>
          </a:p>
          <a:p>
            <a:pPr marL="335112" lvl="1" indent="-335112">
              <a:spcBef>
                <a:spcPts val="2313"/>
              </a:spcBef>
              <a:buClr>
                <a:schemeClr val="dk2"/>
              </a:buClr>
              <a:buSzPts val="2400"/>
              <a:buFont typeface="Wingdings" panose="05000000000000000000" pitchFamily="2" charset="2"/>
              <a:buChar char="Ø"/>
            </a:pPr>
            <a:r>
              <a:rPr lang="en-US" sz="1400" dirty="0">
                <a:solidFill>
                  <a:srgbClr val="002060"/>
                </a:solidFill>
                <a:latin typeface="+mn-lt"/>
              </a:rPr>
              <a:t>Location of fire extinguishers and spill control material, and, if present, fire alarm; and</a:t>
            </a:r>
          </a:p>
          <a:p>
            <a:pPr marL="335112" lvl="1" indent="-335112">
              <a:spcBef>
                <a:spcPts val="2313"/>
              </a:spcBef>
              <a:buClr>
                <a:schemeClr val="dk2"/>
              </a:buClr>
              <a:buSzPts val="2400"/>
              <a:buFont typeface="Wingdings" panose="05000000000000000000" pitchFamily="2" charset="2"/>
              <a:buChar char="Ø"/>
            </a:pPr>
            <a:r>
              <a:rPr lang="en-US" sz="1400" dirty="0">
                <a:solidFill>
                  <a:srgbClr val="002060"/>
                </a:solidFill>
                <a:latin typeface="+mn-lt"/>
              </a:rPr>
              <a:t>The telephone number of the fire department (unless the facility has a direct alarm).</a:t>
            </a:r>
          </a:p>
          <a:p>
            <a:pPr marL="0" indent="0"/>
            <a:endParaRPr dirty="0"/>
          </a:p>
        </p:txBody>
      </p:sp>
      <p:sp>
        <p:nvSpPr>
          <p:cNvPr id="558" name="Google Shape;558;p24: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25: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354248" lvl="1" indent="-354248"/>
            <a:r>
              <a:rPr lang="en-US" sz="1300" dirty="0">
                <a:solidFill>
                  <a:schemeClr val="dk2"/>
                </a:solidFill>
              </a:rPr>
              <a:t>Both of these examples satisfy the SQG required emergency information, when it is posted near a phone and/or where HW accumulates.</a:t>
            </a:r>
            <a:endParaRPr dirty="0"/>
          </a:p>
          <a:p>
            <a:pPr marL="354248" lvl="1" indent="-354248">
              <a:spcBef>
                <a:spcPts val="2446"/>
              </a:spcBef>
            </a:pPr>
            <a:r>
              <a:rPr lang="en-US" sz="1300" dirty="0">
                <a:solidFill>
                  <a:schemeClr val="dk2"/>
                </a:solidFill>
              </a:rPr>
              <a:t>The name and emergency telephone number of the emergency coordinator; Location of fire extinguishers and spill control material, and, if present, fire alarm; and the telephone number of the fire department (unless the facility has a direct alarm).</a:t>
            </a:r>
            <a:endParaRPr dirty="0"/>
          </a:p>
          <a:p>
            <a:pPr marL="0" indent="0">
              <a:spcBef>
                <a:spcPts val="1223"/>
              </a:spcBef>
            </a:pPr>
            <a:endParaRPr dirty="0"/>
          </a:p>
        </p:txBody>
      </p:sp>
      <p:sp>
        <p:nvSpPr>
          <p:cNvPr id="565" name="Google Shape;565;p25: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26: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Preparedness and prevention regulations and emergency procedures are in place to maintain the facility in a manner that minimizes the possibility of fire, explosion, or release of hazardous waste. There are required equipment needed where the waste is either generated or accumulated and includes access to communication or alarms, a way to summon emergency assistance through a phone or radio, fire extinguishers, spill control equipment, decontamination equipment, water or foam producing equipment.  There is required aisle space for passage through – it is not a specific distance, but enough to allow unobstructed movement of personnel, fire protection equipment, etc.  And of course the emergency procedures of contacting the emergency coordinator as we just discussed.</a:t>
            </a:r>
            <a:endParaRPr dirty="0"/>
          </a:p>
        </p:txBody>
      </p:sp>
      <p:sp>
        <p:nvSpPr>
          <p:cNvPr id="574" name="Google Shape;574;p26: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27: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i="0" dirty="0"/>
              <a:t>Must notify fire, police, and hospital at a minimum. Certain locations have ERT (Emergency Response Teams) that need to be contacted, possibly an emergency response contractor – it all depends on the types and quantities of hazardous waste at the facility.  Local Emergency Planning Committee can be notified IF they are active and have members from these agencies represented.</a:t>
            </a:r>
            <a:endParaRPr dirty="0"/>
          </a:p>
        </p:txBody>
      </p:sp>
      <p:sp>
        <p:nvSpPr>
          <p:cNvPr id="581" name="Google Shape;581;p27: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solidFill>
                  <a:srgbClr val="000000"/>
                </a:solidFill>
              </a:rPr>
              <a:pPr algn="r"/>
              <a:t>3</a:t>
            </a:fld>
            <a:endParaRPr dirty="0">
              <a:solidFill>
                <a:srgbClr val="000000"/>
              </a:solidFill>
            </a:endParaRPr>
          </a:p>
        </p:txBody>
      </p:sp>
      <p:sp>
        <p:nvSpPr>
          <p:cNvPr id="368" name="Google Shape;368;p3: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9" name="Google Shape;369;p3: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lnSpc>
                <a:spcPct val="110000"/>
              </a:lnSpc>
              <a:buClr>
                <a:schemeClr val="dk2"/>
              </a:buClr>
              <a:buSzPts val="2400"/>
            </a:pPr>
            <a:r>
              <a:rPr lang="en-US" sz="1400" dirty="0">
                <a:solidFill>
                  <a:srgbClr val="002060"/>
                </a:solidFill>
                <a:latin typeface="Verdana Pro SemiBold" panose="020B0704030504040204" pitchFamily="34" charset="0"/>
              </a:rPr>
              <a:t>What is a Small Quantity Generator (SQG)?</a:t>
            </a:r>
          </a:p>
          <a:p>
            <a:pPr marL="0" indent="0">
              <a:lnSpc>
                <a:spcPct val="110000"/>
              </a:lnSpc>
              <a:spcBef>
                <a:spcPts val="1157"/>
              </a:spcBef>
              <a:buClr>
                <a:schemeClr val="dk2"/>
              </a:buClr>
              <a:buSzPts val="2400"/>
            </a:pPr>
            <a:r>
              <a:rPr lang="en-US" sz="1400" dirty="0">
                <a:solidFill>
                  <a:srgbClr val="002060"/>
                </a:solidFill>
                <a:latin typeface="Verdana Pro SemiBold" panose="020B0704030504040204" pitchFamily="34" charset="0"/>
              </a:rPr>
              <a:t>We are going to compare Very Small Quantity Generator (VSQG) regulations versus SQG</a:t>
            </a:r>
          </a:p>
          <a:p>
            <a:pPr marL="0" indent="0">
              <a:lnSpc>
                <a:spcPct val="110000"/>
              </a:lnSpc>
              <a:spcBef>
                <a:spcPts val="1157"/>
              </a:spcBef>
              <a:buClr>
                <a:schemeClr val="dk2"/>
              </a:buClr>
              <a:buSzPts val="2400"/>
            </a:pPr>
            <a:r>
              <a:rPr lang="en-US" sz="1400" dirty="0">
                <a:solidFill>
                  <a:srgbClr val="002060"/>
                </a:solidFill>
                <a:latin typeface="Verdana Pro SemiBold" panose="020B0704030504040204" pitchFamily="34" charset="0"/>
              </a:rPr>
              <a:t>We will look at SQG regulatory requirements, including documentation required, Emergency Preparedness and Prevention, and Container Management (including Satellite vs. Central Accumulation Areas or Hubs)</a:t>
            </a:r>
          </a:p>
          <a:p>
            <a:pPr marL="0" indent="0"/>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8: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28: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spcBef>
                <a:spcPts val="1157"/>
              </a:spcBef>
              <a:buClr>
                <a:schemeClr val="dk2"/>
              </a:buClr>
              <a:buSzPts val="2200"/>
            </a:pPr>
            <a:r>
              <a:rPr lang="en-US" sz="1400" dirty="0">
                <a:solidFill>
                  <a:srgbClr val="002060"/>
                </a:solidFill>
                <a:latin typeface="+mn-lt"/>
              </a:rPr>
              <a:t>A generator must maintain records which document the arrangements with the local fire department, police department, </a:t>
            </a:r>
            <a:r>
              <a:rPr lang="en-US" sz="1400" dirty="0" err="1">
                <a:solidFill>
                  <a:srgbClr val="002060"/>
                </a:solidFill>
                <a:latin typeface="+mn-lt"/>
              </a:rPr>
              <a:t>etc</a:t>
            </a:r>
            <a:r>
              <a:rPr lang="en-US" sz="1400" dirty="0">
                <a:solidFill>
                  <a:srgbClr val="002060"/>
                </a:solidFill>
                <a:latin typeface="+mn-lt"/>
              </a:rPr>
              <a:t> on who to contact in an  emergency. There must be documentation listed </a:t>
            </a:r>
            <a:r>
              <a:rPr lang="en-US" sz="1400" i="1" u="sng" dirty="0">
                <a:solidFill>
                  <a:srgbClr val="002060"/>
                </a:solidFill>
                <a:latin typeface="+mn-lt"/>
              </a:rPr>
              <a:t>in the operating record</a:t>
            </a:r>
            <a:r>
              <a:rPr lang="en-US" sz="1400" dirty="0">
                <a:solidFill>
                  <a:srgbClr val="002060"/>
                </a:solidFill>
                <a:latin typeface="+mn-lt"/>
              </a:rPr>
              <a:t> that either confirms such arrangements actively exist or, in cases where no arrangements exist, confirms that attempts to make such arrangements were made, such as certified mail return receipts, email confirmations, etc.</a:t>
            </a:r>
          </a:p>
          <a:p>
            <a:pPr marL="0" indent="0">
              <a:spcBef>
                <a:spcPts val="1157"/>
              </a:spcBef>
              <a:buClr>
                <a:srgbClr val="778591"/>
              </a:buClr>
              <a:buSzPts val="2200"/>
            </a:pPr>
            <a:endParaRPr lang="en-US" sz="1400" dirty="0">
              <a:solidFill>
                <a:srgbClr val="3F4F1F"/>
              </a:solidFill>
              <a:latin typeface="+mn-lt"/>
            </a:endParaRPr>
          </a:p>
          <a:p>
            <a:pPr marL="0" indent="0">
              <a:buClr>
                <a:schemeClr val="dk2"/>
              </a:buClr>
              <a:buSzPts val="2200"/>
            </a:pPr>
            <a:endParaRPr dirty="0"/>
          </a:p>
        </p:txBody>
      </p:sp>
      <p:sp>
        <p:nvSpPr>
          <p:cNvPr id="589" name="Google Shape;589;p28: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29: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Left photo: pharma; center glass bottle manufacturer; right e-liquids and flavors manufacturer (P075)</a:t>
            </a:r>
            <a:endParaRPr dirty="0"/>
          </a:p>
        </p:txBody>
      </p:sp>
      <p:sp>
        <p:nvSpPr>
          <p:cNvPr id="598" name="Google Shape;598;p29: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0: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30: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defTabSz="881390">
              <a:lnSpc>
                <a:spcPct val="100000"/>
              </a:lnSpc>
              <a:buClr>
                <a:schemeClr val="dk2"/>
              </a:buClr>
              <a:buSzPct val="100000"/>
              <a:buFont typeface="Wingdings" panose="05000000000000000000" pitchFamily="2" charset="2"/>
              <a:buNone/>
            </a:pPr>
            <a:r>
              <a:rPr lang="en-US" sz="1400" dirty="0">
                <a:solidFill>
                  <a:schemeClr val="dk2"/>
                </a:solidFill>
                <a:latin typeface="+mn-lt"/>
              </a:rPr>
              <a:t>A Satellite Accumulation Area is an “area” with a container or containers of hazardous waste that is where waste initially accumulates prior to removal to a central area, so it is at or near the point of generation </a:t>
            </a:r>
            <a:r>
              <a:rPr lang="en-US" sz="1400" dirty="0">
                <a:solidFill>
                  <a:schemeClr val="dk2"/>
                </a:solidFill>
                <a:highlight>
                  <a:srgbClr val="FFFF00"/>
                </a:highlight>
                <a:latin typeface="+mn-lt"/>
              </a:rPr>
              <a:t>and </a:t>
            </a:r>
            <a:r>
              <a:rPr lang="en-US" sz="1400" dirty="0">
                <a:solidFill>
                  <a:schemeClr val="dk2"/>
                </a:solidFill>
                <a:latin typeface="+mn-lt"/>
              </a:rPr>
              <a:t>“is under control of the operator” of the process that generated the waste. “Under control of the operator” means it is someone familiar with the operations that are generating the waste and is aware of or can attend to these operations and provides some measure of controlled access to the area.</a:t>
            </a:r>
          </a:p>
          <a:p>
            <a:pPr marL="440695" indent="-440695" defTabSz="881390">
              <a:lnSpc>
                <a:spcPct val="100000"/>
              </a:lnSpc>
              <a:buClr>
                <a:schemeClr val="dk2"/>
              </a:buClr>
              <a:buSzPct val="100000"/>
              <a:buFont typeface="Wingdings" panose="05000000000000000000" pitchFamily="2" charset="2"/>
              <a:buChar char="Ø"/>
            </a:pPr>
            <a:endParaRPr lang="en-US" sz="1400" dirty="0">
              <a:solidFill>
                <a:schemeClr val="dk2"/>
              </a:solidFill>
              <a:latin typeface="+mn-lt"/>
            </a:endParaRPr>
          </a:p>
          <a:p>
            <a:pPr marL="0" indent="0">
              <a:lnSpc>
                <a:spcPct val="100000"/>
              </a:lnSpc>
              <a:spcBef>
                <a:spcPts val="723"/>
              </a:spcBef>
              <a:buClr>
                <a:schemeClr val="dk2"/>
              </a:buClr>
              <a:buSzPct val="100000"/>
            </a:pPr>
            <a:r>
              <a:rPr lang="en-US" sz="1400" dirty="0">
                <a:solidFill>
                  <a:schemeClr val="dk2"/>
                </a:solidFill>
                <a:latin typeface="+mn-lt"/>
              </a:rPr>
              <a:t>Satellite Accumulation Areas do not have to be designated in any particular way but, it is good practice  to do so such as having signage, lines on the floor, etc. The facility and workers should know where they are and what is kept there. </a:t>
            </a:r>
          </a:p>
          <a:p>
            <a:pPr marL="0" indent="0"/>
            <a:endParaRPr dirty="0"/>
          </a:p>
        </p:txBody>
      </p:sp>
      <p:sp>
        <p:nvSpPr>
          <p:cNvPr id="608" name="Google Shape;608;p30: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31: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A generator may accumulate up to 55 gallons of non-acute hazardous waste and/or up to one quart of liquid acute hazardous waste or 2.2 pounds of solid acute hazardous waste in a Satellite Accumulation Area.  These may be in multiple containers to equal the maximum amount allowed.  Once this quantity is met in the location, they have three consecutive calendar days to comply with the central accumulation area regulations or remove the excess from the satellite accumulation area to a central accumulation area, an on-site interim status or permitted treatment, storage, or disposal facility, or an off-site facility.  These must be marked as excess waste during this time.</a:t>
            </a:r>
          </a:p>
          <a:p>
            <a:pPr marL="0" indent="0"/>
            <a:r>
              <a:rPr lang="en-US" dirty="0"/>
              <a:t>A facility is not limited to how many Satellite Accumulation Areas they may have by EPA, but some fire departments do have regulations.  Satellite Accumulation Area waste can only be consolidated with waste in containers in the same area or must be sent to a Central Accumulation Area.</a:t>
            </a:r>
          </a:p>
          <a:p>
            <a:pPr marL="0" indent="0"/>
            <a:endParaRPr lang="en-US" dirty="0"/>
          </a:p>
          <a:p>
            <a:pPr marL="0" indent="0"/>
            <a:endParaRPr lang="en-US" dirty="0"/>
          </a:p>
          <a:p>
            <a:pPr marL="0" indent="0"/>
            <a:r>
              <a:rPr lang="en-US" dirty="0"/>
              <a:t>RO 14703 FAQ about satellite accumulation areas</a:t>
            </a:r>
            <a:endParaRPr dirty="0"/>
          </a:p>
          <a:p>
            <a:pPr marL="0" indent="0"/>
            <a:r>
              <a:rPr lang="en-US" dirty="0"/>
              <a:t>One bench area within a laboratory at a pharma manufacturing plant.</a:t>
            </a:r>
            <a:endParaRPr dirty="0"/>
          </a:p>
        </p:txBody>
      </p:sp>
      <p:sp>
        <p:nvSpPr>
          <p:cNvPr id="617" name="Google Shape;617;p31: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32: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This is the “official definition” but in general it’s the main area where waste is accumulating, typically in larger quantities.</a:t>
            </a:r>
            <a:endParaRPr dirty="0"/>
          </a:p>
        </p:txBody>
      </p:sp>
      <p:sp>
        <p:nvSpPr>
          <p:cNvPr id="626" name="Google Shape;626;p32: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536" indent="0"/>
            <a:r>
              <a:rPr lang="en-US" sz="1400" dirty="0">
                <a:solidFill>
                  <a:srgbClr val="002060"/>
                </a:solidFill>
                <a:latin typeface="+mn-lt"/>
              </a:rPr>
              <a:t>Central Accumulation Areas with multiple locations still cannot exceed SQG standards of no more that 13,200 pounds per location at any time, no more than 180 days or 270 days in some instances, and container compatibility, meaning the right type of container for the waste stored inside.  Any hazardous waste container that is not compatible with other containers of hazardous waste must be separated by using a dike, berm, wall, or other device.</a:t>
            </a:r>
          </a:p>
          <a:p>
            <a:pPr marL="128536" indent="0"/>
            <a:endParaRPr lang="en-US" sz="1400" dirty="0">
              <a:solidFill>
                <a:srgbClr val="002060"/>
              </a:solidFill>
              <a:latin typeface="+mn-lt"/>
            </a:endParaRPr>
          </a:p>
          <a:p>
            <a:pPr marL="128536" indent="0"/>
            <a:r>
              <a:rPr lang="en-US" sz="1400" dirty="0">
                <a:solidFill>
                  <a:srgbClr val="002060"/>
                </a:solidFill>
                <a:latin typeface="+mn-lt"/>
              </a:rPr>
              <a:t>Inspections must be completed weekly or more frequently to check containers for any leaks or deterioration.</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35</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7294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3: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3: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endParaRPr dirty="0"/>
          </a:p>
        </p:txBody>
      </p:sp>
      <p:sp>
        <p:nvSpPr>
          <p:cNvPr id="635" name="Google Shape;635;p33: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4: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34: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40 CFR 262.15(a)(7) requires SQGs to comply with emergency procedures for their SAAs, will trigger personnel training requirements for SAA at SQGs. Although the preamble language states otherwise. “However, EPA would encourage all generators to take appropriate steps to ensure that all employees  who work at areas where HW is accumulated, including SAAs, receive sufficient training to ensure that they are familiar with proper handling and emergency procedures [81 FR 85797]</a:t>
            </a:r>
            <a:endParaRPr dirty="0"/>
          </a:p>
          <a:p>
            <a:pPr marL="0" indent="0"/>
            <a:endParaRPr dirty="0"/>
          </a:p>
          <a:p>
            <a:pPr marL="0" indent="0"/>
            <a:r>
              <a:rPr lang="en-US" dirty="0"/>
              <a:t>Federal Register is a daily journal of the US government. It is the official daily publication for rules, proposed rules, and notices.</a:t>
            </a:r>
            <a:endParaRPr dirty="0"/>
          </a:p>
        </p:txBody>
      </p:sp>
      <p:sp>
        <p:nvSpPr>
          <p:cNvPr id="643" name="Google Shape;643;p34: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5:notes"/>
          <p:cNvSpPr txBox="1">
            <a:spLocks noGrp="1"/>
          </p:cNvSpPr>
          <p:nvPr>
            <p:ph type="body" idx="1"/>
          </p:nvPr>
        </p:nvSpPr>
        <p:spPr>
          <a:xfrm>
            <a:off x="701040" y="4415790"/>
            <a:ext cx="5608320" cy="4183380"/>
          </a:xfrm>
          <a:prstGeom prst="rect">
            <a:avLst/>
          </a:prstGeom>
        </p:spPr>
        <p:txBody>
          <a:bodyPr spcFirstLastPara="1" wrap="square" lIns="93161" tIns="46580" rIns="93161" bIns="46580" anchor="t" anchorCtr="0">
            <a:noAutofit/>
          </a:bodyPr>
          <a:lstStyle/>
          <a:p>
            <a:pPr marL="0" indent="0">
              <a:lnSpc>
                <a:spcPct val="100000"/>
              </a:lnSpc>
              <a:buClr>
                <a:schemeClr val="dk2"/>
              </a:buClr>
              <a:buSzPts val="2400"/>
            </a:pPr>
            <a:r>
              <a:rPr lang="en-US" sz="1400" dirty="0">
                <a:solidFill>
                  <a:srgbClr val="002060"/>
                </a:solidFill>
                <a:latin typeface="+mn-lt"/>
              </a:rPr>
              <a:t>In both the Satellite and Central Accumulation Areas the containers must be clearly marked “Hazardous Waste” and state what the contents of the container are, along with the </a:t>
            </a:r>
            <a:r>
              <a:rPr lang="en-US" sz="1400" i="1" dirty="0">
                <a:solidFill>
                  <a:srgbClr val="002060"/>
                </a:solidFill>
                <a:latin typeface="+mn-lt"/>
              </a:rPr>
              <a:t>“accumulation start date” - </a:t>
            </a:r>
            <a:r>
              <a:rPr lang="en-US" sz="1400" dirty="0">
                <a:solidFill>
                  <a:srgbClr val="002060"/>
                </a:solidFill>
                <a:latin typeface="+mn-lt"/>
              </a:rPr>
              <a:t>the date upon which each 180-day/270-day accumulation period begins (CAA).</a:t>
            </a:r>
          </a:p>
          <a:p>
            <a:pPr marL="0" indent="0"/>
            <a:endParaRPr dirty="0"/>
          </a:p>
        </p:txBody>
      </p:sp>
      <p:sp>
        <p:nvSpPr>
          <p:cNvPr id="650" name="Google Shape;650;p3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3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36: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buClr>
                <a:schemeClr val="dk2"/>
              </a:buClr>
              <a:buSzPts val="2400"/>
            </a:pPr>
            <a:r>
              <a:rPr lang="en-US" sz="1400" dirty="0">
                <a:solidFill>
                  <a:srgbClr val="002060"/>
                </a:solidFill>
                <a:latin typeface="+mn-lt"/>
              </a:rPr>
              <a:t>Palletized Waste for both Satellite and Central Accumulation Area containers must have each container, or in this instance, box marked with the contents.  You can’t have one label on the outside of a shrink-wrapped pallet of hazardous waste.  In this picture there would also be an issue with aisle space on the boxes in the center of the pallet since you cannot see them or ready reach them.</a:t>
            </a:r>
          </a:p>
          <a:p>
            <a:pPr marL="0" indent="0"/>
            <a:endParaRPr dirty="0"/>
          </a:p>
        </p:txBody>
      </p:sp>
      <p:sp>
        <p:nvSpPr>
          <p:cNvPr id="660" name="Google Shape;660;p36: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solidFill>
                  <a:srgbClr val="000000"/>
                </a:solidFill>
              </a:rPr>
              <a:pPr algn="r"/>
              <a:t>4</a:t>
            </a:fld>
            <a:endParaRPr dirty="0">
              <a:solidFill>
                <a:srgbClr val="000000"/>
              </a:solidFill>
            </a:endParaRPr>
          </a:p>
        </p:txBody>
      </p:sp>
      <p:sp>
        <p:nvSpPr>
          <p:cNvPr id="375" name="Google Shape;375;p4: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4: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lnSpc>
                <a:spcPct val="100000"/>
              </a:lnSpc>
              <a:buClr>
                <a:schemeClr val="dk2"/>
              </a:buClr>
              <a:buSzPts val="2400"/>
            </a:pPr>
            <a:r>
              <a:rPr lang="en-US" sz="1400" dirty="0">
                <a:solidFill>
                  <a:srgbClr val="002060"/>
                </a:solidFill>
                <a:latin typeface="+mn-lt"/>
              </a:rPr>
              <a:t>We are not going to cover in this session every SQG requirement, especially due to time constraints.  We will not include regulations pertaining to tanks, drip pads, or containment buildings or discuss episodic generation requirements. </a:t>
            </a:r>
            <a:endParaRPr sz="1400" dirty="0">
              <a:latin typeface="+mn-l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37: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lnSpc>
                <a:spcPct val="100000"/>
              </a:lnSpc>
              <a:buClr>
                <a:schemeClr val="dk2"/>
              </a:buClr>
              <a:buSzPts val="2400"/>
            </a:pPr>
            <a:r>
              <a:rPr lang="en-US" sz="1400" dirty="0">
                <a:solidFill>
                  <a:srgbClr val="002060"/>
                </a:solidFill>
                <a:latin typeface="+mn-lt"/>
              </a:rPr>
              <a:t>In both Satellite and Central Accumulation Area containers they must be in good condition, compatible with the hazardous waste stored in them, and be closed unless actively adding or removing waste.  This is to minimize emissions of volatile wastes, to help protect ignitable or reactive wastes from sources of ignition or reaction, and to help prevent spillage.</a:t>
            </a:r>
          </a:p>
          <a:p>
            <a:pPr marL="0" indent="0">
              <a:lnSpc>
                <a:spcPct val="100000"/>
              </a:lnSpc>
              <a:buClr>
                <a:schemeClr val="dk2"/>
              </a:buClr>
              <a:buSzPts val="2400"/>
            </a:pPr>
            <a:r>
              <a:rPr lang="en-US" sz="1400" dirty="0">
                <a:solidFill>
                  <a:srgbClr val="002060"/>
                </a:solidFill>
                <a:latin typeface="+mn-lt"/>
              </a:rPr>
              <a:t>There is a RCRA Online document RO 14826 that has excellent guidance from EPA on closed containers for SAA, CAA, liquid, solid waste, </a:t>
            </a:r>
            <a:endParaRPr sz="1400" dirty="0">
              <a:latin typeface="+mn-lt"/>
            </a:endParaRPr>
          </a:p>
        </p:txBody>
      </p:sp>
      <p:sp>
        <p:nvSpPr>
          <p:cNvPr id="669" name="Google Shape;669;p37: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8: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38: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lnSpc>
                <a:spcPct val="100000"/>
              </a:lnSpc>
              <a:buClr>
                <a:schemeClr val="dk2"/>
              </a:buClr>
              <a:buSzPts val="2400"/>
            </a:pPr>
            <a:r>
              <a:rPr lang="en-US" sz="1400" dirty="0">
                <a:solidFill>
                  <a:srgbClr val="002060"/>
                </a:solidFill>
                <a:latin typeface="+mn-lt"/>
              </a:rPr>
              <a:t>In both Satellite and Central Accumulation Area containers waste must be kept inside the container.  If a spill occurs, clean it up immediately.</a:t>
            </a:r>
            <a:endParaRPr lang="en-US" sz="1400" i="1" dirty="0">
              <a:solidFill>
                <a:srgbClr val="002060"/>
              </a:solidFill>
              <a:latin typeface="+mn-lt"/>
            </a:endParaRPr>
          </a:p>
          <a:p>
            <a:pPr marL="0" indent="0">
              <a:lnSpc>
                <a:spcPct val="100000"/>
              </a:lnSpc>
            </a:pPr>
            <a:r>
              <a:rPr lang="en-US" sz="1400" dirty="0">
                <a:latin typeface="+mn-lt"/>
              </a:rPr>
              <a:t>Who can tell me what is wrong with picture one? Two? Three?</a:t>
            </a:r>
          </a:p>
          <a:p>
            <a:pPr marL="0" indent="0">
              <a:lnSpc>
                <a:spcPct val="100000"/>
              </a:lnSpc>
            </a:pPr>
            <a:r>
              <a:rPr lang="en-US" sz="1400" dirty="0">
                <a:latin typeface="+mn-lt"/>
              </a:rPr>
              <a:t>Photos left and right have spills; center one is “open”.</a:t>
            </a:r>
            <a:endParaRPr sz="1400" dirty="0">
              <a:latin typeface="+mn-lt"/>
            </a:endParaRPr>
          </a:p>
        </p:txBody>
      </p:sp>
      <p:sp>
        <p:nvSpPr>
          <p:cNvPr id="678" name="Google Shape;678;p38: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39: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defTabSz="881390"/>
            <a:r>
              <a:rPr lang="en-US" sz="1400" dirty="0">
                <a:solidFill>
                  <a:srgbClr val="002060"/>
                </a:solidFill>
                <a:latin typeface="+mn-lt"/>
              </a:rPr>
              <a:t>All HW containers (Satellite and Central Accumulation Areas) must be marked with an indication of the hazards of the contents of the container.  These are some of the symbols that may be utilized.</a:t>
            </a:r>
          </a:p>
          <a:p>
            <a:pPr marL="0" indent="0"/>
            <a:endParaRPr dirty="0"/>
          </a:p>
        </p:txBody>
      </p:sp>
      <p:sp>
        <p:nvSpPr>
          <p:cNvPr id="694" name="Google Shape;694;p39: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0: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40: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Who can describe something wrong in picture one on the left?  The one on the right?</a:t>
            </a:r>
          </a:p>
          <a:p>
            <a:pPr marL="0" indent="0"/>
            <a:r>
              <a:rPr lang="en-US" dirty="0"/>
              <a:t>Open containers (including step can with liquids on the right).</a:t>
            </a:r>
            <a:endParaRPr dirty="0"/>
          </a:p>
        </p:txBody>
      </p:sp>
      <p:sp>
        <p:nvSpPr>
          <p:cNvPr id="703" name="Google Shape;703;p40: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1: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solidFill>
                  <a:srgbClr val="000000"/>
                </a:solidFill>
              </a:rPr>
              <a:pPr algn="r"/>
              <a:t>44</a:t>
            </a:fld>
            <a:endParaRPr dirty="0">
              <a:solidFill>
                <a:srgbClr val="000000"/>
              </a:solidFill>
            </a:endParaRPr>
          </a:p>
        </p:txBody>
      </p:sp>
      <p:sp>
        <p:nvSpPr>
          <p:cNvPr id="711" name="Google Shape;711;p41: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2" name="Google Shape;712;p41: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r>
              <a:rPr lang="en-US" dirty="0"/>
              <a:t>Central Accumulation Areas must be inspected at a minimum of once a week.  The containers must be checked for leaking and any signs of deterioration or </a:t>
            </a:r>
            <a:r>
              <a:rPr lang="en-US" dirty="0" err="1"/>
              <a:t>bleve</a:t>
            </a:r>
            <a:r>
              <a:rPr lang="en-US" dirty="0"/>
              <a:t>.  The generator must keep documentation of the inspections including the date and time of the inspection, the printed name of the inspector, the number of containers present, the condition of the containers, any notes on observations made, and if there are any repairs or remediation performed it must be noted.</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2: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This is an example of a weekly inspection log.  This may be found on the FDEP website.</a:t>
            </a:r>
            <a:endParaRPr dirty="0"/>
          </a:p>
        </p:txBody>
      </p:sp>
      <p:sp>
        <p:nvSpPr>
          <p:cNvPr id="720" name="Google Shape;720;p42: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3: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43: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sz="1400" i="0" dirty="0">
                <a:solidFill>
                  <a:schemeClr val="dk2"/>
                </a:solidFill>
                <a:latin typeface="+mn-lt"/>
              </a:rPr>
              <a:t>40 CFR 262.16(b)(8) discusses the Preparedness and prevention requirements, so it pertains to all areas where hazardous waste is either generated or accumulated.  There must be enough aisle space between rows to allow personnel, fire protection equipment, spill cleanup equipment, and other necessary movement to occur between the rows.  This is an example of good aisle space.</a:t>
            </a:r>
            <a:endParaRPr sz="1400" i="0" dirty="0">
              <a:latin typeface="+mn-lt"/>
            </a:endParaRPr>
          </a:p>
          <a:p>
            <a:pPr marL="0" indent="0"/>
            <a:endParaRPr dirty="0"/>
          </a:p>
        </p:txBody>
      </p:sp>
      <p:sp>
        <p:nvSpPr>
          <p:cNvPr id="729" name="Google Shape;729;p43: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4: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44: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sz="1400" i="0" dirty="0">
                <a:solidFill>
                  <a:schemeClr val="dk2"/>
                </a:solidFill>
                <a:latin typeface="+mn-lt"/>
              </a:rPr>
              <a:t>If this was hazardous waste, there would not be adequate aisle space in the center of the pallet. This was Universal Waste, so that wasn’t a problem, but it doesn’t meet requirement for Universal Waste labeling either (and nor for marking HW).</a:t>
            </a:r>
            <a:endParaRPr sz="1400" i="0" dirty="0">
              <a:latin typeface="+mn-lt"/>
            </a:endParaRPr>
          </a:p>
          <a:p>
            <a:pPr marL="0" indent="0"/>
            <a:endParaRPr sz="1400" i="0" dirty="0">
              <a:solidFill>
                <a:schemeClr val="dk2"/>
              </a:solidFill>
              <a:latin typeface="+mn-lt"/>
            </a:endParaRPr>
          </a:p>
          <a:p>
            <a:pPr marL="0" indent="0"/>
            <a:r>
              <a:rPr lang="en-US" sz="1400" i="0" dirty="0">
                <a:solidFill>
                  <a:schemeClr val="dk2"/>
                </a:solidFill>
                <a:latin typeface="+mn-lt"/>
              </a:rPr>
              <a:t>Military base IWTP with improper aisle space – you cannot reach the row of containers in the back/right side.</a:t>
            </a:r>
            <a:endParaRPr sz="1400" i="0" dirty="0">
              <a:latin typeface="+mn-lt"/>
            </a:endParaRPr>
          </a:p>
          <a:p>
            <a:pPr marL="0" indent="0"/>
            <a:endParaRPr dirty="0"/>
          </a:p>
        </p:txBody>
      </p:sp>
      <p:sp>
        <p:nvSpPr>
          <p:cNvPr id="738" name="Google Shape;738;p44: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45: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r>
              <a:rPr lang="en-US" dirty="0"/>
              <a:t>Thank you for your time today. I hope you found this presentation useful and perhaps learned something new today.</a:t>
            </a:r>
            <a:endParaRPr dirty="0"/>
          </a:p>
        </p:txBody>
      </p:sp>
      <p:sp>
        <p:nvSpPr>
          <p:cNvPr id="748" name="Google Shape;748;p45: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48</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5:notes"/>
          <p:cNvSpPr txBox="1">
            <a:spLocks noGrp="1"/>
          </p:cNvSpPr>
          <p:nvPr>
            <p:ph type="body" idx="1"/>
          </p:nvPr>
        </p:nvSpPr>
        <p:spPr>
          <a:xfrm>
            <a:off x="701040" y="4415790"/>
            <a:ext cx="5608320" cy="4183380"/>
          </a:xfrm>
          <a:prstGeom prst="rect">
            <a:avLst/>
          </a:prstGeom>
          <a:noFill/>
          <a:ln>
            <a:noFill/>
          </a:ln>
        </p:spPr>
        <p:txBody>
          <a:bodyPr spcFirstLastPara="1" wrap="square" lIns="93161" tIns="46580" rIns="93161" bIns="46580" anchor="t" anchorCtr="0">
            <a:noAutofit/>
          </a:bodyPr>
          <a:lstStyle/>
          <a:p>
            <a:pPr marL="0" indent="0">
              <a:buClr>
                <a:schemeClr val="dk2"/>
              </a:buClr>
              <a:buSzPts val="2400"/>
            </a:pPr>
            <a:r>
              <a:rPr lang="en-US" sz="1400" dirty="0">
                <a:solidFill>
                  <a:srgbClr val="002060"/>
                </a:solidFill>
                <a:latin typeface="Verdana Pro SemiBold" panose="020B0704030504040204" pitchFamily="34" charset="0"/>
              </a:rPr>
              <a:t>What is a Small Quantity Generator? A facility will be a SQG if they: Generate more than 220 pounds but less than 2,200 pounds of non-acute hazardous waste in a </a:t>
            </a:r>
            <a:r>
              <a:rPr lang="en-US" sz="1400" u="sng" dirty="0">
                <a:solidFill>
                  <a:srgbClr val="002060"/>
                </a:solidFill>
                <a:latin typeface="Verdana Pro SemiBold" panose="020B0704030504040204" pitchFamily="34" charset="0"/>
              </a:rPr>
              <a:t>calendar month*</a:t>
            </a:r>
            <a:r>
              <a:rPr lang="en-US" sz="1400" dirty="0">
                <a:solidFill>
                  <a:srgbClr val="002060"/>
                </a:solidFill>
                <a:latin typeface="Verdana Pro SemiBold" panose="020B0704030504040204" pitchFamily="34" charset="0"/>
              </a:rPr>
              <a:t> </a:t>
            </a:r>
            <a:r>
              <a:rPr lang="en-US" sz="1400" dirty="0">
                <a:solidFill>
                  <a:srgbClr val="002060"/>
                </a:solidFill>
                <a:highlight>
                  <a:srgbClr val="FFFF00"/>
                </a:highlight>
                <a:latin typeface="Verdana Pro SemiBold" panose="020B0704030504040204" pitchFamily="34" charset="0"/>
              </a:rPr>
              <a:t>and  </a:t>
            </a:r>
            <a:r>
              <a:rPr lang="en-US" sz="1400" dirty="0">
                <a:solidFill>
                  <a:srgbClr val="002060"/>
                </a:solidFill>
                <a:latin typeface="Verdana Pro SemiBold" panose="020B0704030504040204" pitchFamily="34" charset="0"/>
              </a:rPr>
              <a:t>Less than or equal to 2.2 pounds of acute hazardous waste </a:t>
            </a:r>
            <a:r>
              <a:rPr lang="en-US" sz="1400" dirty="0">
                <a:solidFill>
                  <a:srgbClr val="002060"/>
                </a:solidFill>
                <a:highlight>
                  <a:srgbClr val="FFFF00"/>
                </a:highlight>
                <a:latin typeface="Verdana Pro SemiBold" panose="020B0704030504040204" pitchFamily="34" charset="0"/>
              </a:rPr>
              <a:t>and  </a:t>
            </a:r>
            <a:r>
              <a:rPr lang="en-US" sz="1400" dirty="0">
                <a:solidFill>
                  <a:srgbClr val="002060"/>
                </a:solidFill>
                <a:latin typeface="Verdana Pro SemiBold" panose="020B0704030504040204" pitchFamily="34" charset="0"/>
              </a:rPr>
              <a:t>Less than or equal to 220 pounds of any residue or contaminated soil, water, or other debris resulting from the cleanup of a spill, into or on any land or water, of any acute hazardous waste listed in §261.31 or §261.33(e)</a:t>
            </a:r>
          </a:p>
          <a:p>
            <a:pPr marL="0" lvl="1" indent="0">
              <a:spcBef>
                <a:spcPts val="2313"/>
              </a:spcBef>
              <a:buClr>
                <a:schemeClr val="dk2"/>
              </a:buClr>
              <a:buSzPts val="2000"/>
              <a:buFont typeface="Wingdings" panose="05000000000000000000" pitchFamily="2" charset="2"/>
              <a:buNone/>
            </a:pPr>
            <a:r>
              <a:rPr lang="en-US" sz="1400" dirty="0">
                <a:solidFill>
                  <a:srgbClr val="002060"/>
                </a:solidFill>
                <a:latin typeface="Verdana Pro SemiBold" panose="020B0704030504040204" pitchFamily="34" charset="0"/>
              </a:rPr>
              <a:t>If a VSQGs accumulates more than 2,200 pounds of hazardous waste at any time it will now be an SQG </a:t>
            </a:r>
            <a:r>
              <a:rPr lang="en-US" sz="1400" b="1" dirty="0">
                <a:solidFill>
                  <a:srgbClr val="002060"/>
                </a:solidFill>
                <a:latin typeface="Verdana Pro SemiBold" panose="020B0704030504040204" pitchFamily="34" charset="0"/>
              </a:rPr>
              <a:t>*Note: </a:t>
            </a:r>
            <a:r>
              <a:rPr lang="en-US" sz="1400" dirty="0">
                <a:solidFill>
                  <a:srgbClr val="002060"/>
                </a:solidFill>
                <a:latin typeface="Verdana Pro SemiBold" panose="020B0704030504040204" pitchFamily="34" charset="0"/>
              </a:rPr>
              <a:t>This can also happen if a facility does a chemical cleanout and exceeds the generation amount that is allowed in a calendar month unless approved for episodic event.</a:t>
            </a:r>
          </a:p>
          <a:p>
            <a:pPr marL="0" indent="0"/>
            <a:endParaRPr dirty="0"/>
          </a:p>
        </p:txBody>
      </p:sp>
      <p:sp>
        <p:nvSpPr>
          <p:cNvPr id="383" name="Google Shape;383;p5: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6: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6</a:t>
            </a:fld>
            <a:endParaRPr dirty="0"/>
          </a:p>
        </p:txBody>
      </p:sp>
      <p:sp>
        <p:nvSpPr>
          <p:cNvPr id="389" name="Google Shape;389;p6: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p6: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r>
              <a:rPr lang="en-US" dirty="0"/>
              <a:t>There are also requirements for HW tanks, but they are not covered in this presentation.</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7: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7</a:t>
            </a:fld>
            <a:endParaRPr dirty="0"/>
          </a:p>
        </p:txBody>
      </p:sp>
      <p:sp>
        <p:nvSpPr>
          <p:cNvPr id="403" name="Google Shape;403;p7: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7: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8:notes"/>
          <p:cNvSpPr txBox="1">
            <a:spLocks noGrp="1"/>
          </p:cNvSpPr>
          <p:nvPr>
            <p:ph type="sldNum" idx="12"/>
          </p:nvPr>
        </p:nvSpPr>
        <p:spPr>
          <a:xfrm>
            <a:off x="3970938" y="8829967"/>
            <a:ext cx="3037840" cy="464820"/>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8</a:t>
            </a:fld>
            <a:endParaRPr dirty="0"/>
          </a:p>
        </p:txBody>
      </p:sp>
      <p:sp>
        <p:nvSpPr>
          <p:cNvPr id="417" name="Google Shape;417;p8:notes"/>
          <p:cNvSpPr>
            <a:spLocks noGrp="1" noRot="1" noChangeAspect="1"/>
          </p:cNvSpPr>
          <p:nvPr>
            <p:ph type="sldImg" idx="2"/>
          </p:nvPr>
        </p:nvSpPr>
        <p:spPr>
          <a:xfrm>
            <a:off x="42068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8:notes"/>
          <p:cNvSpPr txBox="1">
            <a:spLocks noGrp="1"/>
          </p:cNvSpPr>
          <p:nvPr>
            <p:ph type="body" idx="1"/>
          </p:nvPr>
        </p:nvSpPr>
        <p:spPr>
          <a:xfrm>
            <a:off x="934720" y="4415790"/>
            <a:ext cx="5140960" cy="4183380"/>
          </a:xfrm>
          <a:prstGeom prst="rect">
            <a:avLst/>
          </a:prstGeom>
          <a:noFill/>
          <a:ln>
            <a:noFill/>
          </a:ln>
        </p:spPr>
        <p:txBody>
          <a:bodyPr spcFirstLastPara="1" wrap="square" lIns="93161" tIns="46580" rIns="93161" bIns="46580" anchor="t" anchorCtr="0">
            <a:noAutofit/>
          </a:bodyPr>
          <a:lstStyle/>
          <a:p>
            <a:pPr marL="0" indent="0"/>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0695" indent="-220348" defTabSz="881390">
              <a:defRPr/>
            </a:pPr>
            <a:r>
              <a:rPr lang="en-US" dirty="0"/>
              <a:t>A person who generates a solid waste must make a determination if the waste is hazardous or not at the point of waste generation, before any dilution, mixing, or alteration in any manner – whether it is intentional or as exposure to the environment or other factors which might change the RCRA classification.  An example of this would be a fiberglass boat or pool manufacturer allowing styrene-based products to air dry and then claiming it is not hazardous since it is a nonhazardous solid.  This product is hazardous as a liquid at the point of waste generation due to the properties of styrene and needs to be stored in a closed drum or container and not allowed to harden by venting to the surrounding atmosphere, commonly called a hotbox in the industry.</a:t>
            </a:r>
          </a:p>
          <a:p>
            <a:r>
              <a:rPr lang="en-US" dirty="0"/>
              <a:t>Besides using Safety Data Sheets, knowledge of the waste may be used for this determination.  This needs to include the origin, composition, process, and if any hazardous waste characteristics are present.</a:t>
            </a:r>
          </a:p>
          <a:p>
            <a:r>
              <a:rPr lang="en-US" dirty="0"/>
              <a:t>If the waste is listed as hazardous, a delisting petition may be filed.  I have never encountered this.  Has anyone here ever worked with a company that has filed a petition?</a:t>
            </a:r>
          </a:p>
          <a:p>
            <a:pPr marL="440695" indent="-220348" defTabSz="881390">
              <a:defRPr/>
            </a:pPr>
            <a:r>
              <a:rPr lang="en-US" dirty="0"/>
              <a:t>Determination procedure needs to be documented in the records for this waste.</a:t>
            </a:r>
          </a:p>
          <a:p>
            <a:endParaRPr lang="en-US" dirty="0"/>
          </a:p>
          <a:p>
            <a:pPr marL="440695" indent="-220348" defTabSz="881390">
              <a:defRPr/>
            </a:pP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9</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869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Lighthouse, Mountains, Full Logo, Title and Subtitle" type="title">
  <p:cSld name="TITL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
          <p:cNvSpPr txBox="1">
            <a:spLocks noGrp="1"/>
          </p:cNvSpPr>
          <p:nvPr>
            <p:ph type="ctrTitle"/>
          </p:nvPr>
        </p:nvSpPr>
        <p:spPr>
          <a:xfrm>
            <a:off x="5634455" y="3235766"/>
            <a:ext cx="5865181" cy="713497"/>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288DC2"/>
              </a:buClr>
              <a:buSzPts val="2100"/>
              <a:buFont typeface="Times New Roman"/>
              <a:buNone/>
              <a:defRPr sz="21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7010494" y="2928378"/>
            <a:ext cx="4489143" cy="614779"/>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750"/>
              </a:spcBef>
              <a:spcAft>
                <a:spcPts val="0"/>
              </a:spcAft>
              <a:buClr>
                <a:schemeClr val="dk2"/>
              </a:buClr>
              <a:buSzPts val="1500"/>
              <a:buNone/>
              <a:defRPr sz="15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2"/>
          <p:cNvSpPr/>
          <p:nvPr/>
        </p:nvSpPr>
        <p:spPr>
          <a:xfrm>
            <a:off x="383180" y="2473234"/>
            <a:ext cx="3553097" cy="200297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Arial"/>
              <a:ea typeface="Arial"/>
              <a:cs typeface="Arial"/>
              <a:sym typeface="Arial"/>
            </a:endParaRPr>
          </a:p>
        </p:txBody>
      </p:sp>
      <p:pic>
        <p:nvPicPr>
          <p:cNvPr id="20" name="Google Shape;20;p2"/>
          <p:cNvPicPr preferRelativeResize="0"/>
          <p:nvPr/>
        </p:nvPicPr>
        <p:blipFill rotWithShape="1">
          <a:blip r:embed="rId3">
            <a:alphaModFix/>
          </a:blip>
          <a:srcRect/>
          <a:stretch/>
        </p:blipFill>
        <p:spPr>
          <a:xfrm>
            <a:off x="8407401" y="5331824"/>
            <a:ext cx="3676651" cy="131115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Slide - Mtns Image Title/Subtitle Area, Short Text, Logo, Bar">
  <p:cSld name="Content Slide - Mtns Image Title/Subtitle Area, Short Text, Logo, Bar">
    <p:spTree>
      <p:nvGrpSpPr>
        <p:cNvPr id="1" name="Shape 75"/>
        <p:cNvGrpSpPr/>
        <p:nvPr/>
      </p:nvGrpSpPr>
      <p:grpSpPr>
        <a:xfrm>
          <a:off x="0" y="0"/>
          <a:ext cx="0" cy="0"/>
          <a:chOff x="0" y="0"/>
          <a:chExt cx="0" cy="0"/>
        </a:xfrm>
      </p:grpSpPr>
      <p:sp>
        <p:nvSpPr>
          <p:cNvPr id="76" name="Google Shape;76;p11"/>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77" name="Google Shape;77;p11"/>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78" name="Google Shape;78;p11"/>
          <p:cNvSpPr txBox="1">
            <a:spLocks noGrp="1"/>
          </p:cNvSpPr>
          <p:nvPr>
            <p:ph type="title"/>
          </p:nvPr>
        </p:nvSpPr>
        <p:spPr>
          <a:xfrm>
            <a:off x="1057277" y="205234"/>
            <a:ext cx="6029327"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1"/>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11"/>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81" name="Google Shape;81;p11"/>
          <p:cNvSpPr txBox="1">
            <a:spLocks noGrp="1"/>
          </p:cNvSpPr>
          <p:nvPr>
            <p:ph type="subTitle" idx="2"/>
          </p:nvPr>
        </p:nvSpPr>
        <p:spPr>
          <a:xfrm>
            <a:off x="1057276" y="563465"/>
            <a:ext cx="6029325"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82" name="Google Shape;82;p11"/>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 - Coast Image Title/Subtitle Area, Short Text, Logo, Bar">
  <p:cSld name="Content Slide - Coast Image Title/Subtitle Area, Short Text, Logo, Bar">
    <p:spTree>
      <p:nvGrpSpPr>
        <p:cNvPr id="1" name="Shape 83"/>
        <p:cNvGrpSpPr/>
        <p:nvPr/>
      </p:nvGrpSpPr>
      <p:grpSpPr>
        <a:xfrm>
          <a:off x="0" y="0"/>
          <a:ext cx="0" cy="0"/>
          <a:chOff x="0" y="0"/>
          <a:chExt cx="0" cy="0"/>
        </a:xfrm>
      </p:grpSpPr>
      <p:sp>
        <p:nvSpPr>
          <p:cNvPr id="84" name="Google Shape;84;p12"/>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85" name="Google Shape;85;p12"/>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86" name="Google Shape;86;p12"/>
          <p:cNvSpPr txBox="1">
            <a:spLocks noGrp="1"/>
          </p:cNvSpPr>
          <p:nvPr>
            <p:ph type="title"/>
          </p:nvPr>
        </p:nvSpPr>
        <p:spPr>
          <a:xfrm>
            <a:off x="1057276" y="205234"/>
            <a:ext cx="62674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2"/>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12"/>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89" name="Google Shape;89;p12"/>
          <p:cNvSpPr txBox="1">
            <a:spLocks noGrp="1"/>
          </p:cNvSpPr>
          <p:nvPr>
            <p:ph type="subTitle" idx="2"/>
          </p:nvPr>
        </p:nvSpPr>
        <p:spPr>
          <a:xfrm>
            <a:off x="1057276" y="563465"/>
            <a:ext cx="62674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90" name="Google Shape;90;p12"/>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 Aviation Image Title/Subtitle Area, Short Text, Logo, Bar">
  <p:cSld name="Content Slide - Aviation Image Title/Subtitle Area, Short Text, Logo, Bar">
    <p:spTree>
      <p:nvGrpSpPr>
        <p:cNvPr id="1" name="Shape 91"/>
        <p:cNvGrpSpPr/>
        <p:nvPr/>
      </p:nvGrpSpPr>
      <p:grpSpPr>
        <a:xfrm>
          <a:off x="0" y="0"/>
          <a:ext cx="0" cy="0"/>
          <a:chOff x="0" y="0"/>
          <a:chExt cx="0" cy="0"/>
        </a:xfrm>
      </p:grpSpPr>
      <p:pic>
        <p:nvPicPr>
          <p:cNvPr id="92" name="Google Shape;92;p13"/>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93" name="Google Shape;93;p13"/>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94" name="Google Shape;94;p13"/>
          <p:cNvSpPr txBox="1">
            <a:spLocks noGrp="1"/>
          </p:cNvSpPr>
          <p:nvPr>
            <p:ph type="title"/>
          </p:nvPr>
        </p:nvSpPr>
        <p:spPr>
          <a:xfrm>
            <a:off x="1057276" y="205234"/>
            <a:ext cx="7323245"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3"/>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 name="Google Shape;96;p13"/>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97" name="Google Shape;97;p13"/>
          <p:cNvSpPr txBox="1">
            <a:spLocks noGrp="1"/>
          </p:cNvSpPr>
          <p:nvPr>
            <p:ph type="subTitle" idx="2"/>
          </p:nvPr>
        </p:nvSpPr>
        <p:spPr>
          <a:xfrm>
            <a:off x="1057276" y="563465"/>
            <a:ext cx="7323245"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98" name="Google Shape;98;p13"/>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 - Manufacturing 2 Image Title/Subtitle Area, Short Text, Logo, Bar">
  <p:cSld name="Content Slide - Manufacturing 2 Image Title/Subtitle Area, Short Text, Logo, Bar">
    <p:spTree>
      <p:nvGrpSpPr>
        <p:cNvPr id="1" name="Shape 99"/>
        <p:cNvGrpSpPr/>
        <p:nvPr/>
      </p:nvGrpSpPr>
      <p:grpSpPr>
        <a:xfrm>
          <a:off x="0" y="0"/>
          <a:ext cx="0" cy="0"/>
          <a:chOff x="0" y="0"/>
          <a:chExt cx="0" cy="0"/>
        </a:xfrm>
      </p:grpSpPr>
      <p:pic>
        <p:nvPicPr>
          <p:cNvPr id="100" name="Google Shape;100;p14"/>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101" name="Google Shape;101;p14"/>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02" name="Google Shape;102;p14"/>
          <p:cNvSpPr txBox="1">
            <a:spLocks noGrp="1"/>
          </p:cNvSpPr>
          <p:nvPr>
            <p:ph type="title"/>
          </p:nvPr>
        </p:nvSpPr>
        <p:spPr>
          <a:xfrm>
            <a:off x="1633348" y="159510"/>
            <a:ext cx="7181469"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14"/>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05" name="Google Shape;105;p14"/>
          <p:cNvSpPr txBox="1">
            <a:spLocks noGrp="1"/>
          </p:cNvSpPr>
          <p:nvPr>
            <p:ph type="subTitle" idx="2"/>
          </p:nvPr>
        </p:nvSpPr>
        <p:spPr>
          <a:xfrm>
            <a:off x="1633348" y="517745"/>
            <a:ext cx="7181469"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06" name="Google Shape;106;p14"/>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 Title, Long Text, Bar">
  <p:cSld name="Content Slide - Title, Long Text, Bar">
    <p:spTree>
      <p:nvGrpSpPr>
        <p:cNvPr id="1" name="Shape 107"/>
        <p:cNvGrpSpPr/>
        <p:nvPr/>
      </p:nvGrpSpPr>
      <p:grpSpPr>
        <a:xfrm>
          <a:off x="0" y="0"/>
          <a:ext cx="0" cy="0"/>
          <a:chOff x="0" y="0"/>
          <a:chExt cx="0" cy="0"/>
        </a:xfrm>
      </p:grpSpPr>
      <p:sp>
        <p:nvSpPr>
          <p:cNvPr id="108" name="Google Shape;108;p15"/>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09" name="Google Shape;109;p15"/>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5"/>
          <p:cNvSpPr txBox="1">
            <a:spLocks noGrp="1"/>
          </p:cNvSpPr>
          <p:nvPr>
            <p:ph type="body" idx="1"/>
          </p:nvPr>
        </p:nvSpPr>
        <p:spPr>
          <a:xfrm>
            <a:off x="838200" y="1228731"/>
            <a:ext cx="10515600" cy="5019673"/>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1" name="Google Shape;111;p15"/>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pic>
        <p:nvPicPr>
          <p:cNvPr id="112" name="Google Shape;112;p15"/>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 Title, Small Chart, Logo, Bar">
  <p:cSld name="Content Slide - Title, Small Chart, Logo, Bar">
    <p:spTree>
      <p:nvGrpSpPr>
        <p:cNvPr id="1" name="Shape 113"/>
        <p:cNvGrpSpPr/>
        <p:nvPr/>
      </p:nvGrpSpPr>
      <p:grpSpPr>
        <a:xfrm>
          <a:off x="0" y="0"/>
          <a:ext cx="0" cy="0"/>
          <a:chOff x="0" y="0"/>
          <a:chExt cx="0" cy="0"/>
        </a:xfrm>
      </p:grpSpPr>
      <p:sp>
        <p:nvSpPr>
          <p:cNvPr id="114" name="Google Shape;114;p16"/>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15" name="Google Shape;115;p16"/>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6"/>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17" name="Google Shape;117;p16"/>
          <p:cNvSpPr>
            <a:spLocks noGrp="1"/>
          </p:cNvSpPr>
          <p:nvPr>
            <p:ph type="chart" idx="2"/>
          </p:nvPr>
        </p:nvSpPr>
        <p:spPr>
          <a:xfrm>
            <a:off x="838200" y="1228727"/>
            <a:ext cx="10515600" cy="41742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78591"/>
              </a:buClr>
              <a:buSzPts val="2100"/>
              <a:buFont typeface="Arial"/>
              <a:buChar char="•"/>
              <a:defRPr sz="2100" b="0" i="0" u="none" strike="noStrike" cap="none">
                <a:solidFill>
                  <a:srgbClr val="77859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pic>
        <p:nvPicPr>
          <p:cNvPr id="118" name="Google Shape;118;p16"/>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 Title, Large Chart, Bar">
  <p:cSld name="Content Slide - Title, Large Chart, Bar">
    <p:spTree>
      <p:nvGrpSpPr>
        <p:cNvPr id="1" name="Shape 119"/>
        <p:cNvGrpSpPr/>
        <p:nvPr/>
      </p:nvGrpSpPr>
      <p:grpSpPr>
        <a:xfrm>
          <a:off x="0" y="0"/>
          <a:ext cx="0" cy="0"/>
          <a:chOff x="0" y="0"/>
          <a:chExt cx="0" cy="0"/>
        </a:xfrm>
      </p:grpSpPr>
      <p:sp>
        <p:nvSpPr>
          <p:cNvPr id="120" name="Google Shape;120;p17"/>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21" name="Google Shape;121;p17"/>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7"/>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23" name="Google Shape;123;p17"/>
          <p:cNvSpPr>
            <a:spLocks noGrp="1"/>
          </p:cNvSpPr>
          <p:nvPr>
            <p:ph type="chart" idx="2"/>
          </p:nvPr>
        </p:nvSpPr>
        <p:spPr>
          <a:xfrm>
            <a:off x="838200" y="1228730"/>
            <a:ext cx="10515600" cy="517207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78591"/>
              </a:buClr>
              <a:buSzPts val="2100"/>
              <a:buFont typeface="Arial"/>
              <a:buChar char="•"/>
              <a:defRPr sz="2100" b="0" i="0" u="none" strike="noStrike" cap="none">
                <a:solidFill>
                  <a:srgbClr val="77859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pic>
        <p:nvPicPr>
          <p:cNvPr id="124" name="Google Shape;124;p17"/>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ent Slide - Title, Small SmartArt, Logo, Bar">
  <p:cSld name="1_Content Slide - Title, Small SmartArt, Logo, Bar">
    <p:spTree>
      <p:nvGrpSpPr>
        <p:cNvPr id="1" name="Shape 125"/>
        <p:cNvGrpSpPr/>
        <p:nvPr/>
      </p:nvGrpSpPr>
      <p:grpSpPr>
        <a:xfrm>
          <a:off x="0" y="0"/>
          <a:ext cx="0" cy="0"/>
          <a:chOff x="0" y="0"/>
          <a:chExt cx="0" cy="0"/>
        </a:xfrm>
      </p:grpSpPr>
      <p:sp>
        <p:nvSpPr>
          <p:cNvPr id="126" name="Google Shape;126;p18"/>
          <p:cNvSpPr>
            <a:spLocks noGrp="1"/>
          </p:cNvSpPr>
          <p:nvPr>
            <p:ph type="dgm" idx="2"/>
          </p:nvPr>
        </p:nvSpPr>
        <p:spPr>
          <a:xfrm>
            <a:off x="838200" y="1225554"/>
            <a:ext cx="10515600" cy="41894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28591"/>
              </a:buClr>
              <a:buSzPts val="2100"/>
              <a:buFont typeface="Arial"/>
              <a:buChar char="•"/>
              <a:defRPr sz="2100" b="0" i="0" u="none" strike="noStrike" cap="none">
                <a:solidFill>
                  <a:srgbClr val="72859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27" name="Google Shape;127;p18"/>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28" name="Google Shape;128;p18"/>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8"/>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pic>
        <p:nvPicPr>
          <p:cNvPr id="130" name="Google Shape;130;p18"/>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Slide - Title, Large SmartArt, Bar">
  <p:cSld name="1_Content Slide - Title, Large SmartArt, Bar">
    <p:spTree>
      <p:nvGrpSpPr>
        <p:cNvPr id="1" name="Shape 131"/>
        <p:cNvGrpSpPr/>
        <p:nvPr/>
      </p:nvGrpSpPr>
      <p:grpSpPr>
        <a:xfrm>
          <a:off x="0" y="0"/>
          <a:ext cx="0" cy="0"/>
          <a:chOff x="0" y="0"/>
          <a:chExt cx="0" cy="0"/>
        </a:xfrm>
      </p:grpSpPr>
      <p:sp>
        <p:nvSpPr>
          <p:cNvPr id="132" name="Google Shape;132;p19"/>
          <p:cNvSpPr>
            <a:spLocks noGrp="1"/>
          </p:cNvSpPr>
          <p:nvPr>
            <p:ph type="dgm" idx="2"/>
          </p:nvPr>
        </p:nvSpPr>
        <p:spPr>
          <a:xfrm>
            <a:off x="838200" y="1228729"/>
            <a:ext cx="10515600" cy="51720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28591"/>
              </a:buClr>
              <a:buSzPts val="2100"/>
              <a:buFont typeface="Arial"/>
              <a:buChar char="•"/>
              <a:defRPr sz="2100" b="0" i="0" u="none" strike="noStrike" cap="none">
                <a:solidFill>
                  <a:srgbClr val="72859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3" name="Google Shape;133;p19"/>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34" name="Google Shape;134;p19"/>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9"/>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pic>
        <p:nvPicPr>
          <p:cNvPr id="136" name="Google Shape;136;p19"/>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Slide - Small Image, Title, Bar, Logo">
  <p:cSld name="Image Slide - Small Image, Title, Bar, Logo">
    <p:spTree>
      <p:nvGrpSpPr>
        <p:cNvPr id="1" name="Shape 137"/>
        <p:cNvGrpSpPr/>
        <p:nvPr/>
      </p:nvGrpSpPr>
      <p:grpSpPr>
        <a:xfrm>
          <a:off x="0" y="0"/>
          <a:ext cx="0" cy="0"/>
          <a:chOff x="0" y="0"/>
          <a:chExt cx="0" cy="0"/>
        </a:xfrm>
      </p:grpSpPr>
      <p:sp>
        <p:nvSpPr>
          <p:cNvPr id="138" name="Google Shape;138;p20"/>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39" name="Google Shape;139;p20"/>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0"/>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41" name="Google Shape;141;p20"/>
          <p:cNvSpPr>
            <a:spLocks noGrp="1"/>
          </p:cNvSpPr>
          <p:nvPr>
            <p:ph type="pic" idx="2"/>
          </p:nvPr>
        </p:nvSpPr>
        <p:spPr>
          <a:xfrm>
            <a:off x="838200" y="1228727"/>
            <a:ext cx="10515600" cy="4174280"/>
          </a:xfrm>
          <a:prstGeom prst="rect">
            <a:avLst/>
          </a:prstGeom>
          <a:noFill/>
          <a:ln>
            <a:noFill/>
          </a:ln>
          <a:effectLst>
            <a:outerShdw blurRad="50800" dist="38100" dir="2700000" algn="tl" rotWithShape="0">
              <a:srgbClr val="000000">
                <a:alpha val="40000"/>
              </a:srgbClr>
            </a:outerShdw>
          </a:effectLst>
        </p:spPr>
      </p:sp>
      <p:pic>
        <p:nvPicPr>
          <p:cNvPr id="142" name="Google Shape;142;p20"/>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 Seaport Industrial Image Title/Subtitle Area, Short Text, Logo, Bar">
  <p:cSld name="Content Slide - Seaport Industrial Image Title/Subtitle Area, Short Text, Logo, Bar">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a:stretch/>
        </p:blipFill>
        <p:spPr>
          <a:xfrm>
            <a:off x="0" y="-11581"/>
            <a:ext cx="12192000" cy="1333500"/>
          </a:xfrm>
          <a:prstGeom prst="rect">
            <a:avLst/>
          </a:prstGeom>
          <a:noFill/>
          <a:ln>
            <a:noFill/>
          </a:ln>
        </p:spPr>
      </p:pic>
      <p:sp>
        <p:nvSpPr>
          <p:cNvPr id="23" name="Google Shape;23;p3"/>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Arial"/>
              <a:ea typeface="Arial"/>
              <a:cs typeface="Arial"/>
              <a:sym typeface="Arial"/>
            </a:endParaRPr>
          </a:p>
        </p:txBody>
      </p:sp>
      <p:sp>
        <p:nvSpPr>
          <p:cNvPr id="24" name="Google Shape;24;p3"/>
          <p:cNvSpPr txBox="1">
            <a:spLocks noGrp="1"/>
          </p:cNvSpPr>
          <p:nvPr>
            <p:ph type="title"/>
          </p:nvPr>
        </p:nvSpPr>
        <p:spPr>
          <a:xfrm>
            <a:off x="1199323" y="205234"/>
            <a:ext cx="6195776"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3"/>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b="0" i="0" u="none" strike="noStrike" cap="none">
                <a:solidFill>
                  <a:schemeClr val="dk2"/>
                </a:solidFill>
                <a:latin typeface="Arial"/>
                <a:ea typeface="Arial"/>
                <a:cs typeface="Arial"/>
                <a:sym typeface="Arial"/>
              </a:defRPr>
            </a:lvl1pPr>
            <a:lvl2pPr marL="0" lvl="1" indent="0" algn="l">
              <a:spcBef>
                <a:spcPts val="0"/>
              </a:spcBef>
              <a:buNone/>
              <a:defRPr sz="900" b="0" i="0" u="none" strike="noStrike" cap="none">
                <a:solidFill>
                  <a:schemeClr val="dk2"/>
                </a:solidFill>
                <a:latin typeface="Arial"/>
                <a:ea typeface="Arial"/>
                <a:cs typeface="Arial"/>
                <a:sym typeface="Arial"/>
              </a:defRPr>
            </a:lvl2pPr>
            <a:lvl3pPr marL="0" lvl="2" indent="0" algn="l">
              <a:spcBef>
                <a:spcPts val="0"/>
              </a:spcBef>
              <a:buNone/>
              <a:defRPr sz="900" b="0" i="0" u="none" strike="noStrike" cap="none">
                <a:solidFill>
                  <a:schemeClr val="dk2"/>
                </a:solidFill>
                <a:latin typeface="Arial"/>
                <a:ea typeface="Arial"/>
                <a:cs typeface="Arial"/>
                <a:sym typeface="Arial"/>
              </a:defRPr>
            </a:lvl3pPr>
            <a:lvl4pPr marL="0" lvl="3" indent="0" algn="l">
              <a:spcBef>
                <a:spcPts val="0"/>
              </a:spcBef>
              <a:buNone/>
              <a:defRPr sz="900" b="0" i="0" u="none" strike="noStrike" cap="none">
                <a:solidFill>
                  <a:schemeClr val="dk2"/>
                </a:solidFill>
                <a:latin typeface="Arial"/>
                <a:ea typeface="Arial"/>
                <a:cs typeface="Arial"/>
                <a:sym typeface="Arial"/>
              </a:defRPr>
            </a:lvl4pPr>
            <a:lvl5pPr marL="0" lvl="4" indent="0" algn="l">
              <a:spcBef>
                <a:spcPts val="0"/>
              </a:spcBef>
              <a:buNone/>
              <a:defRPr sz="900" b="0" i="0" u="none" strike="noStrike" cap="none">
                <a:solidFill>
                  <a:schemeClr val="dk2"/>
                </a:solidFill>
                <a:latin typeface="Arial"/>
                <a:ea typeface="Arial"/>
                <a:cs typeface="Arial"/>
                <a:sym typeface="Arial"/>
              </a:defRPr>
            </a:lvl5pPr>
            <a:lvl6pPr marL="0" lvl="5" indent="0" algn="l">
              <a:spcBef>
                <a:spcPts val="0"/>
              </a:spcBef>
              <a:buNone/>
              <a:defRPr sz="900" b="0" i="0" u="none" strike="noStrike" cap="none">
                <a:solidFill>
                  <a:schemeClr val="dk2"/>
                </a:solidFill>
                <a:latin typeface="Arial"/>
                <a:ea typeface="Arial"/>
                <a:cs typeface="Arial"/>
                <a:sym typeface="Arial"/>
              </a:defRPr>
            </a:lvl6pPr>
            <a:lvl7pPr marL="0" lvl="6" indent="0" algn="l">
              <a:spcBef>
                <a:spcPts val="0"/>
              </a:spcBef>
              <a:buNone/>
              <a:defRPr sz="900" b="0" i="0" u="none" strike="noStrike" cap="none">
                <a:solidFill>
                  <a:schemeClr val="dk2"/>
                </a:solidFill>
                <a:latin typeface="Arial"/>
                <a:ea typeface="Arial"/>
                <a:cs typeface="Arial"/>
                <a:sym typeface="Arial"/>
              </a:defRPr>
            </a:lvl7pPr>
            <a:lvl8pPr marL="0" lvl="7" indent="0" algn="l">
              <a:spcBef>
                <a:spcPts val="0"/>
              </a:spcBef>
              <a:buNone/>
              <a:defRPr sz="900" b="0" i="0" u="none" strike="noStrike" cap="none">
                <a:solidFill>
                  <a:schemeClr val="dk2"/>
                </a:solidFill>
                <a:latin typeface="Arial"/>
                <a:ea typeface="Arial"/>
                <a:cs typeface="Arial"/>
                <a:sym typeface="Arial"/>
              </a:defRPr>
            </a:lvl8pPr>
            <a:lvl9pPr marL="0" lvl="8" indent="0" algn="l">
              <a:spcBef>
                <a:spcPts val="0"/>
              </a:spcBef>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7" name="Google Shape;27;p3"/>
          <p:cNvSpPr txBox="1">
            <a:spLocks noGrp="1"/>
          </p:cNvSpPr>
          <p:nvPr>
            <p:ph type="subTitle" idx="2"/>
          </p:nvPr>
        </p:nvSpPr>
        <p:spPr>
          <a:xfrm>
            <a:off x="1199326" y="563465"/>
            <a:ext cx="6195775"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8" name="Google Shape;28;p3"/>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nd Content Slide - Small Image, Text, Title, Bar, Logo">
  <p:cSld name="Image and Content Slide - Small Image, Text, Title, Bar, Logo">
    <p:spTree>
      <p:nvGrpSpPr>
        <p:cNvPr id="1" name="Shape 143"/>
        <p:cNvGrpSpPr/>
        <p:nvPr/>
      </p:nvGrpSpPr>
      <p:grpSpPr>
        <a:xfrm>
          <a:off x="0" y="0"/>
          <a:ext cx="0" cy="0"/>
          <a:chOff x="0" y="0"/>
          <a:chExt cx="0" cy="0"/>
        </a:xfrm>
      </p:grpSpPr>
      <p:sp>
        <p:nvSpPr>
          <p:cNvPr id="144" name="Google Shape;144;p21"/>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45" name="Google Shape;145;p21"/>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1"/>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47" name="Google Shape;147;p21"/>
          <p:cNvSpPr>
            <a:spLocks noGrp="1"/>
          </p:cNvSpPr>
          <p:nvPr>
            <p:ph type="pic" idx="2"/>
          </p:nvPr>
        </p:nvSpPr>
        <p:spPr>
          <a:xfrm>
            <a:off x="186524" y="1775339"/>
            <a:ext cx="5157835" cy="3130208"/>
          </a:xfrm>
          <a:prstGeom prst="rect">
            <a:avLst/>
          </a:prstGeom>
          <a:noFill/>
          <a:ln>
            <a:noFill/>
          </a:ln>
          <a:effectLst>
            <a:outerShdw blurRad="50800" dist="38100" dir="2700000" algn="tl" rotWithShape="0">
              <a:srgbClr val="000000">
                <a:alpha val="40000"/>
              </a:srgbClr>
            </a:outerShdw>
          </a:effectLst>
        </p:spPr>
      </p:sp>
      <p:sp>
        <p:nvSpPr>
          <p:cNvPr id="148" name="Google Shape;148;p21"/>
          <p:cNvSpPr txBox="1">
            <a:spLocks noGrp="1"/>
          </p:cNvSpPr>
          <p:nvPr>
            <p:ph type="body" idx="1"/>
          </p:nvPr>
        </p:nvSpPr>
        <p:spPr>
          <a:xfrm>
            <a:off x="5539667" y="1281613"/>
            <a:ext cx="6395159" cy="4201670"/>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49" name="Google Shape;149;p21"/>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and Content Slide 2 - Small Image, Text, Title, Bar, Logo">
  <p:cSld name="Image and Content Slide 2 - Small Image, Text, Title, Bar, Logo">
    <p:spTree>
      <p:nvGrpSpPr>
        <p:cNvPr id="1" name="Shape 150"/>
        <p:cNvGrpSpPr/>
        <p:nvPr/>
      </p:nvGrpSpPr>
      <p:grpSpPr>
        <a:xfrm>
          <a:off x="0" y="0"/>
          <a:ext cx="0" cy="0"/>
          <a:chOff x="0" y="0"/>
          <a:chExt cx="0" cy="0"/>
        </a:xfrm>
      </p:grpSpPr>
      <p:sp>
        <p:nvSpPr>
          <p:cNvPr id="151" name="Google Shape;151;p22"/>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52" name="Google Shape;152;p22"/>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2"/>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54" name="Google Shape;154;p22"/>
          <p:cNvSpPr>
            <a:spLocks noGrp="1"/>
          </p:cNvSpPr>
          <p:nvPr>
            <p:ph type="pic" idx="2"/>
          </p:nvPr>
        </p:nvSpPr>
        <p:spPr>
          <a:xfrm>
            <a:off x="6776989" y="1896631"/>
            <a:ext cx="5157835" cy="3130208"/>
          </a:xfrm>
          <a:prstGeom prst="rect">
            <a:avLst/>
          </a:prstGeom>
          <a:noFill/>
          <a:ln>
            <a:noFill/>
          </a:ln>
          <a:effectLst>
            <a:outerShdw blurRad="50800" dist="38100" dir="2700000" algn="tl" rotWithShape="0">
              <a:srgbClr val="000000">
                <a:alpha val="40000"/>
              </a:srgbClr>
            </a:outerShdw>
          </a:effectLst>
        </p:spPr>
      </p:sp>
      <p:sp>
        <p:nvSpPr>
          <p:cNvPr id="155" name="Google Shape;155;p22"/>
          <p:cNvSpPr txBox="1">
            <a:spLocks noGrp="1"/>
          </p:cNvSpPr>
          <p:nvPr>
            <p:ph type="body" idx="1"/>
          </p:nvPr>
        </p:nvSpPr>
        <p:spPr>
          <a:xfrm>
            <a:off x="177555" y="1360900"/>
            <a:ext cx="6395159" cy="4201670"/>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6" name="Google Shape;156;p22"/>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and Content Slide - Medium Image, Text, Title, Bar">
  <p:cSld name="Image and Content Slide - Medium Image, Text, Title, Bar">
    <p:spTree>
      <p:nvGrpSpPr>
        <p:cNvPr id="1" name="Shape 157"/>
        <p:cNvGrpSpPr/>
        <p:nvPr/>
      </p:nvGrpSpPr>
      <p:grpSpPr>
        <a:xfrm>
          <a:off x="0" y="0"/>
          <a:ext cx="0" cy="0"/>
          <a:chOff x="0" y="0"/>
          <a:chExt cx="0" cy="0"/>
        </a:xfrm>
      </p:grpSpPr>
      <p:sp>
        <p:nvSpPr>
          <p:cNvPr id="158" name="Google Shape;158;p23"/>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59" name="Google Shape;159;p23"/>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3"/>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61" name="Google Shape;161;p23"/>
          <p:cNvSpPr>
            <a:spLocks noGrp="1"/>
          </p:cNvSpPr>
          <p:nvPr>
            <p:ph type="pic" idx="2"/>
          </p:nvPr>
        </p:nvSpPr>
        <p:spPr>
          <a:xfrm>
            <a:off x="208717" y="1290869"/>
            <a:ext cx="4975843" cy="5127686"/>
          </a:xfrm>
          <a:prstGeom prst="rect">
            <a:avLst/>
          </a:prstGeom>
          <a:noFill/>
          <a:ln>
            <a:noFill/>
          </a:ln>
          <a:effectLst>
            <a:outerShdw blurRad="50800" dist="38100" dir="2700000" algn="tl" rotWithShape="0">
              <a:srgbClr val="000000">
                <a:alpha val="40000"/>
              </a:srgbClr>
            </a:outerShdw>
          </a:effectLst>
        </p:spPr>
      </p:sp>
      <p:sp>
        <p:nvSpPr>
          <p:cNvPr id="162" name="Google Shape;162;p23"/>
          <p:cNvSpPr txBox="1">
            <a:spLocks noGrp="1"/>
          </p:cNvSpPr>
          <p:nvPr>
            <p:ph type="body" idx="1"/>
          </p:nvPr>
        </p:nvSpPr>
        <p:spPr>
          <a:xfrm>
            <a:off x="5370993" y="1290987"/>
            <a:ext cx="6688121" cy="5127568"/>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63" name="Google Shape;163;p23"/>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and Content Slide 2 - Medium Image, Text, Title, Bar">
  <p:cSld name="Image and Content Slide 2 - Medium Image, Text, Title, Bar">
    <p:spTree>
      <p:nvGrpSpPr>
        <p:cNvPr id="1" name="Shape 164"/>
        <p:cNvGrpSpPr/>
        <p:nvPr/>
      </p:nvGrpSpPr>
      <p:grpSpPr>
        <a:xfrm>
          <a:off x="0" y="0"/>
          <a:ext cx="0" cy="0"/>
          <a:chOff x="0" y="0"/>
          <a:chExt cx="0" cy="0"/>
        </a:xfrm>
      </p:grpSpPr>
      <p:sp>
        <p:nvSpPr>
          <p:cNvPr id="165" name="Google Shape;165;p24"/>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66" name="Google Shape;166;p24"/>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4"/>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68" name="Google Shape;168;p24"/>
          <p:cNvSpPr>
            <a:spLocks noGrp="1"/>
          </p:cNvSpPr>
          <p:nvPr>
            <p:ph type="pic" idx="2"/>
          </p:nvPr>
        </p:nvSpPr>
        <p:spPr>
          <a:xfrm>
            <a:off x="7035645" y="1311318"/>
            <a:ext cx="4975843" cy="5127686"/>
          </a:xfrm>
          <a:prstGeom prst="rect">
            <a:avLst/>
          </a:prstGeom>
          <a:noFill/>
          <a:ln>
            <a:noFill/>
          </a:ln>
          <a:effectLst>
            <a:outerShdw blurRad="50800" dist="38100" dir="2700000" algn="tl" rotWithShape="0">
              <a:srgbClr val="000000">
                <a:alpha val="40000"/>
              </a:srgbClr>
            </a:outerShdw>
          </a:effectLst>
        </p:spPr>
      </p:sp>
      <p:sp>
        <p:nvSpPr>
          <p:cNvPr id="169" name="Google Shape;169;p24"/>
          <p:cNvSpPr txBox="1">
            <a:spLocks noGrp="1"/>
          </p:cNvSpPr>
          <p:nvPr>
            <p:ph type="body" idx="1"/>
          </p:nvPr>
        </p:nvSpPr>
        <p:spPr>
          <a:xfrm>
            <a:off x="177556" y="1311318"/>
            <a:ext cx="6688121" cy="5127568"/>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70" name="Google Shape;170;p24"/>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Slide - Large Image, Title">
  <p:cSld name="Image Slide - Large Image, Title">
    <p:spTree>
      <p:nvGrpSpPr>
        <p:cNvPr id="1" name="Shape 171"/>
        <p:cNvGrpSpPr/>
        <p:nvPr/>
      </p:nvGrpSpPr>
      <p:grpSpPr>
        <a:xfrm>
          <a:off x="0" y="0"/>
          <a:ext cx="0" cy="0"/>
          <a:chOff x="0" y="0"/>
          <a:chExt cx="0" cy="0"/>
        </a:xfrm>
      </p:grpSpPr>
      <p:sp>
        <p:nvSpPr>
          <p:cNvPr id="172" name="Google Shape;172;p25"/>
          <p:cNvSpPr txBox="1"/>
          <p:nvPr/>
        </p:nvSpPr>
        <p:spPr>
          <a:xfrm>
            <a:off x="104775" y="6650830"/>
            <a:ext cx="2743200" cy="13811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fld id="{00000000-1234-1234-1234-123412341234}" type="slidenum">
              <a:rPr lang="en-US" sz="900">
                <a:solidFill>
                  <a:schemeClr val="dk2"/>
                </a:solidFill>
                <a:latin typeface="Arial"/>
                <a:ea typeface="Arial"/>
                <a:cs typeface="Arial"/>
                <a:sym typeface="Arial"/>
              </a:rPr>
              <a:t>‹#›</a:t>
            </a:fld>
            <a:endParaRPr sz="900" dirty="0">
              <a:solidFill>
                <a:schemeClr val="dk2"/>
              </a:solidFill>
              <a:latin typeface="Arial"/>
              <a:ea typeface="Arial"/>
              <a:cs typeface="Arial"/>
              <a:sym typeface="Arial"/>
            </a:endParaRPr>
          </a:p>
        </p:txBody>
      </p:sp>
      <p:sp>
        <p:nvSpPr>
          <p:cNvPr id="173" name="Google Shape;173;p25"/>
          <p:cNvSpPr>
            <a:spLocks noGrp="1"/>
          </p:cNvSpPr>
          <p:nvPr>
            <p:ph type="pic" idx="2"/>
          </p:nvPr>
        </p:nvSpPr>
        <p:spPr>
          <a:xfrm>
            <a:off x="838200" y="1228726"/>
            <a:ext cx="10515600" cy="5560216"/>
          </a:xfrm>
          <a:prstGeom prst="rect">
            <a:avLst/>
          </a:prstGeom>
          <a:noFill/>
          <a:ln>
            <a:noFill/>
          </a:ln>
          <a:effectLst>
            <a:outerShdw blurRad="50800" dist="38100" dir="2700000" algn="tl" rotWithShape="0">
              <a:srgbClr val="000000">
                <a:alpha val="40000"/>
              </a:srgbClr>
            </a:outerShdw>
          </a:effectLst>
        </p:spPr>
      </p:sp>
      <p:sp>
        <p:nvSpPr>
          <p:cNvPr id="174" name="Google Shape;174;p25"/>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5" name="Google Shape;175;p25"/>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Divider Slide - Logo, Bar, Image">
  <p:cSld name="Section Divider Slide - Logo, Bar, Image">
    <p:spTree>
      <p:nvGrpSpPr>
        <p:cNvPr id="1" name="Shape 176"/>
        <p:cNvGrpSpPr/>
        <p:nvPr/>
      </p:nvGrpSpPr>
      <p:grpSpPr>
        <a:xfrm>
          <a:off x="0" y="0"/>
          <a:ext cx="0" cy="0"/>
          <a:chOff x="0" y="0"/>
          <a:chExt cx="0" cy="0"/>
        </a:xfrm>
      </p:grpSpPr>
      <p:sp>
        <p:nvSpPr>
          <p:cNvPr id="177" name="Google Shape;177;p26"/>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78" name="Google Shape;178;p26"/>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79" name="Google Shape;179;p26"/>
          <p:cNvSpPr/>
          <p:nvPr/>
        </p:nvSpPr>
        <p:spPr>
          <a:xfrm>
            <a:off x="0" y="609998"/>
            <a:ext cx="12192000" cy="894952"/>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80" name="Google Shape;180;p26"/>
          <p:cNvSpPr txBox="1">
            <a:spLocks noGrp="1"/>
          </p:cNvSpPr>
          <p:nvPr>
            <p:ph type="ctrTitle"/>
          </p:nvPr>
        </p:nvSpPr>
        <p:spPr>
          <a:xfrm>
            <a:off x="190500" y="609998"/>
            <a:ext cx="11811000" cy="894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100"/>
              <a:buFont typeface="Times New Roman"/>
              <a:buNone/>
              <a:defRPr sz="2100" i="1">
                <a:solidFill>
                  <a:schemeClr val="lt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26"/>
          <p:cNvSpPr>
            <a:spLocks noGrp="1"/>
          </p:cNvSpPr>
          <p:nvPr>
            <p:ph type="pic" idx="2"/>
          </p:nvPr>
        </p:nvSpPr>
        <p:spPr>
          <a:xfrm>
            <a:off x="0" y="1574010"/>
            <a:ext cx="12192000" cy="3829001"/>
          </a:xfrm>
          <a:prstGeom prst="rect">
            <a:avLst/>
          </a:prstGeom>
          <a:noFill/>
          <a:ln>
            <a:noFill/>
          </a:ln>
          <a:effectLst>
            <a:outerShdw blurRad="50800" dist="38100" dir="2700000" algn="tl" rotWithShape="0">
              <a:srgbClr val="000000">
                <a:alpha val="40000"/>
              </a:srgbClr>
            </a:outerShdw>
          </a:effectLst>
        </p:spPr>
      </p:sp>
      <p:pic>
        <p:nvPicPr>
          <p:cNvPr id="182" name="Google Shape;182;p26"/>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ver Slide - Lighthouse, Mountains, Full Logo, Title and Subtitle" type="title">
  <p:cSld name="TITLE">
    <p:spTree>
      <p:nvGrpSpPr>
        <p:cNvPr id="1" name="Shape 189"/>
        <p:cNvGrpSpPr/>
        <p:nvPr/>
      </p:nvGrpSpPr>
      <p:grpSpPr>
        <a:xfrm>
          <a:off x="0" y="0"/>
          <a:ext cx="0" cy="0"/>
          <a:chOff x="0" y="0"/>
          <a:chExt cx="0" cy="0"/>
        </a:xfrm>
      </p:grpSpPr>
      <p:pic>
        <p:nvPicPr>
          <p:cNvPr id="190" name="Google Shape;190;p2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1" name="Google Shape;191;p28"/>
          <p:cNvSpPr txBox="1">
            <a:spLocks noGrp="1"/>
          </p:cNvSpPr>
          <p:nvPr>
            <p:ph type="ctrTitle"/>
          </p:nvPr>
        </p:nvSpPr>
        <p:spPr>
          <a:xfrm>
            <a:off x="5634455" y="3235766"/>
            <a:ext cx="5865181" cy="713497"/>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288DC2"/>
              </a:buClr>
              <a:buSzPts val="2100"/>
              <a:buFont typeface="Times New Roman"/>
              <a:buNone/>
              <a:defRPr sz="21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7010494" y="2928378"/>
            <a:ext cx="4489143" cy="614779"/>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750"/>
              </a:spcBef>
              <a:spcAft>
                <a:spcPts val="0"/>
              </a:spcAft>
              <a:buClr>
                <a:schemeClr val="dk2"/>
              </a:buClr>
              <a:buSzPts val="1500"/>
              <a:buNone/>
              <a:defRPr sz="15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 Title, Short Text, Logo, Bar" type="obj">
  <p:cSld name="OBJECT">
    <p:spTree>
      <p:nvGrpSpPr>
        <p:cNvPr id="1" name="Shape 193"/>
        <p:cNvGrpSpPr/>
        <p:nvPr/>
      </p:nvGrpSpPr>
      <p:grpSpPr>
        <a:xfrm>
          <a:off x="0" y="0"/>
          <a:ext cx="0" cy="0"/>
          <a:chOff x="0" y="0"/>
          <a:chExt cx="0" cy="0"/>
        </a:xfrm>
      </p:grpSpPr>
      <p:sp>
        <p:nvSpPr>
          <p:cNvPr id="194" name="Google Shape;194;p29"/>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195" name="Google Shape;195;p29"/>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29"/>
          <p:cNvSpPr txBox="1">
            <a:spLocks noGrp="1"/>
          </p:cNvSpPr>
          <p:nvPr>
            <p:ph type="body" idx="1"/>
          </p:nvPr>
        </p:nvSpPr>
        <p:spPr>
          <a:xfrm>
            <a:off x="838200" y="1228731"/>
            <a:ext cx="10515600" cy="5019673"/>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7" name="Google Shape;197;p29"/>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pic>
        <p:nvPicPr>
          <p:cNvPr id="198" name="Google Shape;198;p29" descr="cid:image012.jpg@01D45A5D.C25EFB50"/>
          <p:cNvPicPr preferRelativeResize="0"/>
          <p:nvPr/>
        </p:nvPicPr>
        <p:blipFill rotWithShape="1">
          <a:blip r:embed="rId2">
            <a:alphaModFix/>
          </a:blip>
          <a:srcRect/>
          <a:stretch/>
        </p:blipFill>
        <p:spPr>
          <a:xfrm>
            <a:off x="9042400" y="5380981"/>
            <a:ext cx="2844800" cy="120967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Slide - Pottery Image Title/Subtitle Area, Short Text, Logo, Bar">
  <p:cSld name="Content Slide - Pottery Image Title/Subtitle Area, Short Text, Logo, Bar">
    <p:spTree>
      <p:nvGrpSpPr>
        <p:cNvPr id="1" name="Shape 199"/>
        <p:cNvGrpSpPr/>
        <p:nvPr/>
      </p:nvGrpSpPr>
      <p:grpSpPr>
        <a:xfrm>
          <a:off x="0" y="0"/>
          <a:ext cx="0" cy="0"/>
          <a:chOff x="0" y="0"/>
          <a:chExt cx="0" cy="0"/>
        </a:xfrm>
      </p:grpSpPr>
      <p:sp>
        <p:nvSpPr>
          <p:cNvPr id="200" name="Google Shape;200;p30"/>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01" name="Google Shape;201;p30"/>
          <p:cNvPicPr preferRelativeResize="0"/>
          <p:nvPr/>
        </p:nvPicPr>
        <p:blipFill rotWithShape="1">
          <a:blip r:embed="rId2">
            <a:alphaModFix/>
          </a:blip>
          <a:srcRect/>
          <a:stretch/>
        </p:blipFill>
        <p:spPr>
          <a:xfrm>
            <a:off x="10928414" y="5687777"/>
            <a:ext cx="1006412" cy="698380"/>
          </a:xfrm>
          <a:prstGeom prst="rect">
            <a:avLst/>
          </a:prstGeom>
          <a:noFill/>
          <a:ln>
            <a:noFill/>
          </a:ln>
        </p:spPr>
      </p:pic>
      <p:pic>
        <p:nvPicPr>
          <p:cNvPr id="202" name="Google Shape;202;p30"/>
          <p:cNvPicPr preferRelativeResize="0"/>
          <p:nvPr/>
        </p:nvPicPr>
        <p:blipFill rotWithShape="1">
          <a:blip r:embed="rId3">
            <a:alphaModFix/>
          </a:blip>
          <a:srcRect/>
          <a:stretch/>
        </p:blipFill>
        <p:spPr>
          <a:xfrm>
            <a:off x="0" y="-1832"/>
            <a:ext cx="12192000" cy="1333500"/>
          </a:xfrm>
          <a:prstGeom prst="rect">
            <a:avLst/>
          </a:prstGeom>
          <a:noFill/>
          <a:ln>
            <a:noFill/>
          </a:ln>
        </p:spPr>
      </p:pic>
      <p:sp>
        <p:nvSpPr>
          <p:cNvPr id="203" name="Google Shape;203;p30"/>
          <p:cNvSpPr txBox="1">
            <a:spLocks noGrp="1"/>
          </p:cNvSpPr>
          <p:nvPr>
            <p:ph type="title"/>
          </p:nvPr>
        </p:nvSpPr>
        <p:spPr>
          <a:xfrm>
            <a:off x="1238251" y="229937"/>
            <a:ext cx="73723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5" name="Google Shape;205;p30"/>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06" name="Google Shape;206;p30"/>
          <p:cNvSpPr txBox="1">
            <a:spLocks noGrp="1"/>
          </p:cNvSpPr>
          <p:nvPr>
            <p:ph type="subTitle" idx="2"/>
          </p:nvPr>
        </p:nvSpPr>
        <p:spPr>
          <a:xfrm>
            <a:off x="1238251" y="577603"/>
            <a:ext cx="73723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Slide - Pharma Image Title/Subtitle Area, Short Text, Logo, Bar">
  <p:cSld name="Content Slide - Pharma Image Title/Subtitle Area, Short Text, Logo, Bar">
    <p:spTree>
      <p:nvGrpSpPr>
        <p:cNvPr id="1" name="Shape 207"/>
        <p:cNvGrpSpPr/>
        <p:nvPr/>
      </p:nvGrpSpPr>
      <p:grpSpPr>
        <a:xfrm>
          <a:off x="0" y="0"/>
          <a:ext cx="0" cy="0"/>
          <a:chOff x="0" y="0"/>
          <a:chExt cx="0" cy="0"/>
        </a:xfrm>
      </p:grpSpPr>
      <p:pic>
        <p:nvPicPr>
          <p:cNvPr id="208" name="Google Shape;208;p31"/>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209" name="Google Shape;209;p31"/>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10" name="Google Shape;210;p31"/>
          <p:cNvPicPr preferRelativeResize="0"/>
          <p:nvPr/>
        </p:nvPicPr>
        <p:blipFill rotWithShape="1">
          <a:blip r:embed="rId3">
            <a:alphaModFix/>
          </a:blip>
          <a:srcRect/>
          <a:stretch/>
        </p:blipFill>
        <p:spPr>
          <a:xfrm>
            <a:off x="10928414" y="5687777"/>
            <a:ext cx="1006412" cy="698380"/>
          </a:xfrm>
          <a:prstGeom prst="rect">
            <a:avLst/>
          </a:prstGeom>
          <a:noFill/>
          <a:ln>
            <a:noFill/>
          </a:ln>
        </p:spPr>
      </p:pic>
      <p:sp>
        <p:nvSpPr>
          <p:cNvPr id="211" name="Google Shape;211;p31"/>
          <p:cNvSpPr txBox="1">
            <a:spLocks noGrp="1"/>
          </p:cNvSpPr>
          <p:nvPr>
            <p:ph type="title"/>
          </p:nvPr>
        </p:nvSpPr>
        <p:spPr>
          <a:xfrm>
            <a:off x="1514477" y="201362"/>
            <a:ext cx="70675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31"/>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3" name="Google Shape;213;p31"/>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14" name="Google Shape;214;p31"/>
          <p:cNvSpPr txBox="1">
            <a:spLocks noGrp="1"/>
          </p:cNvSpPr>
          <p:nvPr>
            <p:ph type="subTitle" idx="2"/>
          </p:nvPr>
        </p:nvSpPr>
        <p:spPr>
          <a:xfrm>
            <a:off x="1514477" y="549028"/>
            <a:ext cx="70675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Title, Short Text, Logo, Bar" type="obj">
  <p:cSld name="OBJECT">
    <p:spTree>
      <p:nvGrpSpPr>
        <p:cNvPr id="1" name="Shape 29"/>
        <p:cNvGrpSpPr/>
        <p:nvPr/>
      </p:nvGrpSpPr>
      <p:grpSpPr>
        <a:xfrm>
          <a:off x="0" y="0"/>
          <a:ext cx="0" cy="0"/>
          <a:chOff x="0" y="0"/>
          <a:chExt cx="0" cy="0"/>
        </a:xfrm>
      </p:grpSpPr>
      <p:sp>
        <p:nvSpPr>
          <p:cNvPr id="30" name="Google Shape;30;p4"/>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Arial"/>
              <a:ea typeface="Arial"/>
              <a:cs typeface="Arial"/>
              <a:sym typeface="Arial"/>
            </a:endParaRPr>
          </a:p>
        </p:txBody>
      </p:sp>
      <p:sp>
        <p:nvSpPr>
          <p:cNvPr id="31" name="Google Shape;31;p4"/>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838200" y="1228731"/>
            <a:ext cx="10515600" cy="5019673"/>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4"/>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b="0" i="0" u="none" strike="noStrike" cap="none">
                <a:solidFill>
                  <a:schemeClr val="dk2"/>
                </a:solidFill>
                <a:latin typeface="Arial"/>
                <a:ea typeface="Arial"/>
                <a:cs typeface="Arial"/>
                <a:sym typeface="Arial"/>
              </a:defRPr>
            </a:lvl1pPr>
            <a:lvl2pPr marL="0" lvl="1" indent="0" algn="l">
              <a:spcBef>
                <a:spcPts val="0"/>
              </a:spcBef>
              <a:buNone/>
              <a:defRPr sz="900" b="0" i="0" u="none" strike="noStrike" cap="none">
                <a:solidFill>
                  <a:schemeClr val="dk2"/>
                </a:solidFill>
                <a:latin typeface="Arial"/>
                <a:ea typeface="Arial"/>
                <a:cs typeface="Arial"/>
                <a:sym typeface="Arial"/>
              </a:defRPr>
            </a:lvl2pPr>
            <a:lvl3pPr marL="0" lvl="2" indent="0" algn="l">
              <a:spcBef>
                <a:spcPts val="0"/>
              </a:spcBef>
              <a:buNone/>
              <a:defRPr sz="900" b="0" i="0" u="none" strike="noStrike" cap="none">
                <a:solidFill>
                  <a:schemeClr val="dk2"/>
                </a:solidFill>
                <a:latin typeface="Arial"/>
                <a:ea typeface="Arial"/>
                <a:cs typeface="Arial"/>
                <a:sym typeface="Arial"/>
              </a:defRPr>
            </a:lvl3pPr>
            <a:lvl4pPr marL="0" lvl="3" indent="0" algn="l">
              <a:spcBef>
                <a:spcPts val="0"/>
              </a:spcBef>
              <a:buNone/>
              <a:defRPr sz="900" b="0" i="0" u="none" strike="noStrike" cap="none">
                <a:solidFill>
                  <a:schemeClr val="dk2"/>
                </a:solidFill>
                <a:latin typeface="Arial"/>
                <a:ea typeface="Arial"/>
                <a:cs typeface="Arial"/>
                <a:sym typeface="Arial"/>
              </a:defRPr>
            </a:lvl4pPr>
            <a:lvl5pPr marL="0" lvl="4" indent="0" algn="l">
              <a:spcBef>
                <a:spcPts val="0"/>
              </a:spcBef>
              <a:buNone/>
              <a:defRPr sz="900" b="0" i="0" u="none" strike="noStrike" cap="none">
                <a:solidFill>
                  <a:schemeClr val="dk2"/>
                </a:solidFill>
                <a:latin typeface="Arial"/>
                <a:ea typeface="Arial"/>
                <a:cs typeface="Arial"/>
                <a:sym typeface="Arial"/>
              </a:defRPr>
            </a:lvl5pPr>
            <a:lvl6pPr marL="0" lvl="5" indent="0" algn="l">
              <a:spcBef>
                <a:spcPts val="0"/>
              </a:spcBef>
              <a:buNone/>
              <a:defRPr sz="900" b="0" i="0" u="none" strike="noStrike" cap="none">
                <a:solidFill>
                  <a:schemeClr val="dk2"/>
                </a:solidFill>
                <a:latin typeface="Arial"/>
                <a:ea typeface="Arial"/>
                <a:cs typeface="Arial"/>
                <a:sym typeface="Arial"/>
              </a:defRPr>
            </a:lvl6pPr>
            <a:lvl7pPr marL="0" lvl="6" indent="0" algn="l">
              <a:spcBef>
                <a:spcPts val="0"/>
              </a:spcBef>
              <a:buNone/>
              <a:defRPr sz="900" b="0" i="0" u="none" strike="noStrike" cap="none">
                <a:solidFill>
                  <a:schemeClr val="dk2"/>
                </a:solidFill>
                <a:latin typeface="Arial"/>
                <a:ea typeface="Arial"/>
                <a:cs typeface="Arial"/>
                <a:sym typeface="Arial"/>
              </a:defRPr>
            </a:lvl7pPr>
            <a:lvl8pPr marL="0" lvl="7" indent="0" algn="l">
              <a:spcBef>
                <a:spcPts val="0"/>
              </a:spcBef>
              <a:buNone/>
              <a:defRPr sz="900" b="0" i="0" u="none" strike="noStrike" cap="none">
                <a:solidFill>
                  <a:schemeClr val="dk2"/>
                </a:solidFill>
                <a:latin typeface="Arial"/>
                <a:ea typeface="Arial"/>
                <a:cs typeface="Arial"/>
                <a:sym typeface="Arial"/>
              </a:defRPr>
            </a:lvl8pPr>
            <a:lvl9pPr marL="0" lvl="8" indent="0" algn="l">
              <a:spcBef>
                <a:spcPts val="0"/>
              </a:spcBef>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pic>
        <p:nvPicPr>
          <p:cNvPr id="34" name="Google Shape;34;p4"/>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Slide - Mtns Image Title/Subtitle Area, Short Text, Logo, Bar">
  <p:cSld name="Content Slide - Mtns Image Title/Subtitle Area, Short Text, Logo, Bar">
    <p:spTree>
      <p:nvGrpSpPr>
        <p:cNvPr id="1" name="Shape 215"/>
        <p:cNvGrpSpPr/>
        <p:nvPr/>
      </p:nvGrpSpPr>
      <p:grpSpPr>
        <a:xfrm>
          <a:off x="0" y="0"/>
          <a:ext cx="0" cy="0"/>
          <a:chOff x="0" y="0"/>
          <a:chExt cx="0" cy="0"/>
        </a:xfrm>
      </p:grpSpPr>
      <p:sp>
        <p:nvSpPr>
          <p:cNvPr id="216" name="Google Shape;216;p32"/>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17" name="Google Shape;217;p32"/>
          <p:cNvPicPr preferRelativeResize="0"/>
          <p:nvPr/>
        </p:nvPicPr>
        <p:blipFill rotWithShape="1">
          <a:blip r:embed="rId2">
            <a:alphaModFix/>
          </a:blip>
          <a:srcRect/>
          <a:stretch/>
        </p:blipFill>
        <p:spPr>
          <a:xfrm>
            <a:off x="10928414" y="5687777"/>
            <a:ext cx="1006412" cy="698380"/>
          </a:xfrm>
          <a:prstGeom prst="rect">
            <a:avLst/>
          </a:prstGeom>
          <a:noFill/>
          <a:ln>
            <a:noFill/>
          </a:ln>
        </p:spPr>
      </p:pic>
      <p:pic>
        <p:nvPicPr>
          <p:cNvPr id="218" name="Google Shape;218;p32"/>
          <p:cNvPicPr preferRelativeResize="0"/>
          <p:nvPr/>
        </p:nvPicPr>
        <p:blipFill rotWithShape="1">
          <a:blip r:embed="rId3">
            <a:alphaModFix/>
          </a:blip>
          <a:srcRect/>
          <a:stretch/>
        </p:blipFill>
        <p:spPr>
          <a:xfrm>
            <a:off x="0" y="0"/>
            <a:ext cx="12192000" cy="1333500"/>
          </a:xfrm>
          <a:prstGeom prst="rect">
            <a:avLst/>
          </a:prstGeom>
          <a:noFill/>
          <a:ln>
            <a:noFill/>
          </a:ln>
        </p:spPr>
      </p:pic>
      <p:sp>
        <p:nvSpPr>
          <p:cNvPr id="219" name="Google Shape;219;p32"/>
          <p:cNvSpPr txBox="1">
            <a:spLocks noGrp="1"/>
          </p:cNvSpPr>
          <p:nvPr>
            <p:ph type="title"/>
          </p:nvPr>
        </p:nvSpPr>
        <p:spPr>
          <a:xfrm>
            <a:off x="1057277" y="205234"/>
            <a:ext cx="6029327"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2"/>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1" name="Google Shape;221;p32"/>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22" name="Google Shape;222;p32"/>
          <p:cNvSpPr txBox="1">
            <a:spLocks noGrp="1"/>
          </p:cNvSpPr>
          <p:nvPr>
            <p:ph type="subTitle" idx="2"/>
          </p:nvPr>
        </p:nvSpPr>
        <p:spPr>
          <a:xfrm>
            <a:off x="1057276" y="563465"/>
            <a:ext cx="6029325"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Slide - Seaport Industrial Image Title/Subtitle Area, Short Text, Logo, Bar">
  <p:cSld name="Content Slide - Seaport Industrial Image Title/Subtitle Area, Short Text, Logo, Bar">
    <p:spTree>
      <p:nvGrpSpPr>
        <p:cNvPr id="1" name="Shape 223"/>
        <p:cNvGrpSpPr/>
        <p:nvPr/>
      </p:nvGrpSpPr>
      <p:grpSpPr>
        <a:xfrm>
          <a:off x="0" y="0"/>
          <a:ext cx="0" cy="0"/>
          <a:chOff x="0" y="0"/>
          <a:chExt cx="0" cy="0"/>
        </a:xfrm>
      </p:grpSpPr>
      <p:pic>
        <p:nvPicPr>
          <p:cNvPr id="224" name="Google Shape;224;p33"/>
          <p:cNvPicPr preferRelativeResize="0"/>
          <p:nvPr/>
        </p:nvPicPr>
        <p:blipFill rotWithShape="1">
          <a:blip r:embed="rId2">
            <a:alphaModFix/>
          </a:blip>
          <a:srcRect/>
          <a:stretch/>
        </p:blipFill>
        <p:spPr>
          <a:xfrm>
            <a:off x="0" y="-11581"/>
            <a:ext cx="12192000" cy="1333500"/>
          </a:xfrm>
          <a:prstGeom prst="rect">
            <a:avLst/>
          </a:prstGeom>
          <a:noFill/>
          <a:ln>
            <a:noFill/>
          </a:ln>
        </p:spPr>
      </p:pic>
      <p:sp>
        <p:nvSpPr>
          <p:cNvPr id="225" name="Google Shape;225;p33"/>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26" name="Google Shape;226;p33"/>
          <p:cNvPicPr preferRelativeResize="0"/>
          <p:nvPr/>
        </p:nvPicPr>
        <p:blipFill rotWithShape="1">
          <a:blip r:embed="rId3">
            <a:alphaModFix/>
          </a:blip>
          <a:srcRect/>
          <a:stretch/>
        </p:blipFill>
        <p:spPr>
          <a:xfrm>
            <a:off x="10928414" y="5687777"/>
            <a:ext cx="1006412" cy="698380"/>
          </a:xfrm>
          <a:prstGeom prst="rect">
            <a:avLst/>
          </a:prstGeom>
          <a:noFill/>
          <a:ln>
            <a:noFill/>
          </a:ln>
        </p:spPr>
      </p:pic>
      <p:sp>
        <p:nvSpPr>
          <p:cNvPr id="227" name="Google Shape;227;p33"/>
          <p:cNvSpPr txBox="1">
            <a:spLocks noGrp="1"/>
          </p:cNvSpPr>
          <p:nvPr>
            <p:ph type="title"/>
          </p:nvPr>
        </p:nvSpPr>
        <p:spPr>
          <a:xfrm>
            <a:off x="1199323" y="205234"/>
            <a:ext cx="6195776"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33"/>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9" name="Google Shape;229;p33"/>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30" name="Google Shape;230;p33"/>
          <p:cNvSpPr txBox="1">
            <a:spLocks noGrp="1"/>
          </p:cNvSpPr>
          <p:nvPr>
            <p:ph type="subTitle" idx="2"/>
          </p:nvPr>
        </p:nvSpPr>
        <p:spPr>
          <a:xfrm>
            <a:off x="1199326" y="563465"/>
            <a:ext cx="6195775"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 - Coast Image Title/Subtitle Area, Short Text, Logo, Bar">
  <p:cSld name="Content Slide - Coast Image Title/Subtitle Area, Short Text, Logo, Bar">
    <p:spTree>
      <p:nvGrpSpPr>
        <p:cNvPr id="1" name="Shape 231"/>
        <p:cNvGrpSpPr/>
        <p:nvPr/>
      </p:nvGrpSpPr>
      <p:grpSpPr>
        <a:xfrm>
          <a:off x="0" y="0"/>
          <a:ext cx="0" cy="0"/>
          <a:chOff x="0" y="0"/>
          <a:chExt cx="0" cy="0"/>
        </a:xfrm>
      </p:grpSpPr>
      <p:sp>
        <p:nvSpPr>
          <p:cNvPr id="232" name="Google Shape;232;p34"/>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33" name="Google Shape;233;p34"/>
          <p:cNvPicPr preferRelativeResize="0"/>
          <p:nvPr/>
        </p:nvPicPr>
        <p:blipFill rotWithShape="1">
          <a:blip r:embed="rId2">
            <a:alphaModFix/>
          </a:blip>
          <a:srcRect/>
          <a:stretch/>
        </p:blipFill>
        <p:spPr>
          <a:xfrm>
            <a:off x="10928414" y="5687777"/>
            <a:ext cx="1006412" cy="698380"/>
          </a:xfrm>
          <a:prstGeom prst="rect">
            <a:avLst/>
          </a:prstGeom>
          <a:noFill/>
          <a:ln>
            <a:noFill/>
          </a:ln>
        </p:spPr>
      </p:pic>
      <p:pic>
        <p:nvPicPr>
          <p:cNvPr id="234" name="Google Shape;234;p34"/>
          <p:cNvPicPr preferRelativeResize="0"/>
          <p:nvPr/>
        </p:nvPicPr>
        <p:blipFill rotWithShape="1">
          <a:blip r:embed="rId3">
            <a:alphaModFix/>
          </a:blip>
          <a:srcRect/>
          <a:stretch/>
        </p:blipFill>
        <p:spPr>
          <a:xfrm>
            <a:off x="0" y="0"/>
            <a:ext cx="12192000" cy="1333500"/>
          </a:xfrm>
          <a:prstGeom prst="rect">
            <a:avLst/>
          </a:prstGeom>
          <a:noFill/>
          <a:ln>
            <a:noFill/>
          </a:ln>
        </p:spPr>
      </p:pic>
      <p:sp>
        <p:nvSpPr>
          <p:cNvPr id="235" name="Google Shape;235;p34"/>
          <p:cNvSpPr txBox="1">
            <a:spLocks noGrp="1"/>
          </p:cNvSpPr>
          <p:nvPr>
            <p:ph type="title"/>
          </p:nvPr>
        </p:nvSpPr>
        <p:spPr>
          <a:xfrm>
            <a:off x="1057276" y="205234"/>
            <a:ext cx="62674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34"/>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7" name="Google Shape;237;p34"/>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38" name="Google Shape;238;p34"/>
          <p:cNvSpPr txBox="1">
            <a:spLocks noGrp="1"/>
          </p:cNvSpPr>
          <p:nvPr>
            <p:ph type="subTitle" idx="2"/>
          </p:nvPr>
        </p:nvSpPr>
        <p:spPr>
          <a:xfrm>
            <a:off x="1057276" y="563465"/>
            <a:ext cx="62674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 - Aviation Image Title/Subtitle Area, Short Text, Logo, Bar">
  <p:cSld name="Content Slide - Aviation Image Title/Subtitle Area, Short Text, Logo, Bar">
    <p:spTree>
      <p:nvGrpSpPr>
        <p:cNvPr id="1" name="Shape 239"/>
        <p:cNvGrpSpPr/>
        <p:nvPr/>
      </p:nvGrpSpPr>
      <p:grpSpPr>
        <a:xfrm>
          <a:off x="0" y="0"/>
          <a:ext cx="0" cy="0"/>
          <a:chOff x="0" y="0"/>
          <a:chExt cx="0" cy="0"/>
        </a:xfrm>
      </p:grpSpPr>
      <p:pic>
        <p:nvPicPr>
          <p:cNvPr id="240" name="Google Shape;240;p35"/>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241" name="Google Shape;241;p35"/>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42" name="Google Shape;242;p35"/>
          <p:cNvPicPr preferRelativeResize="0"/>
          <p:nvPr/>
        </p:nvPicPr>
        <p:blipFill rotWithShape="1">
          <a:blip r:embed="rId3">
            <a:alphaModFix/>
          </a:blip>
          <a:srcRect/>
          <a:stretch/>
        </p:blipFill>
        <p:spPr>
          <a:xfrm>
            <a:off x="10928414" y="5687777"/>
            <a:ext cx="1006412" cy="698380"/>
          </a:xfrm>
          <a:prstGeom prst="rect">
            <a:avLst/>
          </a:prstGeom>
          <a:noFill/>
          <a:ln>
            <a:noFill/>
          </a:ln>
        </p:spPr>
      </p:pic>
      <p:sp>
        <p:nvSpPr>
          <p:cNvPr id="243" name="Google Shape;243;p35"/>
          <p:cNvSpPr txBox="1">
            <a:spLocks noGrp="1"/>
          </p:cNvSpPr>
          <p:nvPr>
            <p:ph type="title"/>
          </p:nvPr>
        </p:nvSpPr>
        <p:spPr>
          <a:xfrm>
            <a:off x="1057276" y="205234"/>
            <a:ext cx="7323245"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5"/>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5" name="Google Shape;245;p35"/>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46" name="Google Shape;246;p35"/>
          <p:cNvSpPr txBox="1">
            <a:spLocks noGrp="1"/>
          </p:cNvSpPr>
          <p:nvPr>
            <p:ph type="subTitle" idx="2"/>
          </p:nvPr>
        </p:nvSpPr>
        <p:spPr>
          <a:xfrm>
            <a:off x="1057276" y="563465"/>
            <a:ext cx="7323245"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 - Manufacturing Image Title/Subtitle Area, Short Text, Logo, Bar">
  <p:cSld name="Content Slide - Manufacturing Image Title/Subtitle Area, Short Text, Logo, Bar">
    <p:spTree>
      <p:nvGrpSpPr>
        <p:cNvPr id="1" name="Shape 247"/>
        <p:cNvGrpSpPr/>
        <p:nvPr/>
      </p:nvGrpSpPr>
      <p:grpSpPr>
        <a:xfrm>
          <a:off x="0" y="0"/>
          <a:ext cx="0" cy="0"/>
          <a:chOff x="0" y="0"/>
          <a:chExt cx="0" cy="0"/>
        </a:xfrm>
      </p:grpSpPr>
      <p:pic>
        <p:nvPicPr>
          <p:cNvPr id="248" name="Google Shape;248;p36"/>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249" name="Google Shape;249;p36"/>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50" name="Google Shape;250;p36"/>
          <p:cNvPicPr preferRelativeResize="0"/>
          <p:nvPr/>
        </p:nvPicPr>
        <p:blipFill rotWithShape="1">
          <a:blip r:embed="rId3">
            <a:alphaModFix/>
          </a:blip>
          <a:srcRect/>
          <a:stretch/>
        </p:blipFill>
        <p:spPr>
          <a:xfrm>
            <a:off x="10928414" y="5687777"/>
            <a:ext cx="1006412" cy="698380"/>
          </a:xfrm>
          <a:prstGeom prst="rect">
            <a:avLst/>
          </a:prstGeom>
          <a:noFill/>
          <a:ln>
            <a:noFill/>
          </a:ln>
        </p:spPr>
      </p:pic>
      <p:sp>
        <p:nvSpPr>
          <p:cNvPr id="251" name="Google Shape;251;p36"/>
          <p:cNvSpPr txBox="1">
            <a:spLocks noGrp="1"/>
          </p:cNvSpPr>
          <p:nvPr>
            <p:ph type="title"/>
          </p:nvPr>
        </p:nvSpPr>
        <p:spPr>
          <a:xfrm>
            <a:off x="1221869" y="205234"/>
            <a:ext cx="64499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36"/>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3" name="Google Shape;253;p36"/>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54" name="Google Shape;254;p36"/>
          <p:cNvSpPr txBox="1">
            <a:spLocks noGrp="1"/>
          </p:cNvSpPr>
          <p:nvPr>
            <p:ph type="subTitle" idx="2"/>
          </p:nvPr>
        </p:nvSpPr>
        <p:spPr>
          <a:xfrm>
            <a:off x="1221869" y="563465"/>
            <a:ext cx="64499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Slide - Manufacturing 2 Image Title/Subtitle Area, Short Text, Logo, Bar">
  <p:cSld name="Content Slide - Manufacturing 2 Image Title/Subtitle Area, Short Text, Logo, Bar">
    <p:spTree>
      <p:nvGrpSpPr>
        <p:cNvPr id="1" name="Shape 255"/>
        <p:cNvGrpSpPr/>
        <p:nvPr/>
      </p:nvGrpSpPr>
      <p:grpSpPr>
        <a:xfrm>
          <a:off x="0" y="0"/>
          <a:ext cx="0" cy="0"/>
          <a:chOff x="0" y="0"/>
          <a:chExt cx="0" cy="0"/>
        </a:xfrm>
      </p:grpSpPr>
      <p:pic>
        <p:nvPicPr>
          <p:cNvPr id="256" name="Google Shape;256;p37"/>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257" name="Google Shape;257;p37"/>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58" name="Google Shape;258;p37"/>
          <p:cNvPicPr preferRelativeResize="0"/>
          <p:nvPr/>
        </p:nvPicPr>
        <p:blipFill rotWithShape="1">
          <a:blip r:embed="rId3">
            <a:alphaModFix/>
          </a:blip>
          <a:srcRect/>
          <a:stretch/>
        </p:blipFill>
        <p:spPr>
          <a:xfrm>
            <a:off x="10928414" y="5687777"/>
            <a:ext cx="1006412" cy="698380"/>
          </a:xfrm>
          <a:prstGeom prst="rect">
            <a:avLst/>
          </a:prstGeom>
          <a:noFill/>
          <a:ln>
            <a:noFill/>
          </a:ln>
        </p:spPr>
      </p:pic>
      <p:sp>
        <p:nvSpPr>
          <p:cNvPr id="259" name="Google Shape;259;p37"/>
          <p:cNvSpPr txBox="1">
            <a:spLocks noGrp="1"/>
          </p:cNvSpPr>
          <p:nvPr>
            <p:ph type="title"/>
          </p:nvPr>
        </p:nvSpPr>
        <p:spPr>
          <a:xfrm>
            <a:off x="1633348" y="159510"/>
            <a:ext cx="7181469"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37"/>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1" name="Google Shape;261;p37"/>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62" name="Google Shape;262;p37"/>
          <p:cNvSpPr txBox="1">
            <a:spLocks noGrp="1"/>
          </p:cNvSpPr>
          <p:nvPr>
            <p:ph type="subTitle" idx="2"/>
          </p:nvPr>
        </p:nvSpPr>
        <p:spPr>
          <a:xfrm>
            <a:off x="1633348" y="517745"/>
            <a:ext cx="7181469"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 - Title, Long Text, Bar">
  <p:cSld name="Content Slide - Title, Long Text, Bar">
    <p:spTree>
      <p:nvGrpSpPr>
        <p:cNvPr id="1" name="Shape 263"/>
        <p:cNvGrpSpPr/>
        <p:nvPr/>
      </p:nvGrpSpPr>
      <p:grpSpPr>
        <a:xfrm>
          <a:off x="0" y="0"/>
          <a:ext cx="0" cy="0"/>
          <a:chOff x="0" y="0"/>
          <a:chExt cx="0" cy="0"/>
        </a:xfrm>
      </p:grpSpPr>
      <p:sp>
        <p:nvSpPr>
          <p:cNvPr id="264" name="Google Shape;264;p38"/>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265" name="Google Shape;265;p38"/>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38"/>
          <p:cNvSpPr txBox="1">
            <a:spLocks noGrp="1"/>
          </p:cNvSpPr>
          <p:nvPr>
            <p:ph type="body" idx="1"/>
          </p:nvPr>
        </p:nvSpPr>
        <p:spPr>
          <a:xfrm>
            <a:off x="838200" y="1228731"/>
            <a:ext cx="10515600" cy="5019673"/>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7" name="Google Shape;267;p38"/>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Slide - Title, Small Chart, Logo, Bar">
  <p:cSld name="Content Slide - Title, Small Chart, Logo, Bar">
    <p:spTree>
      <p:nvGrpSpPr>
        <p:cNvPr id="1" name="Shape 268"/>
        <p:cNvGrpSpPr/>
        <p:nvPr/>
      </p:nvGrpSpPr>
      <p:grpSpPr>
        <a:xfrm>
          <a:off x="0" y="0"/>
          <a:ext cx="0" cy="0"/>
          <a:chOff x="0" y="0"/>
          <a:chExt cx="0" cy="0"/>
        </a:xfrm>
      </p:grpSpPr>
      <p:sp>
        <p:nvSpPr>
          <p:cNvPr id="269" name="Google Shape;269;p39"/>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70" name="Google Shape;270;p39"/>
          <p:cNvPicPr preferRelativeResize="0"/>
          <p:nvPr/>
        </p:nvPicPr>
        <p:blipFill rotWithShape="1">
          <a:blip r:embed="rId2">
            <a:alphaModFix/>
          </a:blip>
          <a:srcRect/>
          <a:stretch/>
        </p:blipFill>
        <p:spPr>
          <a:xfrm>
            <a:off x="10928414" y="5687777"/>
            <a:ext cx="1006412" cy="698380"/>
          </a:xfrm>
          <a:prstGeom prst="rect">
            <a:avLst/>
          </a:prstGeom>
          <a:noFill/>
          <a:ln>
            <a:noFill/>
          </a:ln>
        </p:spPr>
      </p:pic>
      <p:sp>
        <p:nvSpPr>
          <p:cNvPr id="271" name="Google Shape;271;p39"/>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39"/>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73" name="Google Shape;273;p39"/>
          <p:cNvSpPr>
            <a:spLocks noGrp="1"/>
          </p:cNvSpPr>
          <p:nvPr>
            <p:ph type="chart" idx="2"/>
          </p:nvPr>
        </p:nvSpPr>
        <p:spPr>
          <a:xfrm>
            <a:off x="838200" y="1228727"/>
            <a:ext cx="10515600" cy="41742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78591"/>
              </a:buClr>
              <a:buSzPts val="2100"/>
              <a:buFont typeface="Arial"/>
              <a:buChar char="•"/>
              <a:defRPr sz="2100" b="0" i="0" u="none" strike="noStrike" cap="none">
                <a:solidFill>
                  <a:srgbClr val="778591"/>
                </a:solidFill>
                <a:latin typeface="Times New Roman"/>
                <a:ea typeface="Times New Roman"/>
                <a:cs typeface="Times New Roman"/>
                <a:sym typeface="Times New Roman"/>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Slide - Title, Large Chart, Bar">
  <p:cSld name="Content Slide - Title, Large Chart, Bar">
    <p:spTree>
      <p:nvGrpSpPr>
        <p:cNvPr id="1" name="Shape 274"/>
        <p:cNvGrpSpPr/>
        <p:nvPr/>
      </p:nvGrpSpPr>
      <p:grpSpPr>
        <a:xfrm>
          <a:off x="0" y="0"/>
          <a:ext cx="0" cy="0"/>
          <a:chOff x="0" y="0"/>
          <a:chExt cx="0" cy="0"/>
        </a:xfrm>
      </p:grpSpPr>
      <p:sp>
        <p:nvSpPr>
          <p:cNvPr id="275" name="Google Shape;275;p40"/>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276" name="Google Shape;276;p40"/>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40"/>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78" name="Google Shape;278;p40"/>
          <p:cNvSpPr>
            <a:spLocks noGrp="1"/>
          </p:cNvSpPr>
          <p:nvPr>
            <p:ph type="chart" idx="2"/>
          </p:nvPr>
        </p:nvSpPr>
        <p:spPr>
          <a:xfrm>
            <a:off x="838200" y="1228730"/>
            <a:ext cx="10515600" cy="517207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78591"/>
              </a:buClr>
              <a:buSzPts val="2100"/>
              <a:buFont typeface="Arial"/>
              <a:buChar char="•"/>
              <a:defRPr sz="2100" b="0" i="0" u="none" strike="noStrike" cap="none">
                <a:solidFill>
                  <a:srgbClr val="778591"/>
                </a:solidFill>
                <a:latin typeface="Times New Roman"/>
                <a:ea typeface="Times New Roman"/>
                <a:cs typeface="Times New Roman"/>
                <a:sym typeface="Times New Roman"/>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ontent Slide - Title, Small SmartArt, Logo, Bar">
  <p:cSld name="1_Content Slide - Title, Small SmartArt, Logo, Bar">
    <p:spTree>
      <p:nvGrpSpPr>
        <p:cNvPr id="1" name="Shape 279"/>
        <p:cNvGrpSpPr/>
        <p:nvPr/>
      </p:nvGrpSpPr>
      <p:grpSpPr>
        <a:xfrm>
          <a:off x="0" y="0"/>
          <a:ext cx="0" cy="0"/>
          <a:chOff x="0" y="0"/>
          <a:chExt cx="0" cy="0"/>
        </a:xfrm>
      </p:grpSpPr>
      <p:sp>
        <p:nvSpPr>
          <p:cNvPr id="280" name="Google Shape;280;p41"/>
          <p:cNvSpPr>
            <a:spLocks noGrp="1"/>
          </p:cNvSpPr>
          <p:nvPr>
            <p:ph type="dgm" idx="2"/>
          </p:nvPr>
        </p:nvSpPr>
        <p:spPr>
          <a:xfrm>
            <a:off x="838200" y="1225554"/>
            <a:ext cx="10515600" cy="41894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28591"/>
              </a:buClr>
              <a:buSzPts val="2100"/>
              <a:buFont typeface="Arial"/>
              <a:buChar char="•"/>
              <a:defRPr sz="2100" b="0" i="0" u="none" strike="noStrike" cap="none">
                <a:solidFill>
                  <a:srgbClr val="728591"/>
                </a:solidFill>
                <a:latin typeface="Times New Roman"/>
                <a:ea typeface="Times New Roman"/>
                <a:cs typeface="Times New Roman"/>
                <a:sym typeface="Times New Roman"/>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281" name="Google Shape;281;p41"/>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10928414" y="5687777"/>
            <a:ext cx="1006412" cy="698380"/>
          </a:xfrm>
          <a:prstGeom prst="rect">
            <a:avLst/>
          </a:prstGeom>
          <a:noFill/>
          <a:ln>
            <a:noFill/>
          </a:ln>
        </p:spPr>
      </p:pic>
      <p:sp>
        <p:nvSpPr>
          <p:cNvPr id="283" name="Google Shape;283;p41"/>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41"/>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ontent Slide - Title, Large SmartArt, Bar">
  <p:cSld name="1_Content Slide - Title, Large SmartArt, Bar">
    <p:spTree>
      <p:nvGrpSpPr>
        <p:cNvPr id="1" name="Shape 285"/>
        <p:cNvGrpSpPr/>
        <p:nvPr/>
      </p:nvGrpSpPr>
      <p:grpSpPr>
        <a:xfrm>
          <a:off x="0" y="0"/>
          <a:ext cx="0" cy="0"/>
          <a:chOff x="0" y="0"/>
          <a:chExt cx="0" cy="0"/>
        </a:xfrm>
      </p:grpSpPr>
      <p:sp>
        <p:nvSpPr>
          <p:cNvPr id="286" name="Google Shape;286;p42"/>
          <p:cNvSpPr>
            <a:spLocks noGrp="1"/>
          </p:cNvSpPr>
          <p:nvPr>
            <p:ph type="dgm" idx="2"/>
          </p:nvPr>
        </p:nvSpPr>
        <p:spPr>
          <a:xfrm>
            <a:off x="838200" y="1228729"/>
            <a:ext cx="10515600" cy="51720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28591"/>
              </a:buClr>
              <a:buSzPts val="2100"/>
              <a:buFont typeface="Arial"/>
              <a:buChar char="•"/>
              <a:defRPr sz="2100" b="0" i="0" u="none" strike="noStrike" cap="none">
                <a:solidFill>
                  <a:srgbClr val="728591"/>
                </a:solidFill>
                <a:latin typeface="Times New Roman"/>
                <a:ea typeface="Times New Roman"/>
                <a:cs typeface="Times New Roman"/>
                <a:sym typeface="Times New Roman"/>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287" name="Google Shape;287;p42"/>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288" name="Google Shape;288;p42"/>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42"/>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Slide - Small Image, Title, Bar, Logo">
  <p:cSld name="Image Slide - Small Image, Title, Bar, Logo">
    <p:spTree>
      <p:nvGrpSpPr>
        <p:cNvPr id="1" name="Shape 290"/>
        <p:cNvGrpSpPr/>
        <p:nvPr/>
      </p:nvGrpSpPr>
      <p:grpSpPr>
        <a:xfrm>
          <a:off x="0" y="0"/>
          <a:ext cx="0" cy="0"/>
          <a:chOff x="0" y="0"/>
          <a:chExt cx="0" cy="0"/>
        </a:xfrm>
      </p:grpSpPr>
      <p:sp>
        <p:nvSpPr>
          <p:cNvPr id="291" name="Google Shape;291;p43"/>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92" name="Google Shape;292;p43"/>
          <p:cNvPicPr preferRelativeResize="0"/>
          <p:nvPr/>
        </p:nvPicPr>
        <p:blipFill rotWithShape="1">
          <a:blip r:embed="rId2">
            <a:alphaModFix/>
          </a:blip>
          <a:srcRect/>
          <a:stretch/>
        </p:blipFill>
        <p:spPr>
          <a:xfrm>
            <a:off x="10928414" y="5687777"/>
            <a:ext cx="1006412" cy="698380"/>
          </a:xfrm>
          <a:prstGeom prst="rect">
            <a:avLst/>
          </a:prstGeom>
          <a:noFill/>
          <a:ln>
            <a:noFill/>
          </a:ln>
        </p:spPr>
      </p:pic>
      <p:sp>
        <p:nvSpPr>
          <p:cNvPr id="293" name="Google Shape;293;p43"/>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43"/>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95" name="Google Shape;295;p43"/>
          <p:cNvSpPr>
            <a:spLocks noGrp="1"/>
          </p:cNvSpPr>
          <p:nvPr>
            <p:ph type="pic" idx="2"/>
          </p:nvPr>
        </p:nvSpPr>
        <p:spPr>
          <a:xfrm>
            <a:off x="838200" y="1228727"/>
            <a:ext cx="10515600" cy="4174280"/>
          </a:xfrm>
          <a:prstGeom prst="rect">
            <a:avLst/>
          </a:prstGeom>
          <a:noFill/>
          <a:ln>
            <a:noFill/>
          </a:ln>
          <a:effectLst>
            <a:outerShdw blurRad="50800" dist="38100" dir="2700000" algn="tl" rotWithShape="0">
              <a:srgbClr val="000000">
                <a:alpha val="40000"/>
              </a:srgbClr>
            </a:outerShdw>
          </a:effectLst>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and Content Slide - Small Image, Text, Title, Bar, Logo">
  <p:cSld name="Image and Content Slide - Small Image, Text, Title, Bar, Logo">
    <p:spTree>
      <p:nvGrpSpPr>
        <p:cNvPr id="1" name="Shape 296"/>
        <p:cNvGrpSpPr/>
        <p:nvPr/>
      </p:nvGrpSpPr>
      <p:grpSpPr>
        <a:xfrm>
          <a:off x="0" y="0"/>
          <a:ext cx="0" cy="0"/>
          <a:chOff x="0" y="0"/>
          <a:chExt cx="0" cy="0"/>
        </a:xfrm>
      </p:grpSpPr>
      <p:sp>
        <p:nvSpPr>
          <p:cNvPr id="297" name="Google Shape;297;p44"/>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298" name="Google Shape;298;p44"/>
          <p:cNvPicPr preferRelativeResize="0"/>
          <p:nvPr/>
        </p:nvPicPr>
        <p:blipFill rotWithShape="1">
          <a:blip r:embed="rId2">
            <a:alphaModFix/>
          </a:blip>
          <a:srcRect/>
          <a:stretch/>
        </p:blipFill>
        <p:spPr>
          <a:xfrm>
            <a:off x="10928414" y="5687777"/>
            <a:ext cx="1006412" cy="698380"/>
          </a:xfrm>
          <a:prstGeom prst="rect">
            <a:avLst/>
          </a:prstGeom>
          <a:noFill/>
          <a:ln>
            <a:noFill/>
          </a:ln>
        </p:spPr>
      </p:pic>
      <p:sp>
        <p:nvSpPr>
          <p:cNvPr id="299" name="Google Shape;299;p44"/>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44"/>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01" name="Google Shape;301;p44"/>
          <p:cNvSpPr>
            <a:spLocks noGrp="1"/>
          </p:cNvSpPr>
          <p:nvPr>
            <p:ph type="pic" idx="2"/>
          </p:nvPr>
        </p:nvSpPr>
        <p:spPr>
          <a:xfrm>
            <a:off x="186524" y="1775339"/>
            <a:ext cx="5157835" cy="3130208"/>
          </a:xfrm>
          <a:prstGeom prst="rect">
            <a:avLst/>
          </a:prstGeom>
          <a:noFill/>
          <a:ln>
            <a:noFill/>
          </a:ln>
          <a:effectLst>
            <a:outerShdw blurRad="50800" dist="38100" dir="2700000" algn="tl" rotWithShape="0">
              <a:srgbClr val="000000">
                <a:alpha val="40000"/>
              </a:srgbClr>
            </a:outerShdw>
          </a:effectLst>
        </p:spPr>
      </p:sp>
      <p:sp>
        <p:nvSpPr>
          <p:cNvPr id="302" name="Google Shape;302;p44"/>
          <p:cNvSpPr txBox="1">
            <a:spLocks noGrp="1"/>
          </p:cNvSpPr>
          <p:nvPr>
            <p:ph type="body" idx="1"/>
          </p:nvPr>
        </p:nvSpPr>
        <p:spPr>
          <a:xfrm>
            <a:off x="5539667" y="1281613"/>
            <a:ext cx="6395159" cy="4201670"/>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 and Content Slide 2 - Small Image, Text, Title, Bar, Logo">
  <p:cSld name="Image and Content Slide 2 - Small Image, Text, Title, Bar, Logo">
    <p:spTree>
      <p:nvGrpSpPr>
        <p:cNvPr id="1" name="Shape 303"/>
        <p:cNvGrpSpPr/>
        <p:nvPr/>
      </p:nvGrpSpPr>
      <p:grpSpPr>
        <a:xfrm>
          <a:off x="0" y="0"/>
          <a:ext cx="0" cy="0"/>
          <a:chOff x="0" y="0"/>
          <a:chExt cx="0" cy="0"/>
        </a:xfrm>
      </p:grpSpPr>
      <p:sp>
        <p:nvSpPr>
          <p:cNvPr id="304" name="Google Shape;304;p45"/>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305" name="Google Shape;305;p45"/>
          <p:cNvPicPr preferRelativeResize="0"/>
          <p:nvPr/>
        </p:nvPicPr>
        <p:blipFill rotWithShape="1">
          <a:blip r:embed="rId2">
            <a:alphaModFix/>
          </a:blip>
          <a:srcRect/>
          <a:stretch/>
        </p:blipFill>
        <p:spPr>
          <a:xfrm>
            <a:off x="10928414" y="5687777"/>
            <a:ext cx="1006412" cy="698380"/>
          </a:xfrm>
          <a:prstGeom prst="rect">
            <a:avLst/>
          </a:prstGeom>
          <a:noFill/>
          <a:ln>
            <a:noFill/>
          </a:ln>
        </p:spPr>
      </p:pic>
      <p:sp>
        <p:nvSpPr>
          <p:cNvPr id="306" name="Google Shape;306;p45"/>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45"/>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08" name="Google Shape;308;p45"/>
          <p:cNvSpPr>
            <a:spLocks noGrp="1"/>
          </p:cNvSpPr>
          <p:nvPr>
            <p:ph type="pic" idx="2"/>
          </p:nvPr>
        </p:nvSpPr>
        <p:spPr>
          <a:xfrm>
            <a:off x="6776989" y="1896631"/>
            <a:ext cx="5157835" cy="3130208"/>
          </a:xfrm>
          <a:prstGeom prst="rect">
            <a:avLst/>
          </a:prstGeom>
          <a:noFill/>
          <a:ln>
            <a:noFill/>
          </a:ln>
          <a:effectLst>
            <a:outerShdw blurRad="50800" dist="38100" dir="2700000" algn="tl" rotWithShape="0">
              <a:srgbClr val="000000">
                <a:alpha val="40000"/>
              </a:srgbClr>
            </a:outerShdw>
          </a:effectLst>
        </p:spPr>
      </p:sp>
      <p:sp>
        <p:nvSpPr>
          <p:cNvPr id="309" name="Google Shape;309;p45"/>
          <p:cNvSpPr txBox="1">
            <a:spLocks noGrp="1"/>
          </p:cNvSpPr>
          <p:nvPr>
            <p:ph type="body" idx="1"/>
          </p:nvPr>
        </p:nvSpPr>
        <p:spPr>
          <a:xfrm>
            <a:off x="177555" y="1360900"/>
            <a:ext cx="6395159" cy="4201670"/>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mage Slide - Medium Image, Title, Bar">
  <p:cSld name="Image Slide - Medium Image, Title, Bar">
    <p:spTree>
      <p:nvGrpSpPr>
        <p:cNvPr id="1" name="Shape 310"/>
        <p:cNvGrpSpPr/>
        <p:nvPr/>
      </p:nvGrpSpPr>
      <p:grpSpPr>
        <a:xfrm>
          <a:off x="0" y="0"/>
          <a:ext cx="0" cy="0"/>
          <a:chOff x="0" y="0"/>
          <a:chExt cx="0" cy="0"/>
        </a:xfrm>
      </p:grpSpPr>
      <p:sp>
        <p:nvSpPr>
          <p:cNvPr id="311" name="Google Shape;311;p46"/>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312" name="Google Shape;312;p46"/>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46"/>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14" name="Google Shape;314;p46"/>
          <p:cNvSpPr>
            <a:spLocks noGrp="1"/>
          </p:cNvSpPr>
          <p:nvPr>
            <p:ph type="pic" idx="2"/>
          </p:nvPr>
        </p:nvSpPr>
        <p:spPr>
          <a:xfrm>
            <a:off x="838200" y="1228730"/>
            <a:ext cx="10515600" cy="5191123"/>
          </a:xfrm>
          <a:prstGeom prst="rect">
            <a:avLst/>
          </a:prstGeom>
          <a:noFill/>
          <a:ln>
            <a:noFill/>
          </a:ln>
          <a:effectLst>
            <a:outerShdw blurRad="50800" dist="38100" dir="2700000" algn="tl" rotWithShape="0">
              <a:srgbClr val="000000">
                <a:alpha val="40000"/>
              </a:srgbClr>
            </a:outerShdw>
          </a:effectLst>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age and Content Slide - Medium Image, Text, Title, Bar">
  <p:cSld name="Image and Content Slide - Medium Image, Text, Title, Bar">
    <p:spTree>
      <p:nvGrpSpPr>
        <p:cNvPr id="1" name="Shape 315"/>
        <p:cNvGrpSpPr/>
        <p:nvPr/>
      </p:nvGrpSpPr>
      <p:grpSpPr>
        <a:xfrm>
          <a:off x="0" y="0"/>
          <a:ext cx="0" cy="0"/>
          <a:chOff x="0" y="0"/>
          <a:chExt cx="0" cy="0"/>
        </a:xfrm>
      </p:grpSpPr>
      <p:sp>
        <p:nvSpPr>
          <p:cNvPr id="316" name="Google Shape;316;p47"/>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317" name="Google Shape;317;p47"/>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47"/>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19" name="Google Shape;319;p47"/>
          <p:cNvSpPr>
            <a:spLocks noGrp="1"/>
          </p:cNvSpPr>
          <p:nvPr>
            <p:ph type="pic" idx="2"/>
          </p:nvPr>
        </p:nvSpPr>
        <p:spPr>
          <a:xfrm>
            <a:off x="208717" y="1290869"/>
            <a:ext cx="4975843" cy="5127686"/>
          </a:xfrm>
          <a:prstGeom prst="rect">
            <a:avLst/>
          </a:prstGeom>
          <a:noFill/>
          <a:ln>
            <a:noFill/>
          </a:ln>
          <a:effectLst>
            <a:outerShdw blurRad="50800" dist="38100" dir="2700000" algn="tl" rotWithShape="0">
              <a:srgbClr val="000000">
                <a:alpha val="40000"/>
              </a:srgbClr>
            </a:outerShdw>
          </a:effectLst>
        </p:spPr>
      </p:sp>
      <p:sp>
        <p:nvSpPr>
          <p:cNvPr id="320" name="Google Shape;320;p47"/>
          <p:cNvSpPr txBox="1">
            <a:spLocks noGrp="1"/>
          </p:cNvSpPr>
          <p:nvPr>
            <p:ph type="body" idx="1"/>
          </p:nvPr>
        </p:nvSpPr>
        <p:spPr>
          <a:xfrm>
            <a:off x="5370993" y="1290987"/>
            <a:ext cx="6688121" cy="5127568"/>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 and Content Slide 2 - Medium Image, Text, Title, Bar">
  <p:cSld name="Image and Content Slide 2 - Medium Image, Text, Title, Bar">
    <p:spTree>
      <p:nvGrpSpPr>
        <p:cNvPr id="1" name="Shape 321"/>
        <p:cNvGrpSpPr/>
        <p:nvPr/>
      </p:nvGrpSpPr>
      <p:grpSpPr>
        <a:xfrm>
          <a:off x="0" y="0"/>
          <a:ext cx="0" cy="0"/>
          <a:chOff x="0" y="0"/>
          <a:chExt cx="0" cy="0"/>
        </a:xfrm>
      </p:grpSpPr>
      <p:sp>
        <p:nvSpPr>
          <p:cNvPr id="322" name="Google Shape;322;p48"/>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323" name="Google Shape;323;p48"/>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48"/>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25" name="Google Shape;325;p48"/>
          <p:cNvSpPr>
            <a:spLocks noGrp="1"/>
          </p:cNvSpPr>
          <p:nvPr>
            <p:ph type="pic" idx="2"/>
          </p:nvPr>
        </p:nvSpPr>
        <p:spPr>
          <a:xfrm>
            <a:off x="7035645" y="1311318"/>
            <a:ext cx="4975843" cy="5127686"/>
          </a:xfrm>
          <a:prstGeom prst="rect">
            <a:avLst/>
          </a:prstGeom>
          <a:noFill/>
          <a:ln>
            <a:noFill/>
          </a:ln>
          <a:effectLst>
            <a:outerShdw blurRad="50800" dist="38100" dir="2700000" algn="tl" rotWithShape="0">
              <a:srgbClr val="000000">
                <a:alpha val="40000"/>
              </a:srgbClr>
            </a:outerShdw>
          </a:effectLst>
        </p:spPr>
      </p:sp>
      <p:sp>
        <p:nvSpPr>
          <p:cNvPr id="326" name="Google Shape;326;p48"/>
          <p:cNvSpPr txBox="1">
            <a:spLocks noGrp="1"/>
          </p:cNvSpPr>
          <p:nvPr>
            <p:ph type="body" idx="1"/>
          </p:nvPr>
        </p:nvSpPr>
        <p:spPr>
          <a:xfrm>
            <a:off x="177556" y="1311318"/>
            <a:ext cx="6688121" cy="5127568"/>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Slide - Large Image, Title">
  <p:cSld name="Image Slide - Large Image, Title">
    <p:spTree>
      <p:nvGrpSpPr>
        <p:cNvPr id="1" name="Shape 327"/>
        <p:cNvGrpSpPr/>
        <p:nvPr/>
      </p:nvGrpSpPr>
      <p:grpSpPr>
        <a:xfrm>
          <a:off x="0" y="0"/>
          <a:ext cx="0" cy="0"/>
          <a:chOff x="0" y="0"/>
          <a:chExt cx="0" cy="0"/>
        </a:xfrm>
      </p:grpSpPr>
      <p:sp>
        <p:nvSpPr>
          <p:cNvPr id="328" name="Google Shape;328;p49"/>
          <p:cNvSpPr txBox="1"/>
          <p:nvPr/>
        </p:nvSpPr>
        <p:spPr>
          <a:xfrm>
            <a:off x="104775" y="6650830"/>
            <a:ext cx="2743200" cy="13811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fld id="{00000000-1234-1234-1234-123412341234}" type="slidenum">
              <a:rPr lang="en-US" sz="900">
                <a:solidFill>
                  <a:schemeClr val="dk2"/>
                </a:solidFill>
                <a:latin typeface="Arial"/>
                <a:ea typeface="Arial"/>
                <a:cs typeface="Arial"/>
                <a:sym typeface="Arial"/>
              </a:rPr>
              <a:t>‹#›</a:t>
            </a:fld>
            <a:endParaRPr sz="900" dirty="0">
              <a:solidFill>
                <a:schemeClr val="dk2"/>
              </a:solidFill>
              <a:latin typeface="Arial"/>
              <a:ea typeface="Arial"/>
              <a:cs typeface="Arial"/>
              <a:sym typeface="Arial"/>
            </a:endParaRPr>
          </a:p>
        </p:txBody>
      </p:sp>
      <p:sp>
        <p:nvSpPr>
          <p:cNvPr id="329" name="Google Shape;329;p49"/>
          <p:cNvSpPr>
            <a:spLocks noGrp="1"/>
          </p:cNvSpPr>
          <p:nvPr>
            <p:ph type="pic" idx="2"/>
          </p:nvPr>
        </p:nvSpPr>
        <p:spPr>
          <a:xfrm>
            <a:off x="838200" y="1228726"/>
            <a:ext cx="10515600" cy="5560216"/>
          </a:xfrm>
          <a:prstGeom prst="rect">
            <a:avLst/>
          </a:prstGeom>
          <a:noFill/>
          <a:ln>
            <a:noFill/>
          </a:ln>
          <a:effectLst>
            <a:outerShdw blurRad="50800" dist="38100" dir="2700000" algn="tl" rotWithShape="0">
              <a:srgbClr val="000000">
                <a:alpha val="40000"/>
              </a:srgbClr>
            </a:outerShdw>
          </a:effectLst>
        </p:spPr>
      </p:sp>
      <p:sp>
        <p:nvSpPr>
          <p:cNvPr id="330" name="Google Shape;330;p49"/>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Divider Slide - Logo, Bar, No Image">
  <p:cSld name="Section Divider Slide - Logo, Bar, No Image">
    <p:spTree>
      <p:nvGrpSpPr>
        <p:cNvPr id="1" name="Shape 331"/>
        <p:cNvGrpSpPr/>
        <p:nvPr/>
      </p:nvGrpSpPr>
      <p:grpSpPr>
        <a:xfrm>
          <a:off x="0" y="0"/>
          <a:ext cx="0" cy="0"/>
          <a:chOff x="0" y="0"/>
          <a:chExt cx="0" cy="0"/>
        </a:xfrm>
      </p:grpSpPr>
      <p:sp>
        <p:nvSpPr>
          <p:cNvPr id="332" name="Google Shape;332;p50"/>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333" name="Google Shape;333;p50"/>
          <p:cNvPicPr preferRelativeResize="0"/>
          <p:nvPr/>
        </p:nvPicPr>
        <p:blipFill rotWithShape="1">
          <a:blip r:embed="rId2">
            <a:alphaModFix/>
          </a:blip>
          <a:srcRect/>
          <a:stretch/>
        </p:blipFill>
        <p:spPr>
          <a:xfrm>
            <a:off x="10928414" y="5687777"/>
            <a:ext cx="1006412" cy="698380"/>
          </a:xfrm>
          <a:prstGeom prst="rect">
            <a:avLst/>
          </a:prstGeom>
          <a:noFill/>
          <a:ln>
            <a:noFill/>
          </a:ln>
        </p:spPr>
      </p:pic>
      <p:sp>
        <p:nvSpPr>
          <p:cNvPr id="334" name="Google Shape;334;p50"/>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35" name="Google Shape;335;p50"/>
          <p:cNvSpPr/>
          <p:nvPr/>
        </p:nvSpPr>
        <p:spPr>
          <a:xfrm>
            <a:off x="0" y="609998"/>
            <a:ext cx="12192000" cy="894952"/>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336" name="Google Shape;336;p50"/>
          <p:cNvSpPr txBox="1">
            <a:spLocks noGrp="1"/>
          </p:cNvSpPr>
          <p:nvPr>
            <p:ph type="ctrTitle"/>
          </p:nvPr>
        </p:nvSpPr>
        <p:spPr>
          <a:xfrm>
            <a:off x="190500" y="609998"/>
            <a:ext cx="11811000" cy="894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100"/>
              <a:buFont typeface="Times New Roman"/>
              <a:buNone/>
              <a:defRPr sz="2100" i="1">
                <a:solidFill>
                  <a:schemeClr val="lt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Divider Slide - Logo, Bar, Image">
  <p:cSld name="Section Divider Slide - Logo, Bar, Image">
    <p:spTree>
      <p:nvGrpSpPr>
        <p:cNvPr id="1" name="Shape 337"/>
        <p:cNvGrpSpPr/>
        <p:nvPr/>
      </p:nvGrpSpPr>
      <p:grpSpPr>
        <a:xfrm>
          <a:off x="0" y="0"/>
          <a:ext cx="0" cy="0"/>
          <a:chOff x="0" y="0"/>
          <a:chExt cx="0" cy="0"/>
        </a:xfrm>
      </p:grpSpPr>
      <p:sp>
        <p:nvSpPr>
          <p:cNvPr id="338" name="Google Shape;338;p51"/>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339" name="Google Shape;339;p51"/>
          <p:cNvPicPr preferRelativeResize="0"/>
          <p:nvPr/>
        </p:nvPicPr>
        <p:blipFill rotWithShape="1">
          <a:blip r:embed="rId2">
            <a:alphaModFix/>
          </a:blip>
          <a:srcRect/>
          <a:stretch/>
        </p:blipFill>
        <p:spPr>
          <a:xfrm>
            <a:off x="10928414" y="5687777"/>
            <a:ext cx="1006412" cy="698380"/>
          </a:xfrm>
          <a:prstGeom prst="rect">
            <a:avLst/>
          </a:prstGeom>
          <a:noFill/>
          <a:ln>
            <a:noFill/>
          </a:ln>
        </p:spPr>
      </p:pic>
      <p:sp>
        <p:nvSpPr>
          <p:cNvPr id="340" name="Google Shape;340;p51"/>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41" name="Google Shape;341;p51"/>
          <p:cNvSpPr/>
          <p:nvPr/>
        </p:nvSpPr>
        <p:spPr>
          <a:xfrm>
            <a:off x="0" y="609998"/>
            <a:ext cx="12192000" cy="894952"/>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342" name="Google Shape;342;p51"/>
          <p:cNvSpPr txBox="1">
            <a:spLocks noGrp="1"/>
          </p:cNvSpPr>
          <p:nvPr>
            <p:ph type="ctrTitle"/>
          </p:nvPr>
        </p:nvSpPr>
        <p:spPr>
          <a:xfrm>
            <a:off x="190500" y="609998"/>
            <a:ext cx="11811000" cy="894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100"/>
              <a:buFont typeface="Times New Roman"/>
              <a:buNone/>
              <a:defRPr sz="2100" i="1">
                <a:solidFill>
                  <a:schemeClr val="lt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51"/>
          <p:cNvSpPr>
            <a:spLocks noGrp="1"/>
          </p:cNvSpPr>
          <p:nvPr>
            <p:ph type="pic" idx="2"/>
          </p:nvPr>
        </p:nvSpPr>
        <p:spPr>
          <a:xfrm>
            <a:off x="0" y="1574010"/>
            <a:ext cx="12192000" cy="3829001"/>
          </a:xfrm>
          <a:prstGeom prst="rect">
            <a:avLst/>
          </a:prstGeom>
          <a:noFill/>
          <a:ln>
            <a:noFill/>
          </a:ln>
          <a:effectLst>
            <a:outerShdw blurRad="50800" dist="38100" dir="2700000" algn="tl" rotWithShape="0">
              <a:srgbClr val="000000">
                <a:alpha val="40000"/>
              </a:srgbClr>
            </a:outerShdw>
          </a:effectLst>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Slide - Medium Image, Title, Bar">
  <p:cSld name="Image Slide - Medium Image, Title, Bar">
    <p:spTree>
      <p:nvGrpSpPr>
        <p:cNvPr id="1" name="Shape 39"/>
        <p:cNvGrpSpPr/>
        <p:nvPr/>
      </p:nvGrpSpPr>
      <p:grpSpPr>
        <a:xfrm>
          <a:off x="0" y="0"/>
          <a:ext cx="0" cy="0"/>
          <a:chOff x="0" y="0"/>
          <a:chExt cx="0" cy="0"/>
        </a:xfrm>
      </p:grpSpPr>
      <p:sp>
        <p:nvSpPr>
          <p:cNvPr id="40" name="Google Shape;40;p6"/>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1" name="Google Shape;41;p6"/>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88DC2"/>
              </a:buClr>
              <a:buSzPts val="2700"/>
              <a:buFont typeface="Times New Roman"/>
              <a:buNone/>
              <a:defRPr sz="27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43" name="Google Shape;43;p6"/>
          <p:cNvSpPr>
            <a:spLocks noGrp="1"/>
          </p:cNvSpPr>
          <p:nvPr>
            <p:ph type="pic" idx="2"/>
          </p:nvPr>
        </p:nvSpPr>
        <p:spPr>
          <a:xfrm>
            <a:off x="838200" y="1228730"/>
            <a:ext cx="10515600" cy="5191123"/>
          </a:xfrm>
          <a:prstGeom prst="rect">
            <a:avLst/>
          </a:prstGeom>
          <a:noFill/>
          <a:ln>
            <a:noFill/>
          </a:ln>
          <a:effectLst>
            <a:outerShdw blurRad="50800" dist="38100" dir="2700000" algn="tl" rotWithShape="0">
              <a:srgbClr val="000000">
                <a:alpha val="40000"/>
              </a:srgbClr>
            </a:outerShdw>
          </a:effectLst>
        </p:spPr>
      </p:sp>
      <p:pic>
        <p:nvPicPr>
          <p:cNvPr id="44" name="Google Shape;44;p6"/>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4"/>
        <p:cNvGrpSpPr/>
        <p:nvPr/>
      </p:nvGrpSpPr>
      <p:grpSpPr>
        <a:xfrm>
          <a:off x="0" y="0"/>
          <a:ext cx="0" cy="0"/>
          <a:chOff x="0" y="0"/>
          <a:chExt cx="0" cy="0"/>
        </a:xfrm>
      </p:grpSpPr>
      <p:sp>
        <p:nvSpPr>
          <p:cNvPr id="345" name="Google Shape;345;p5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6" name="Google Shape;346;p5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7" name="Google Shape;347;p5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8"/>
        <p:cNvGrpSpPr/>
        <p:nvPr/>
      </p:nvGrpSpPr>
      <p:grpSpPr>
        <a:xfrm>
          <a:off x="0" y="0"/>
          <a:ext cx="0" cy="0"/>
          <a:chOff x="0" y="0"/>
          <a:chExt cx="0" cy="0"/>
        </a:xfrm>
      </p:grpSpPr>
      <p:sp>
        <p:nvSpPr>
          <p:cNvPr id="349" name="Google Shape;349;p5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0" name="Google Shape;350;p5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1" name="Google Shape;351;p5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352" name="Google Shape;352;p5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Slide - Logo, Bar, No Image">
  <p:cSld name="Section Divider Slide - Logo, Bar, No Image">
    <p:spTree>
      <p:nvGrpSpPr>
        <p:cNvPr id="1" name="Shape 45"/>
        <p:cNvGrpSpPr/>
        <p:nvPr/>
      </p:nvGrpSpPr>
      <p:grpSpPr>
        <a:xfrm>
          <a:off x="0" y="0"/>
          <a:ext cx="0" cy="0"/>
          <a:chOff x="0" y="0"/>
          <a:chExt cx="0" cy="0"/>
        </a:xfrm>
      </p:grpSpPr>
      <p:sp>
        <p:nvSpPr>
          <p:cNvPr id="46" name="Google Shape;46;p7"/>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48" name="Google Shape;48;p7"/>
          <p:cNvSpPr/>
          <p:nvPr/>
        </p:nvSpPr>
        <p:spPr>
          <a:xfrm>
            <a:off x="0" y="609998"/>
            <a:ext cx="12192000" cy="894952"/>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9" name="Google Shape;49;p7"/>
          <p:cNvSpPr txBox="1">
            <a:spLocks noGrp="1"/>
          </p:cNvSpPr>
          <p:nvPr>
            <p:ph type="ctrTitle"/>
          </p:nvPr>
        </p:nvSpPr>
        <p:spPr>
          <a:xfrm>
            <a:off x="190500" y="609998"/>
            <a:ext cx="11811000" cy="894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100"/>
              <a:buFont typeface="Times New Roman"/>
              <a:buNone/>
              <a:defRPr sz="2100" i="1">
                <a:solidFill>
                  <a:schemeClr val="lt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 name="Google Shape;50;p7"/>
          <p:cNvPicPr preferRelativeResize="0"/>
          <p:nvPr/>
        </p:nvPicPr>
        <p:blipFill rotWithShape="1">
          <a:blip r:embed="rId2">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 Manufacturing Image Title/Subtitle Area, Short Text, Logo, Bar">
  <p:cSld name="Content Slide - Manufacturing Image Title/Subtitle Area, Short Text, Logo, Bar">
    <p:spTree>
      <p:nvGrpSpPr>
        <p:cNvPr id="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53" name="Google Shape;53;p8"/>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54" name="Google Shape;54;p8"/>
          <p:cNvSpPr txBox="1">
            <a:spLocks noGrp="1"/>
          </p:cNvSpPr>
          <p:nvPr>
            <p:ph type="title"/>
          </p:nvPr>
        </p:nvSpPr>
        <p:spPr>
          <a:xfrm>
            <a:off x="1221869" y="205234"/>
            <a:ext cx="64499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8"/>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57" name="Google Shape;57;p8"/>
          <p:cNvSpPr txBox="1">
            <a:spLocks noGrp="1"/>
          </p:cNvSpPr>
          <p:nvPr>
            <p:ph type="subTitle" idx="2"/>
          </p:nvPr>
        </p:nvSpPr>
        <p:spPr>
          <a:xfrm>
            <a:off x="1221869" y="563465"/>
            <a:ext cx="64499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58" name="Google Shape;58;p8"/>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 - Pottery Image Title/Subtitle Area, Short Text, Logo, Bar">
  <p:cSld name="Content Slide - Pottery Image Title/Subtitle Area, Short Text, Logo, Bar">
    <p:spTree>
      <p:nvGrpSpPr>
        <p:cNvPr id="1" name="Shape 59"/>
        <p:cNvGrpSpPr/>
        <p:nvPr/>
      </p:nvGrpSpPr>
      <p:grpSpPr>
        <a:xfrm>
          <a:off x="0" y="0"/>
          <a:ext cx="0" cy="0"/>
          <a:chOff x="0" y="0"/>
          <a:chExt cx="0" cy="0"/>
        </a:xfrm>
      </p:grpSpPr>
      <p:sp>
        <p:nvSpPr>
          <p:cNvPr id="60" name="Google Shape;60;p9"/>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pic>
        <p:nvPicPr>
          <p:cNvPr id="61" name="Google Shape;61;p9"/>
          <p:cNvPicPr preferRelativeResize="0"/>
          <p:nvPr/>
        </p:nvPicPr>
        <p:blipFill rotWithShape="1">
          <a:blip r:embed="rId2">
            <a:alphaModFix/>
          </a:blip>
          <a:srcRect/>
          <a:stretch/>
        </p:blipFill>
        <p:spPr>
          <a:xfrm>
            <a:off x="0" y="-1832"/>
            <a:ext cx="12192000" cy="1333500"/>
          </a:xfrm>
          <a:prstGeom prst="rect">
            <a:avLst/>
          </a:prstGeom>
          <a:noFill/>
          <a:ln>
            <a:noFill/>
          </a:ln>
        </p:spPr>
      </p:pic>
      <p:sp>
        <p:nvSpPr>
          <p:cNvPr id="62" name="Google Shape;62;p9"/>
          <p:cNvSpPr txBox="1">
            <a:spLocks noGrp="1"/>
          </p:cNvSpPr>
          <p:nvPr>
            <p:ph type="title"/>
          </p:nvPr>
        </p:nvSpPr>
        <p:spPr>
          <a:xfrm>
            <a:off x="1238251" y="229937"/>
            <a:ext cx="73723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9"/>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65" name="Google Shape;65;p9"/>
          <p:cNvSpPr txBox="1">
            <a:spLocks noGrp="1"/>
          </p:cNvSpPr>
          <p:nvPr>
            <p:ph type="subTitle" idx="2"/>
          </p:nvPr>
        </p:nvSpPr>
        <p:spPr>
          <a:xfrm>
            <a:off x="1238251" y="577603"/>
            <a:ext cx="73723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66" name="Google Shape;66;p9"/>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 - Pharma Image Title/Subtitle Area, Short Text, Logo, Bar">
  <p:cSld name="Content Slide - Pharma Image Title/Subtitle Area, Short Text, Logo, Bar">
    <p:spTree>
      <p:nvGrpSpPr>
        <p:cNvPr id="1" name="Shape 67"/>
        <p:cNvGrpSpPr/>
        <p:nvPr/>
      </p:nvGrpSpPr>
      <p:grpSpPr>
        <a:xfrm>
          <a:off x="0" y="0"/>
          <a:ext cx="0" cy="0"/>
          <a:chOff x="0" y="0"/>
          <a:chExt cx="0" cy="0"/>
        </a:xfrm>
      </p:grpSpPr>
      <p:pic>
        <p:nvPicPr>
          <p:cNvPr id="68" name="Google Shape;68;p10"/>
          <p:cNvPicPr preferRelativeResize="0"/>
          <p:nvPr/>
        </p:nvPicPr>
        <p:blipFill rotWithShape="1">
          <a:blip r:embed="rId2">
            <a:alphaModFix/>
          </a:blip>
          <a:srcRect/>
          <a:stretch/>
        </p:blipFill>
        <p:spPr>
          <a:xfrm>
            <a:off x="0" y="0"/>
            <a:ext cx="12192000" cy="1333500"/>
          </a:xfrm>
          <a:prstGeom prst="rect">
            <a:avLst/>
          </a:prstGeom>
          <a:noFill/>
          <a:ln>
            <a:noFill/>
          </a:ln>
        </p:spPr>
      </p:pic>
      <p:sp>
        <p:nvSpPr>
          <p:cNvPr id="69" name="Google Shape;69;p10"/>
          <p:cNvSpPr/>
          <p:nvPr/>
        </p:nvSpPr>
        <p:spPr>
          <a:xfrm>
            <a:off x="0" y="6590656"/>
            <a:ext cx="12192000" cy="276225"/>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70" name="Google Shape;70;p10"/>
          <p:cNvSpPr txBox="1">
            <a:spLocks noGrp="1"/>
          </p:cNvSpPr>
          <p:nvPr>
            <p:ph type="title"/>
          </p:nvPr>
        </p:nvSpPr>
        <p:spPr>
          <a:xfrm>
            <a:off x="1514477" y="201362"/>
            <a:ext cx="7067551" cy="557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8DC2"/>
              </a:buClr>
              <a:buSzPts val="2400"/>
              <a:buFont typeface="Times New Roman"/>
              <a:buNone/>
              <a:defRPr sz="2400" i="1">
                <a:solidFill>
                  <a:srgbClr val="288DC2"/>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0"/>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Clr>
                <a:srgbClr val="778591"/>
              </a:buClr>
              <a:buSzPts val="1500"/>
              <a:buChar char="•"/>
              <a:defRPr sz="1500">
                <a:solidFill>
                  <a:srgbClr val="778591"/>
                </a:solidFill>
                <a:latin typeface="Arial"/>
                <a:ea typeface="Arial"/>
                <a:cs typeface="Arial"/>
                <a:sym typeface="Arial"/>
              </a:defRPr>
            </a:lvl1pPr>
            <a:lvl2pPr marL="914400" lvl="1" indent="-314325" algn="l">
              <a:lnSpc>
                <a:spcPct val="90000"/>
              </a:lnSpc>
              <a:spcBef>
                <a:spcPts val="375"/>
              </a:spcBef>
              <a:spcAft>
                <a:spcPts val="0"/>
              </a:spcAft>
              <a:buClr>
                <a:srgbClr val="778591"/>
              </a:buClr>
              <a:buSzPts val="1350"/>
              <a:buChar char="•"/>
              <a:defRPr sz="1350">
                <a:solidFill>
                  <a:srgbClr val="778591"/>
                </a:solidFill>
                <a:latin typeface="Arial"/>
                <a:ea typeface="Arial"/>
                <a:cs typeface="Arial"/>
                <a:sym typeface="Arial"/>
              </a:defRPr>
            </a:lvl2pPr>
            <a:lvl3pPr marL="1371600" lvl="2" indent="-304800" algn="l">
              <a:lnSpc>
                <a:spcPct val="90000"/>
              </a:lnSpc>
              <a:spcBef>
                <a:spcPts val="375"/>
              </a:spcBef>
              <a:spcAft>
                <a:spcPts val="0"/>
              </a:spcAft>
              <a:buClr>
                <a:srgbClr val="778591"/>
              </a:buClr>
              <a:buSzPts val="1200"/>
              <a:buChar char="•"/>
              <a:defRPr sz="1200">
                <a:solidFill>
                  <a:srgbClr val="778591"/>
                </a:solidFill>
                <a:latin typeface="Arial"/>
                <a:ea typeface="Arial"/>
                <a:cs typeface="Arial"/>
                <a:sym typeface="Arial"/>
              </a:defRPr>
            </a:lvl3pPr>
            <a:lvl4pPr marL="1828800" lvl="3"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4pPr>
            <a:lvl5pPr marL="2286000" lvl="4" indent="-295275" algn="l">
              <a:lnSpc>
                <a:spcPct val="90000"/>
              </a:lnSpc>
              <a:spcBef>
                <a:spcPts val="375"/>
              </a:spcBef>
              <a:spcAft>
                <a:spcPts val="0"/>
              </a:spcAft>
              <a:buClr>
                <a:srgbClr val="778591"/>
              </a:buClr>
              <a:buSzPts val="1050"/>
              <a:buChar char="•"/>
              <a:defRPr sz="1050">
                <a:solidFill>
                  <a:srgbClr val="77859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10"/>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chemeClr val="dk2"/>
                </a:solidFill>
                <a:latin typeface="Arial"/>
                <a:ea typeface="Arial"/>
                <a:cs typeface="Arial"/>
                <a:sym typeface="Arial"/>
              </a:defRPr>
            </a:lvl1pPr>
            <a:lvl2pPr marL="0" lvl="1" indent="0" algn="l">
              <a:spcBef>
                <a:spcPts val="0"/>
              </a:spcBef>
              <a:buNone/>
              <a:defRPr sz="900">
                <a:solidFill>
                  <a:schemeClr val="dk2"/>
                </a:solidFill>
                <a:latin typeface="Arial"/>
                <a:ea typeface="Arial"/>
                <a:cs typeface="Arial"/>
                <a:sym typeface="Arial"/>
              </a:defRPr>
            </a:lvl2pPr>
            <a:lvl3pPr marL="0" lvl="2" indent="0" algn="l">
              <a:spcBef>
                <a:spcPts val="0"/>
              </a:spcBef>
              <a:buNone/>
              <a:defRPr sz="900">
                <a:solidFill>
                  <a:schemeClr val="dk2"/>
                </a:solidFill>
                <a:latin typeface="Arial"/>
                <a:ea typeface="Arial"/>
                <a:cs typeface="Arial"/>
                <a:sym typeface="Arial"/>
              </a:defRPr>
            </a:lvl3pPr>
            <a:lvl4pPr marL="0" lvl="3" indent="0" algn="l">
              <a:spcBef>
                <a:spcPts val="0"/>
              </a:spcBef>
              <a:buNone/>
              <a:defRPr sz="900">
                <a:solidFill>
                  <a:schemeClr val="dk2"/>
                </a:solidFill>
                <a:latin typeface="Arial"/>
                <a:ea typeface="Arial"/>
                <a:cs typeface="Arial"/>
                <a:sym typeface="Arial"/>
              </a:defRPr>
            </a:lvl4pPr>
            <a:lvl5pPr marL="0" lvl="4" indent="0" algn="l">
              <a:spcBef>
                <a:spcPts val="0"/>
              </a:spcBef>
              <a:buNone/>
              <a:defRPr sz="900">
                <a:solidFill>
                  <a:schemeClr val="dk2"/>
                </a:solidFill>
                <a:latin typeface="Arial"/>
                <a:ea typeface="Arial"/>
                <a:cs typeface="Arial"/>
                <a:sym typeface="Arial"/>
              </a:defRPr>
            </a:lvl5pPr>
            <a:lvl6pPr marL="0" lvl="5" indent="0" algn="l">
              <a:spcBef>
                <a:spcPts val="0"/>
              </a:spcBef>
              <a:buNone/>
              <a:defRPr sz="900">
                <a:solidFill>
                  <a:schemeClr val="dk2"/>
                </a:solidFill>
                <a:latin typeface="Arial"/>
                <a:ea typeface="Arial"/>
                <a:cs typeface="Arial"/>
                <a:sym typeface="Arial"/>
              </a:defRPr>
            </a:lvl6pPr>
            <a:lvl7pPr marL="0" lvl="6" indent="0" algn="l">
              <a:spcBef>
                <a:spcPts val="0"/>
              </a:spcBef>
              <a:buNone/>
              <a:defRPr sz="900">
                <a:solidFill>
                  <a:schemeClr val="dk2"/>
                </a:solidFill>
                <a:latin typeface="Arial"/>
                <a:ea typeface="Arial"/>
                <a:cs typeface="Arial"/>
                <a:sym typeface="Arial"/>
              </a:defRPr>
            </a:lvl7pPr>
            <a:lvl8pPr marL="0" lvl="7" indent="0" algn="l">
              <a:spcBef>
                <a:spcPts val="0"/>
              </a:spcBef>
              <a:buNone/>
              <a:defRPr sz="900">
                <a:solidFill>
                  <a:schemeClr val="dk2"/>
                </a:solidFill>
                <a:latin typeface="Arial"/>
                <a:ea typeface="Arial"/>
                <a:cs typeface="Arial"/>
                <a:sym typeface="Arial"/>
              </a:defRPr>
            </a:lvl8pPr>
            <a:lvl9pPr marL="0" lvl="8" indent="0" algn="l">
              <a:spcBef>
                <a:spcPts val="0"/>
              </a:spcBef>
              <a:buNone/>
              <a:defRPr sz="9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73" name="Google Shape;73;p10"/>
          <p:cNvSpPr txBox="1">
            <a:spLocks noGrp="1"/>
          </p:cNvSpPr>
          <p:nvPr>
            <p:ph type="subTitle" idx="2"/>
          </p:nvPr>
        </p:nvSpPr>
        <p:spPr>
          <a:xfrm>
            <a:off x="1514477" y="549028"/>
            <a:ext cx="7067551" cy="5713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2"/>
              </a:buClr>
              <a:buSzPts val="1200"/>
              <a:buNone/>
              <a:defRPr sz="1200">
                <a:solidFill>
                  <a:schemeClr val="dk2"/>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74" name="Google Shape;74;p10"/>
          <p:cNvPicPr preferRelativeResize="0"/>
          <p:nvPr/>
        </p:nvPicPr>
        <p:blipFill rotWithShape="1">
          <a:blip r:embed="rId3">
            <a:alphaModFix/>
          </a:blip>
          <a:srcRect/>
          <a:stretch/>
        </p:blipFill>
        <p:spPr>
          <a:xfrm>
            <a:off x="9367015" y="5499554"/>
            <a:ext cx="2647188" cy="94490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Times New Roman"/>
              <a:buNone/>
              <a:defRPr sz="33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Times New Roman"/>
              <a:buNone/>
              <a:defRPr sz="33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5" name="Google Shape;185;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86" name="Google Shape;186;p2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87" name="Google Shape;187;p2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88" name="Google Shape;188;p2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epa.gov/hwgenerators/re-notification-requirement-small-quantity-generator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files.nc.gov/ncdeq/Waste%20Management/DWM/HW/Guidance%20Document%20table%20documents/2020/SQG-ReNotification.pdf" TargetMode="External"/><Relationship Id="rId5" Type="http://schemas.openxmlformats.org/officeDocument/2006/relationships/hyperlink" Target="https://floridadep.gov/waste/permitting-compliance-assistance/content/summary-hazardous-waste-regulations" TargetMode="External"/><Relationship Id="rId4" Type="http://schemas.openxmlformats.org/officeDocument/2006/relationships/hyperlink" Target="https://www.flrules.org/gateway/reference.asp?No=Ref-0207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smcculloch@volusi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creativecommons.org/licenses/by-nc-nd/3.0/" TargetMode="External"/><Relationship Id="rId4" Type="http://schemas.openxmlformats.org/officeDocument/2006/relationships/hyperlink" Target="http://coffeeandesign.wordpress.com/2011/08/31/why-not-just-focus-on-the-projec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16.pn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hyperlink" Target="https://rcrapublic.epa.gov/files/14826.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floridadep.gov/waste/permitting-compliance-assistance/content/hazardous-waste-publication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ctrTitle"/>
          </p:nvPr>
        </p:nvSpPr>
        <p:spPr>
          <a:xfrm>
            <a:off x="4090736" y="3287619"/>
            <a:ext cx="7269691" cy="955235"/>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288DC2"/>
              </a:buClr>
              <a:buSzPts val="2100"/>
              <a:buFont typeface="Times New Roman"/>
              <a:buNone/>
            </a:pPr>
            <a:br>
              <a:rPr lang="en-US" dirty="0"/>
            </a:br>
            <a:endParaRPr sz="2700" dirty="0"/>
          </a:p>
        </p:txBody>
      </p:sp>
      <p:sp>
        <p:nvSpPr>
          <p:cNvPr id="359" name="Google Shape;359;p54"/>
          <p:cNvSpPr txBox="1">
            <a:spLocks noGrp="1"/>
          </p:cNvSpPr>
          <p:nvPr>
            <p:ph type="subTitle" idx="1"/>
          </p:nvPr>
        </p:nvSpPr>
        <p:spPr>
          <a:xfrm>
            <a:off x="304800" y="2971800"/>
            <a:ext cx="11204713"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1E4E79"/>
              </a:buClr>
              <a:buSzPts val="3200"/>
              <a:buNone/>
            </a:pPr>
            <a:r>
              <a:rPr lang="en-US" sz="3200" dirty="0">
                <a:solidFill>
                  <a:srgbClr val="002060"/>
                </a:solidFill>
                <a:latin typeface="Verdana Pro SemiBold" panose="020B0704030504040204" pitchFamily="34" charset="0"/>
                <a:ea typeface="Times New Roman"/>
                <a:cs typeface="Times New Roman"/>
                <a:sym typeface="Times New Roman"/>
              </a:rPr>
              <a:t>NAHMMA Florida Chapter Workshop</a:t>
            </a:r>
            <a:endParaRPr dirty="0">
              <a:solidFill>
                <a:srgbClr val="002060"/>
              </a:solidFill>
              <a:latin typeface="Verdana Pro SemiBold" panose="020B0704030504040204" pitchFamily="34" charset="0"/>
            </a:endParaRPr>
          </a:p>
          <a:p>
            <a:pPr marL="0" lvl="0" indent="0" algn="r" rtl="0">
              <a:lnSpc>
                <a:spcPct val="90000"/>
              </a:lnSpc>
              <a:spcBef>
                <a:spcPts val="750"/>
              </a:spcBef>
              <a:spcAft>
                <a:spcPts val="0"/>
              </a:spcAft>
              <a:buClr>
                <a:srgbClr val="1E4E79"/>
              </a:buClr>
              <a:buSzPts val="4800"/>
              <a:buNone/>
            </a:pPr>
            <a:r>
              <a:rPr lang="en-US" sz="4000" dirty="0">
                <a:solidFill>
                  <a:srgbClr val="002060"/>
                </a:solidFill>
                <a:latin typeface="Verdana Pro SemiBold" panose="020B0704030504040204" pitchFamily="34" charset="0"/>
                <a:ea typeface="Times New Roman"/>
                <a:cs typeface="Times New Roman"/>
                <a:sym typeface="Times New Roman"/>
              </a:rPr>
              <a:t>So, You Found an SQG—Now What? </a:t>
            </a:r>
            <a:endParaRPr sz="4000" dirty="0">
              <a:solidFill>
                <a:srgbClr val="002060"/>
              </a:solidFill>
              <a:latin typeface="Verdana Pro SemiBold" panose="020B0704030504040204" pitchFamily="34" charset="0"/>
            </a:endParaRPr>
          </a:p>
          <a:p>
            <a:pPr marL="0" lvl="0" indent="0" algn="r" rtl="0">
              <a:lnSpc>
                <a:spcPct val="90000"/>
              </a:lnSpc>
              <a:spcBef>
                <a:spcPts val="750"/>
              </a:spcBef>
              <a:spcAft>
                <a:spcPts val="0"/>
              </a:spcAft>
              <a:buClr>
                <a:srgbClr val="1E4E79"/>
              </a:buClr>
              <a:buSzPts val="3200"/>
              <a:buNone/>
            </a:pPr>
            <a:r>
              <a:rPr lang="en-US" sz="3200" dirty="0">
                <a:solidFill>
                  <a:srgbClr val="002060"/>
                </a:solidFill>
                <a:latin typeface="Verdana Pro SemiBold" panose="020B0704030504040204" pitchFamily="34" charset="0"/>
                <a:ea typeface="Times New Roman"/>
                <a:cs typeface="Times New Roman"/>
                <a:sym typeface="Times New Roman"/>
              </a:rPr>
              <a:t>May 15, 2023</a:t>
            </a:r>
            <a:endParaRPr dirty="0">
              <a:solidFill>
                <a:srgbClr val="002060"/>
              </a:solidFill>
              <a:latin typeface="Verdana Pro SemiBold" panose="020B0704030504040204" pitchFamily="34" charset="0"/>
            </a:endParaRPr>
          </a:p>
        </p:txBody>
      </p:sp>
      <p:pic>
        <p:nvPicPr>
          <p:cNvPr id="3" name="Picture 2" descr="A sunset over a body of water">
            <a:extLst>
              <a:ext uri="{FF2B5EF4-FFF2-40B4-BE49-F238E27FC236}">
                <a16:creationId xmlns:a16="http://schemas.microsoft.com/office/drawing/2014/main" id="{78BBBD29-92FF-5E51-295E-4FF36E39176E}"/>
              </a:ext>
            </a:extLst>
          </p:cNvPr>
          <p:cNvPicPr>
            <a:picLocks noChangeAspect="1"/>
          </p:cNvPicPr>
          <p:nvPr/>
        </p:nvPicPr>
        <p:blipFill>
          <a:blip r:embed="rId3"/>
          <a:stretch>
            <a:fillRect/>
          </a:stretch>
        </p:blipFill>
        <p:spPr>
          <a:xfrm>
            <a:off x="0" y="0"/>
            <a:ext cx="12192000" cy="2310063"/>
          </a:xfrm>
          <a:prstGeom prst="rect">
            <a:avLst/>
          </a:prstGeom>
        </p:spPr>
      </p:pic>
      <p:pic>
        <p:nvPicPr>
          <p:cNvPr id="1034" name="Picture 10" descr="DeLand, FL | Official Website">
            <a:extLst>
              <a:ext uri="{FF2B5EF4-FFF2-40B4-BE49-F238E27FC236}">
                <a16:creationId xmlns:a16="http://schemas.microsoft.com/office/drawing/2014/main" id="{1BEA51CC-53F4-F837-251F-D38E0BF86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04702"/>
            <a:ext cx="12192000" cy="2153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631824-9D35-A5BF-7568-4E6500F6BE9F}"/>
              </a:ext>
            </a:extLst>
          </p:cNvPr>
          <p:cNvPicPr>
            <a:picLocks noChangeAspect="1"/>
          </p:cNvPicPr>
          <p:nvPr/>
        </p:nvPicPr>
        <p:blipFill>
          <a:blip r:embed="rId5"/>
          <a:stretch>
            <a:fillRect/>
          </a:stretch>
        </p:blipFill>
        <p:spPr>
          <a:xfrm>
            <a:off x="9049969" y="4631687"/>
            <a:ext cx="3240505" cy="22993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p63"/>
          <p:cNvSpPr txBox="1"/>
          <p:nvPr/>
        </p:nvSpPr>
        <p:spPr>
          <a:xfrm>
            <a:off x="1410872" y="152400"/>
            <a:ext cx="9370255" cy="106124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497D"/>
              </a:buClr>
              <a:buSzPts val="4000"/>
              <a:buFont typeface="Times New Roman"/>
              <a:buNone/>
            </a:pPr>
            <a:r>
              <a:rPr lang="en-US" sz="4000" i="1" dirty="0">
                <a:solidFill>
                  <a:srgbClr val="002060"/>
                </a:solidFill>
                <a:latin typeface="Verdana Pro SemiBold" panose="020B0704030504040204" pitchFamily="34" charset="0"/>
                <a:ea typeface="Times New Roman"/>
                <a:cs typeface="Times New Roman"/>
                <a:sym typeface="Times New Roman"/>
              </a:rPr>
              <a:t>Hazardous Waste Determination </a:t>
            </a:r>
            <a:br>
              <a:rPr lang="en-US" sz="3200" i="1" dirty="0">
                <a:solidFill>
                  <a:srgbClr val="002060"/>
                </a:solidFill>
                <a:latin typeface="Verdana Pro SemiBold" panose="020B0704030504040204" pitchFamily="34" charset="0"/>
                <a:ea typeface="Times New Roman"/>
                <a:cs typeface="Times New Roman"/>
                <a:sym typeface="Times New Roman"/>
              </a:rPr>
            </a:br>
            <a:r>
              <a:rPr lang="en-US" sz="2800" i="1" dirty="0">
                <a:solidFill>
                  <a:srgbClr val="002060"/>
                </a:solidFill>
                <a:latin typeface="Verdana Pro SemiBold" panose="020B0704030504040204" pitchFamily="34" charset="0"/>
                <a:ea typeface="Times New Roman"/>
                <a:cs typeface="Times New Roman"/>
                <a:sym typeface="Times New Roman"/>
              </a:rPr>
              <a:t>40 CFR 262.11(f)</a:t>
            </a:r>
            <a:endParaRPr sz="2800" i="1" dirty="0">
              <a:solidFill>
                <a:srgbClr val="002060"/>
              </a:solidFill>
              <a:latin typeface="Verdana Pro SemiBold" panose="020B0704030504040204" pitchFamily="34" charset="0"/>
              <a:ea typeface="Times New Roman"/>
              <a:cs typeface="Times New Roman"/>
              <a:sym typeface="Times New Roman"/>
            </a:endParaRPr>
          </a:p>
        </p:txBody>
      </p:sp>
      <p:pic>
        <p:nvPicPr>
          <p:cNvPr id="2" name="Picture 1">
            <a:extLst>
              <a:ext uri="{FF2B5EF4-FFF2-40B4-BE49-F238E27FC236}">
                <a16:creationId xmlns:a16="http://schemas.microsoft.com/office/drawing/2014/main" id="{09E73E52-7983-C6BF-EDB2-E3E8CDDB4214}"/>
              </a:ext>
            </a:extLst>
          </p:cNvPr>
          <p:cNvPicPr>
            <a:picLocks noChangeAspect="1"/>
          </p:cNvPicPr>
          <p:nvPr/>
        </p:nvPicPr>
        <p:blipFill>
          <a:blip r:embed="rId3">
            <a:alphaModFix/>
          </a:blip>
          <a:stretch>
            <a:fillRect/>
          </a:stretch>
        </p:blipFill>
        <p:spPr>
          <a:xfrm>
            <a:off x="9384632" y="5161547"/>
            <a:ext cx="2807368" cy="1696453"/>
          </a:xfrm>
          <a:prstGeom prst="rect">
            <a:avLst/>
          </a:prstGeom>
        </p:spPr>
      </p:pic>
      <p:sp>
        <p:nvSpPr>
          <p:cNvPr id="442" name="Google Shape;442;p63"/>
          <p:cNvSpPr txBox="1">
            <a:spLocks noGrp="1"/>
          </p:cNvSpPr>
          <p:nvPr>
            <p:ph type="body" idx="1"/>
          </p:nvPr>
        </p:nvSpPr>
        <p:spPr>
          <a:xfrm>
            <a:off x="535158" y="1073834"/>
            <a:ext cx="10896600" cy="5410200"/>
          </a:xfrm>
          <a:prstGeom prst="rect">
            <a:avLst/>
          </a:prstGeom>
          <a:noFill/>
          <a:ln>
            <a:noFill/>
          </a:ln>
        </p:spPr>
        <p:txBody>
          <a:bodyPr spcFirstLastPara="1" wrap="square" lIns="91425" tIns="45700" rIns="91425" bIns="45700" anchor="t" anchorCtr="0">
            <a:normAutofit/>
          </a:bodyPr>
          <a:lstStyle/>
          <a:p>
            <a:pPr marL="342900" lvl="0" indent="-342900" algn="just" rtl="0">
              <a:lnSpc>
                <a:spcPct val="12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The records must include (but are not limited to):</a:t>
            </a:r>
            <a:endParaRPr dirty="0">
              <a:solidFill>
                <a:srgbClr val="002060"/>
              </a:solidFill>
              <a:latin typeface="Verdana Pro SemiBold" panose="020B0704030504040204" pitchFamily="34" charset="0"/>
            </a:endParaRPr>
          </a:p>
          <a:p>
            <a:pPr marL="403225" lvl="0" indent="-342900" algn="l" rtl="0">
              <a:lnSpc>
                <a:spcPct val="10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The results of any tests, sampling, waste analyses</a:t>
            </a:r>
            <a:endParaRPr dirty="0">
              <a:solidFill>
                <a:srgbClr val="002060"/>
              </a:solidFill>
              <a:latin typeface="Verdana Pro SemiBold" panose="020B0704030504040204" pitchFamily="34" charset="0"/>
            </a:endParaRPr>
          </a:p>
          <a:p>
            <a:pPr marL="403225" lvl="0" indent="-342900" algn="l" rtl="0">
              <a:lnSpc>
                <a:spcPct val="10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Records documenting the tests, sampling and analytical methods used to demonstrate the validity/relevance of such tests;</a:t>
            </a:r>
            <a:endParaRPr dirty="0">
              <a:solidFill>
                <a:srgbClr val="002060"/>
              </a:solidFill>
              <a:latin typeface="Verdana Pro SemiBold" panose="020B0704030504040204" pitchFamily="34" charset="0"/>
            </a:endParaRPr>
          </a:p>
          <a:p>
            <a:pPr marL="403225" lvl="0" indent="-342900" algn="l" rtl="0">
              <a:lnSpc>
                <a:spcPct val="10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Records are consulted in order to determine the process by which the waste was generated, the composition of the waste and the properties of the waste; </a:t>
            </a:r>
            <a:r>
              <a:rPr lang="en-US" sz="2400" dirty="0">
                <a:solidFill>
                  <a:srgbClr val="002060"/>
                </a:solidFill>
                <a:highlight>
                  <a:srgbClr val="FFFF00"/>
                </a:highlight>
                <a:latin typeface="Verdana Pro SemiBold" panose="020B0704030504040204" pitchFamily="34" charset="0"/>
              </a:rPr>
              <a:t>and</a:t>
            </a:r>
            <a:endParaRPr dirty="0">
              <a:solidFill>
                <a:srgbClr val="002060"/>
              </a:solidFill>
              <a:highlight>
                <a:srgbClr val="FFFF00"/>
              </a:highlight>
              <a:latin typeface="Verdana Pro SemiBold" panose="020B0704030504040204" pitchFamily="34" charset="0"/>
            </a:endParaRPr>
          </a:p>
          <a:p>
            <a:pPr marL="403225" lvl="0" indent="-342900" algn="l" rtl="0">
              <a:lnSpc>
                <a:spcPct val="10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Records which explain the knowledge basis for the generator's determination as described in paragraph (d)(1) of 40 CFR 262.11.</a:t>
            </a:r>
            <a:endParaRPr dirty="0">
              <a:solidFill>
                <a:srgbClr val="002060"/>
              </a:solidFill>
              <a:latin typeface="Verdana Pro SemiBold" panose="020B0704030504040204" pitchFamily="34" charset="0"/>
            </a:endParaRPr>
          </a:p>
          <a:p>
            <a:pPr marL="403225" lvl="0" indent="-342900" algn="l" rtl="0">
              <a:lnSpc>
                <a:spcPct val="100000"/>
              </a:lnSpc>
              <a:spcBef>
                <a:spcPts val="1200"/>
              </a:spcBef>
              <a:spcAft>
                <a:spcPts val="0"/>
              </a:spcAft>
              <a:buClr>
                <a:schemeClr val="dk2"/>
              </a:buClr>
              <a:buSzPts val="2400"/>
              <a:buFont typeface="Wingdings" panose="05000000000000000000" pitchFamily="2" charset="2"/>
              <a:buChar char="Ø"/>
            </a:pPr>
            <a:r>
              <a:rPr lang="en-US" sz="2400" i="1" dirty="0">
                <a:solidFill>
                  <a:srgbClr val="002060"/>
                </a:solidFill>
                <a:latin typeface="Verdana Pro SemiBold" panose="020B0704030504040204" pitchFamily="34" charset="0"/>
              </a:rPr>
              <a:t>Keep records for 3 years from the last date of shipment.</a:t>
            </a:r>
            <a:endParaRPr dirty="0">
              <a:solidFill>
                <a:srgbClr val="002060"/>
              </a:solidFill>
              <a:latin typeface="Verdana Pro SemiBold" panose="020B0704030504040204" pitchFamily="34" charset="0"/>
            </a:endParaRPr>
          </a:p>
          <a:p>
            <a:pPr marL="495300" lvl="0" indent="-342900" algn="l" rtl="0">
              <a:lnSpc>
                <a:spcPct val="120000"/>
              </a:lnSpc>
              <a:spcBef>
                <a:spcPts val="600"/>
              </a:spcBef>
              <a:spcAft>
                <a:spcPts val="0"/>
              </a:spcAft>
              <a:buClr>
                <a:schemeClr val="dk2"/>
              </a:buClr>
              <a:buSzPts val="2400"/>
              <a:buFont typeface="Wingdings" panose="05000000000000000000" pitchFamily="2" charset="2"/>
              <a:buChar char="Ø"/>
            </a:pPr>
            <a:endParaRPr sz="2400" dirty="0">
              <a:solidFill>
                <a:srgbClr val="002060"/>
              </a:solidFill>
              <a:latin typeface="Verdana Pro SemiBold" panose="020B0704030504040204" pitchFamily="34" charset="0"/>
            </a:endParaRPr>
          </a:p>
          <a:p>
            <a:pPr marL="0" lvl="0" indent="0" algn="l" rtl="0">
              <a:lnSpc>
                <a:spcPct val="120000"/>
              </a:lnSpc>
              <a:spcBef>
                <a:spcPts val="0"/>
              </a:spcBef>
              <a:spcAft>
                <a:spcPts val="0"/>
              </a:spcAft>
              <a:buClr>
                <a:schemeClr val="dk2"/>
              </a:buClr>
              <a:buSzPts val="2600"/>
              <a:buNone/>
            </a:pPr>
            <a:endParaRPr sz="2600" dirty="0">
              <a:solidFill>
                <a:srgbClr val="1F497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2"/>
          <p:cNvPicPr preferRelativeResize="0"/>
          <p:nvPr/>
        </p:nvPicPr>
        <p:blipFill rotWithShape="1">
          <a:blip r:embed="rId3">
            <a:alphaModFix/>
          </a:blip>
          <a:srcRect/>
          <a:stretch/>
        </p:blipFill>
        <p:spPr>
          <a:xfrm>
            <a:off x="1752600" y="1210715"/>
            <a:ext cx="8073528" cy="4809085"/>
          </a:xfrm>
          <a:prstGeom prst="rect">
            <a:avLst/>
          </a:prstGeom>
          <a:noFill/>
          <a:ln>
            <a:noFill/>
          </a:ln>
        </p:spPr>
      </p:pic>
      <p:sp>
        <p:nvSpPr>
          <p:cNvPr id="435" name="Google Shape;435;p62"/>
          <p:cNvSpPr txBox="1">
            <a:spLocks noGrp="1"/>
          </p:cNvSpPr>
          <p:nvPr>
            <p:ph type="title"/>
          </p:nvPr>
        </p:nvSpPr>
        <p:spPr>
          <a:xfrm>
            <a:off x="838200" y="171700"/>
            <a:ext cx="10515600" cy="8159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Perform Proper HW Determination</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262.11</a:t>
            </a:r>
            <a:endParaRPr dirty="0">
              <a:solidFill>
                <a:srgbClr val="002060"/>
              </a:solidFill>
              <a:latin typeface="Verdana Pro SemiBold" panose="020B0704030504040204" pitchFamily="34" charset="0"/>
            </a:endParaRPr>
          </a:p>
        </p:txBody>
      </p:sp>
      <p:sp>
        <p:nvSpPr>
          <p:cNvPr id="436" name="Google Shape;436;p62"/>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dirty="0"/>
          </a:p>
        </p:txBody>
      </p:sp>
      <p:pic>
        <p:nvPicPr>
          <p:cNvPr id="2" name="Picture 1">
            <a:extLst>
              <a:ext uri="{FF2B5EF4-FFF2-40B4-BE49-F238E27FC236}">
                <a16:creationId xmlns:a16="http://schemas.microsoft.com/office/drawing/2014/main" id="{A74934A4-B7E8-9263-4476-3311269A6786}"/>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4"/>
          <p:cNvSpPr txBox="1"/>
          <p:nvPr/>
        </p:nvSpPr>
        <p:spPr>
          <a:xfrm>
            <a:off x="12633325" y="4227513"/>
            <a:ext cx="1841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50" name="Google Shape;450;p64"/>
          <p:cNvSpPr txBox="1"/>
          <p:nvPr/>
        </p:nvSpPr>
        <p:spPr>
          <a:xfrm>
            <a:off x="2803525" y="5980113"/>
            <a:ext cx="1841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51" name="Google Shape;451;p64"/>
          <p:cNvSpPr txBox="1"/>
          <p:nvPr/>
        </p:nvSpPr>
        <p:spPr>
          <a:xfrm>
            <a:off x="4937125" y="3541713"/>
            <a:ext cx="1841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52" name="Google Shape;452;p64"/>
          <p:cNvSpPr txBox="1">
            <a:spLocks noGrp="1"/>
          </p:cNvSpPr>
          <p:nvPr>
            <p:ph type="title"/>
          </p:nvPr>
        </p:nvSpPr>
        <p:spPr>
          <a:xfrm>
            <a:off x="1676400" y="457201"/>
            <a:ext cx="8229600" cy="84137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EPA Identification Numbers</a:t>
            </a:r>
            <a:br>
              <a:rPr lang="en-US" sz="1800" b="0" i="0" u="none" strike="noStrike" dirty="0">
                <a:solidFill>
                  <a:srgbClr val="002060"/>
                </a:solidFill>
                <a:latin typeface="Verdana Pro SemiBold" panose="020B0704030504040204" pitchFamily="34" charset="0"/>
                <a:ea typeface="Arial Narrow"/>
                <a:cs typeface="Arial Narrow"/>
                <a:sym typeface="Arial Narrow"/>
              </a:rPr>
            </a:br>
            <a:r>
              <a:rPr lang="en-US" sz="3100" dirty="0">
                <a:solidFill>
                  <a:srgbClr val="002060"/>
                </a:solidFill>
                <a:latin typeface="Verdana Pro SemiBold" panose="020B0704030504040204" pitchFamily="34" charset="0"/>
              </a:rPr>
              <a:t> 40 CFR 262.18(a-c) 	</a:t>
            </a:r>
            <a:br>
              <a:rPr lang="en-US" sz="3100" dirty="0">
                <a:solidFill>
                  <a:srgbClr val="002060"/>
                </a:solidFill>
                <a:latin typeface="Verdana Pro SemiBold" panose="020B0704030504040204" pitchFamily="34" charset="0"/>
              </a:rPr>
            </a:br>
            <a:endParaRPr sz="4000" dirty="0">
              <a:solidFill>
                <a:srgbClr val="002060"/>
              </a:solidFill>
              <a:latin typeface="Verdana Pro SemiBold" panose="020B0704030504040204" pitchFamily="34" charset="0"/>
            </a:endParaRPr>
          </a:p>
        </p:txBody>
      </p:sp>
      <p:sp>
        <p:nvSpPr>
          <p:cNvPr id="453" name="Google Shape;453;p64"/>
          <p:cNvSpPr txBox="1">
            <a:spLocks noGrp="1"/>
          </p:cNvSpPr>
          <p:nvPr>
            <p:ph type="body" idx="1"/>
          </p:nvPr>
        </p:nvSpPr>
        <p:spPr>
          <a:xfrm>
            <a:off x="914400" y="1432719"/>
            <a:ext cx="10363200" cy="3992562"/>
          </a:xfrm>
          <a:prstGeom prst="rect">
            <a:avLst/>
          </a:prstGeom>
          <a:noFill/>
          <a:ln>
            <a:noFill/>
          </a:ln>
        </p:spPr>
        <p:txBody>
          <a:bodyPr spcFirstLastPara="1" wrap="square" lIns="91425" tIns="45700" rIns="91425" bIns="45700" anchor="t" anchorCtr="0">
            <a:normAutofit fontScale="85000" lnSpcReduction="20000"/>
          </a:bodyPr>
          <a:lstStyle/>
          <a:p>
            <a:pPr marL="171450" lvl="0" indent="-171450" algn="l" rtl="0">
              <a:lnSpc>
                <a:spcPct val="130000"/>
              </a:lnSpc>
              <a:spcBef>
                <a:spcPts val="0"/>
              </a:spcBef>
              <a:spcAft>
                <a:spcPts val="0"/>
              </a:spcAft>
              <a:buClr>
                <a:schemeClr val="dk1"/>
              </a:buClr>
              <a:buSzPts val="3200"/>
              <a:buFont typeface="Noto Sans Symbols"/>
              <a:buNone/>
            </a:pPr>
            <a:r>
              <a:rPr lang="en-US" sz="3200" dirty="0">
                <a:solidFill>
                  <a:schemeClr val="dk1"/>
                </a:solidFill>
              </a:rPr>
              <a:t>	</a:t>
            </a:r>
            <a:r>
              <a:rPr lang="en-US" sz="2800" dirty="0">
                <a:solidFill>
                  <a:srgbClr val="002060"/>
                </a:solidFill>
                <a:latin typeface="Verdana Pro SemiBold" panose="020B0704030504040204" pitchFamily="34" charset="0"/>
              </a:rPr>
              <a:t>A generator must not treat, store, dispose of, transport, or offer for transportation, hazardous waste </a:t>
            </a:r>
            <a:r>
              <a:rPr lang="en-US" sz="2800" u="sng" dirty="0">
                <a:solidFill>
                  <a:srgbClr val="002060"/>
                </a:solidFill>
                <a:latin typeface="Verdana Pro SemiBold" panose="020B0704030504040204" pitchFamily="34" charset="0"/>
              </a:rPr>
              <a:t>without having received an EPA identification</a:t>
            </a:r>
            <a:r>
              <a:rPr lang="en-US" sz="2800" dirty="0">
                <a:solidFill>
                  <a:srgbClr val="002060"/>
                </a:solidFill>
                <a:latin typeface="Verdana Pro SemiBold" panose="020B0704030504040204" pitchFamily="34" charset="0"/>
              </a:rPr>
              <a:t> number from the EPA Administrator.</a:t>
            </a:r>
            <a:endParaRPr dirty="0">
              <a:solidFill>
                <a:srgbClr val="002060"/>
              </a:solidFill>
              <a:latin typeface="Verdana Pro SemiBold" panose="020B0704030504040204" pitchFamily="34" charset="0"/>
            </a:endParaRPr>
          </a:p>
          <a:p>
            <a:pPr marL="171450" lvl="0" indent="-171450" algn="l" rtl="0">
              <a:lnSpc>
                <a:spcPct val="130000"/>
              </a:lnSpc>
              <a:spcBef>
                <a:spcPts val="0"/>
              </a:spcBef>
              <a:spcAft>
                <a:spcPts val="0"/>
              </a:spcAft>
              <a:buClr>
                <a:srgbClr val="778591"/>
              </a:buClr>
              <a:buSzPts val="2800"/>
              <a:buFont typeface="Noto Sans Symbols"/>
              <a:buNone/>
            </a:pPr>
            <a:endParaRPr sz="2800" dirty="0">
              <a:solidFill>
                <a:srgbClr val="002060"/>
              </a:solidFill>
              <a:latin typeface="Verdana Pro SemiBold" panose="020B0704030504040204" pitchFamily="34" charset="0"/>
            </a:endParaRPr>
          </a:p>
          <a:p>
            <a:pPr marL="171450" lvl="0" indent="-171450" algn="l" rtl="0">
              <a:lnSpc>
                <a:spcPct val="130000"/>
              </a:lnSpc>
              <a:spcBef>
                <a:spcPts val="0"/>
              </a:spcBef>
              <a:spcAft>
                <a:spcPts val="0"/>
              </a:spcAft>
              <a:buClr>
                <a:schemeClr val="dk2"/>
              </a:buClr>
              <a:buSzPts val="2800"/>
              <a:buFont typeface="Noto Sans Symbols"/>
              <a:buNone/>
            </a:pPr>
            <a:r>
              <a:rPr lang="en-US" sz="2800" dirty="0">
                <a:solidFill>
                  <a:srgbClr val="002060"/>
                </a:solidFill>
                <a:latin typeface="Verdana Pro SemiBold" panose="020B0704030504040204" pitchFamily="34" charset="0"/>
              </a:rPr>
              <a:t>Once received, the EPA ID number will remain with the property and not be given to the hazardous waste transporter or any other facility that may not have their own ID number.</a:t>
            </a:r>
          </a:p>
          <a:p>
            <a:pPr marL="171450" lvl="0" indent="-171450" algn="l" rtl="0">
              <a:lnSpc>
                <a:spcPct val="130000"/>
              </a:lnSpc>
              <a:spcBef>
                <a:spcPts val="0"/>
              </a:spcBef>
              <a:spcAft>
                <a:spcPts val="0"/>
              </a:spcAft>
              <a:buClr>
                <a:schemeClr val="dk2"/>
              </a:buClr>
              <a:buSzPts val="2800"/>
              <a:buFont typeface="Noto Sans Symbols"/>
              <a:buNone/>
            </a:pPr>
            <a:endParaRPr lang="en-US" sz="2800" dirty="0">
              <a:solidFill>
                <a:schemeClr val="dk2"/>
              </a:solidFill>
            </a:endParaRPr>
          </a:p>
        </p:txBody>
      </p:sp>
      <p:pic>
        <p:nvPicPr>
          <p:cNvPr id="2" name="Picture 1">
            <a:extLst>
              <a:ext uri="{FF2B5EF4-FFF2-40B4-BE49-F238E27FC236}">
                <a16:creationId xmlns:a16="http://schemas.microsoft.com/office/drawing/2014/main" id="{C511B6B8-41D3-EDEB-0586-7D3EBA806601}"/>
              </a:ext>
            </a:extLst>
          </p:cNvPr>
          <p:cNvPicPr>
            <a:picLocks noChangeAspect="1"/>
          </p:cNvPicPr>
          <p:nvPr/>
        </p:nvPicPr>
        <p:blipFill>
          <a:blip r:embed="rId3"/>
          <a:stretch>
            <a:fillRect/>
          </a:stretch>
        </p:blipFill>
        <p:spPr>
          <a:xfrm>
            <a:off x="9384632" y="5161547"/>
            <a:ext cx="2807368" cy="169645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5"/>
          <p:cNvSpPr txBox="1">
            <a:spLocks noGrp="1"/>
          </p:cNvSpPr>
          <p:nvPr>
            <p:ph type="title"/>
          </p:nvPr>
        </p:nvSpPr>
        <p:spPr>
          <a:xfrm>
            <a:off x="1752599" y="152400"/>
            <a:ext cx="8686800"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97D"/>
              </a:buClr>
              <a:buSzPts val="4000"/>
              <a:buFont typeface="Times New Roman"/>
              <a:buNone/>
            </a:pPr>
            <a:r>
              <a:rPr lang="en-US" sz="4000" dirty="0">
                <a:solidFill>
                  <a:srgbClr val="002060"/>
                </a:solidFill>
                <a:latin typeface="Verdana Pro SemiBold" panose="020B0704030504040204" pitchFamily="34" charset="0"/>
              </a:rPr>
              <a:t>Re-notification Requirements</a:t>
            </a:r>
            <a:br>
              <a:rPr lang="en-US" sz="32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262.18 (d)</a:t>
            </a:r>
            <a:endParaRPr sz="2800"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A386E957-55B2-FB94-B4BD-2BC50D4CCDB1}"/>
              </a:ext>
            </a:extLst>
          </p:cNvPr>
          <p:cNvPicPr>
            <a:picLocks noChangeAspect="1"/>
          </p:cNvPicPr>
          <p:nvPr/>
        </p:nvPicPr>
        <p:blipFill>
          <a:blip r:embed="rId3"/>
          <a:stretch>
            <a:fillRect/>
          </a:stretch>
        </p:blipFill>
        <p:spPr>
          <a:xfrm>
            <a:off x="9384632" y="5161547"/>
            <a:ext cx="2807368" cy="1696453"/>
          </a:xfrm>
          <a:prstGeom prst="rect">
            <a:avLst/>
          </a:prstGeom>
        </p:spPr>
      </p:pic>
      <p:sp>
        <p:nvSpPr>
          <p:cNvPr id="460" name="Google Shape;460;p65"/>
          <p:cNvSpPr txBox="1">
            <a:spLocks noGrp="1"/>
          </p:cNvSpPr>
          <p:nvPr>
            <p:ph type="body" idx="1"/>
          </p:nvPr>
        </p:nvSpPr>
        <p:spPr>
          <a:xfrm>
            <a:off x="773595" y="1304927"/>
            <a:ext cx="10644809" cy="5019673"/>
          </a:xfrm>
          <a:prstGeom prst="rect">
            <a:avLst/>
          </a:prstGeom>
          <a:noFill/>
          <a:ln>
            <a:noFill/>
          </a:ln>
        </p:spPr>
        <p:txBody>
          <a:bodyPr spcFirstLastPara="1" wrap="square" lIns="91425" tIns="45700" rIns="91425" bIns="45700" anchor="t" anchorCtr="0">
            <a:normAutofit fontScale="77500" lnSpcReduction="20000"/>
          </a:bodyPr>
          <a:lstStyle/>
          <a:p>
            <a:pPr marL="342900" lvl="1" indent="0" algn="l" rtl="0">
              <a:lnSpc>
                <a:spcPct val="100000"/>
              </a:lnSpc>
              <a:spcBef>
                <a:spcPts val="2400"/>
              </a:spcBef>
              <a:spcAft>
                <a:spcPts val="0"/>
              </a:spcAft>
              <a:buClr>
                <a:srgbClr val="1F497D"/>
              </a:buClr>
              <a:buSzPct val="100000"/>
              <a:buNone/>
            </a:pPr>
            <a:r>
              <a:rPr lang="en-US" sz="2800" dirty="0">
                <a:solidFill>
                  <a:srgbClr val="002060"/>
                </a:solidFill>
                <a:latin typeface="Verdana Pro SemiBold" panose="020B0704030504040204" pitchFamily="34" charset="0"/>
              </a:rPr>
              <a:t>SQGs must renotify FDEP every four years</a:t>
            </a:r>
            <a:r>
              <a:rPr lang="en-US" sz="1200" dirty="0">
                <a:solidFill>
                  <a:srgbClr val="002060"/>
                </a:solidFill>
                <a:latin typeface="Verdana Pro SemiBold" panose="020B0704030504040204" pitchFamily="34" charset="0"/>
              </a:rPr>
              <a:t> </a:t>
            </a:r>
            <a:r>
              <a:rPr lang="en-US" sz="2800" dirty="0">
                <a:solidFill>
                  <a:srgbClr val="002060"/>
                </a:solidFill>
                <a:latin typeface="Verdana Pro SemiBold" panose="020B0704030504040204" pitchFamily="34" charset="0"/>
              </a:rPr>
              <a:t>by September 1</a:t>
            </a:r>
            <a:r>
              <a:rPr lang="en-US" sz="2800" baseline="30000" dirty="0">
                <a:solidFill>
                  <a:srgbClr val="002060"/>
                </a:solidFill>
                <a:latin typeface="Verdana Pro SemiBold" panose="020B0704030504040204" pitchFamily="34" charset="0"/>
              </a:rPr>
              <a:t>st</a:t>
            </a:r>
            <a:r>
              <a:rPr lang="en-US" sz="2800" dirty="0">
                <a:solidFill>
                  <a:srgbClr val="002060"/>
                </a:solidFill>
                <a:latin typeface="Verdana Pro SemiBold" panose="020B0704030504040204" pitchFamily="34" charset="0"/>
              </a:rPr>
              <a:t>  of each year the re-notification is required</a:t>
            </a:r>
            <a:endParaRPr dirty="0">
              <a:solidFill>
                <a:srgbClr val="002060"/>
              </a:solidFill>
              <a:latin typeface="Verdana Pro SemiBold" panose="020B0704030504040204" pitchFamily="34" charset="0"/>
            </a:endParaRPr>
          </a:p>
          <a:p>
            <a:pPr marL="341265" lvl="1" indent="0" algn="l" rtl="0">
              <a:lnSpc>
                <a:spcPct val="100000"/>
              </a:lnSpc>
              <a:spcBef>
                <a:spcPts val="1800"/>
              </a:spcBef>
              <a:spcAft>
                <a:spcPts val="0"/>
              </a:spcAft>
              <a:buClr>
                <a:schemeClr val="dk2"/>
              </a:buClr>
              <a:buSzPct val="100000"/>
              <a:buNone/>
            </a:pPr>
            <a:r>
              <a:rPr lang="en-US" sz="2950" dirty="0">
                <a:solidFill>
                  <a:srgbClr val="002060"/>
                </a:solidFill>
                <a:latin typeface="Verdana Pro SemiBold" panose="020B0704030504040204" pitchFamily="34" charset="0"/>
              </a:rPr>
              <a:t>   Florida Administrative Code Application link:</a:t>
            </a:r>
            <a:endParaRPr dirty="0">
              <a:solidFill>
                <a:srgbClr val="002060"/>
              </a:solidFill>
              <a:latin typeface="Verdana Pro SemiBold" panose="020B0704030504040204" pitchFamily="34" charset="0"/>
            </a:endParaRPr>
          </a:p>
          <a:p>
            <a:pPr marL="682625" lvl="1" indent="0" algn="l" rtl="0">
              <a:lnSpc>
                <a:spcPct val="100000"/>
              </a:lnSpc>
              <a:spcBef>
                <a:spcPts val="1800"/>
              </a:spcBef>
              <a:spcAft>
                <a:spcPts val="0"/>
              </a:spcAft>
              <a:buClr>
                <a:schemeClr val="dk2"/>
              </a:buClr>
              <a:buSzPct val="100000"/>
              <a:buNone/>
            </a:pPr>
            <a:r>
              <a:rPr lang="en-US" sz="2950" u="sng" dirty="0">
                <a:solidFill>
                  <a:srgbClr val="002060"/>
                </a:solidFill>
                <a:latin typeface="Verdana Pro SemiBold" panose="020B0704030504040204" pitchFamily="34" charset="0"/>
                <a:hlinkClick r:id="rId4">
                  <a:extLst>
                    <a:ext uri="{A12FA001-AC4F-418D-AE19-62706E023703}">
                      <ahyp:hlinkClr xmlns:ahyp="http://schemas.microsoft.com/office/drawing/2018/hyperlinkcolor" val="tx"/>
                    </a:ext>
                  </a:extLst>
                </a:hlinkClick>
              </a:rPr>
              <a:t>https://www.flrules.org/gateway/reference.asp?No=Ref-02074</a:t>
            </a:r>
            <a:endParaRPr lang="en-US" sz="2950" u="sng" dirty="0">
              <a:solidFill>
                <a:srgbClr val="002060"/>
              </a:solidFill>
              <a:latin typeface="Verdana Pro SemiBold" panose="020B0704030504040204" pitchFamily="34" charset="0"/>
            </a:endParaRPr>
          </a:p>
          <a:p>
            <a:pPr marL="682625" lvl="1" indent="0" algn="l" rtl="0">
              <a:lnSpc>
                <a:spcPct val="100000"/>
              </a:lnSpc>
              <a:spcBef>
                <a:spcPts val="1800"/>
              </a:spcBef>
              <a:spcAft>
                <a:spcPts val="0"/>
              </a:spcAft>
              <a:buClr>
                <a:schemeClr val="dk2"/>
              </a:buClr>
              <a:buSzPct val="100000"/>
              <a:buNone/>
            </a:pPr>
            <a:r>
              <a:rPr lang="en-US" sz="2950" dirty="0">
                <a:solidFill>
                  <a:srgbClr val="002060"/>
                </a:solidFill>
                <a:latin typeface="Verdana Pro SemiBold" panose="020B0704030504040204" pitchFamily="34" charset="0"/>
              </a:rPr>
              <a:t>FDEP Hazardous Waste Regulation Page:</a:t>
            </a:r>
          </a:p>
          <a:p>
            <a:pPr marL="682625" lvl="1" indent="0" algn="l" rtl="0">
              <a:lnSpc>
                <a:spcPct val="100000"/>
              </a:lnSpc>
              <a:spcBef>
                <a:spcPts val="1800"/>
              </a:spcBef>
              <a:spcAft>
                <a:spcPts val="0"/>
              </a:spcAft>
              <a:buClr>
                <a:schemeClr val="dk2"/>
              </a:buClr>
              <a:buSzPct val="100000"/>
              <a:buNone/>
            </a:pPr>
            <a:r>
              <a:rPr lang="en-US" sz="2950" dirty="0">
                <a:solidFill>
                  <a:srgbClr val="002060"/>
                </a:solidFill>
                <a:latin typeface="Verdana Pro SemiBold" panose="020B0704030504040204" pitchFamily="34" charset="0"/>
                <a:hlinkClick r:id="rId5">
                  <a:extLst>
                    <a:ext uri="{A12FA001-AC4F-418D-AE19-62706E023703}">
                      <ahyp:hlinkClr xmlns:ahyp="http://schemas.microsoft.com/office/drawing/2018/hyperlinkcolor" val="tx"/>
                    </a:ext>
                  </a:extLst>
                </a:hlinkClick>
              </a:rPr>
              <a:t>https://floridadep.gov/waste/permitting-compliance-assistance/content/summary-hazardous-waste-regulations</a:t>
            </a:r>
            <a:endParaRPr lang="en-US" sz="2950" dirty="0">
              <a:solidFill>
                <a:srgbClr val="002060"/>
              </a:solidFill>
              <a:latin typeface="Verdana Pro SemiBold" panose="020B0704030504040204" pitchFamily="34" charset="0"/>
            </a:endParaRPr>
          </a:p>
          <a:p>
            <a:pPr marL="682625" lvl="1" indent="0" algn="l" rtl="0">
              <a:lnSpc>
                <a:spcPct val="100000"/>
              </a:lnSpc>
              <a:spcBef>
                <a:spcPts val="1800"/>
              </a:spcBef>
              <a:spcAft>
                <a:spcPts val="0"/>
              </a:spcAft>
              <a:buClr>
                <a:schemeClr val="dk2"/>
              </a:buClr>
              <a:buSzPct val="100000"/>
              <a:buNone/>
            </a:pPr>
            <a:r>
              <a:rPr lang="en-US" sz="2950" dirty="0">
                <a:solidFill>
                  <a:srgbClr val="002060"/>
                </a:solidFill>
                <a:latin typeface="Verdana Pro SemiBold" panose="020B0704030504040204" pitchFamily="34" charset="0"/>
              </a:rPr>
              <a:t>EPA Guidance Document:</a:t>
            </a:r>
            <a:endParaRPr sz="2950" u="sng" dirty="0">
              <a:solidFill>
                <a:srgbClr val="002060"/>
              </a:solidFill>
              <a:latin typeface="Verdana Pro SemiBold" panose="020B0704030504040204" pitchFamily="34" charset="0"/>
              <a:hlinkClick r:id="rId6">
                <a:extLst>
                  <a:ext uri="{A12FA001-AC4F-418D-AE19-62706E023703}">
                    <ahyp:hlinkClr xmlns:ahyp="http://schemas.microsoft.com/office/drawing/2018/hyperlinkcolor" val="tx"/>
                  </a:ext>
                </a:extLst>
              </a:hlinkClick>
            </a:endParaRPr>
          </a:p>
          <a:p>
            <a:pPr marL="625475" lvl="2" indent="0" algn="l" rtl="0">
              <a:lnSpc>
                <a:spcPct val="100000"/>
              </a:lnSpc>
              <a:spcBef>
                <a:spcPts val="1800"/>
              </a:spcBef>
              <a:spcAft>
                <a:spcPts val="0"/>
              </a:spcAft>
              <a:buClr>
                <a:schemeClr val="dk2"/>
              </a:buClr>
              <a:buSzPct val="100000"/>
              <a:buNone/>
            </a:pPr>
            <a:r>
              <a:rPr lang="en-US" sz="2800" u="sng" dirty="0">
                <a:solidFill>
                  <a:srgbClr val="002060"/>
                </a:solidFill>
                <a:latin typeface="Verdana Pro SemiBold" panose="020B0704030504040204" pitchFamily="34" charset="0"/>
                <a:hlinkClick r:id="rId7">
                  <a:extLst>
                    <a:ext uri="{A12FA001-AC4F-418D-AE19-62706E023703}">
                      <ahyp:hlinkClr xmlns:ahyp="http://schemas.microsoft.com/office/drawing/2018/hyperlinkcolor" val="tx"/>
                    </a:ext>
                  </a:extLst>
                </a:hlinkClick>
              </a:rPr>
              <a:t>https://www.epa.gov/hwgenerators/re-notification-requirement-small-quantity-generators</a:t>
            </a:r>
            <a:r>
              <a:rPr lang="en-US" sz="2800" dirty="0">
                <a:solidFill>
                  <a:srgbClr val="002060"/>
                </a:solidFill>
                <a:latin typeface="Verdana Pro SemiBold" panose="020B0704030504040204" pitchFamily="34" charset="0"/>
              </a:rPr>
              <a:t> </a:t>
            </a:r>
            <a:endParaRPr sz="2000" dirty="0">
              <a:solidFill>
                <a:srgbClr val="002060"/>
              </a:solidFill>
              <a:latin typeface="Verdana Pro SemiBold" panose="020B0704030504040204" pitchFamily="34" charset="0"/>
            </a:endParaRPr>
          </a:p>
          <a:p>
            <a:pPr marL="0" lvl="0" indent="0" algn="l" rtl="0">
              <a:lnSpc>
                <a:spcPct val="90000"/>
              </a:lnSpc>
              <a:spcBef>
                <a:spcPts val="1950"/>
              </a:spcBef>
              <a:spcAft>
                <a:spcPts val="0"/>
              </a:spcAft>
              <a:buClr>
                <a:srgbClr val="778591"/>
              </a:buClr>
              <a:buSzPct val="1000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6"/>
          <p:cNvSpPr txBox="1">
            <a:spLocks noGrp="1"/>
          </p:cNvSpPr>
          <p:nvPr>
            <p:ph type="title"/>
          </p:nvPr>
        </p:nvSpPr>
        <p:spPr>
          <a:xfrm>
            <a:off x="982329" y="19622"/>
            <a:ext cx="10227340"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97D"/>
              </a:buClr>
              <a:buSzPts val="4000"/>
              <a:buFont typeface="Times New Roman"/>
              <a:buNone/>
            </a:pPr>
            <a:r>
              <a:rPr lang="en-US" sz="4000" dirty="0">
                <a:solidFill>
                  <a:srgbClr val="002060"/>
                </a:solidFill>
                <a:latin typeface="Verdana Pro SemiBold" panose="020B0704030504040204" pitchFamily="34" charset="0"/>
              </a:rPr>
              <a:t>Maximum Accumulation Time Limits</a:t>
            </a:r>
            <a:br>
              <a:rPr lang="en-US" sz="32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262.16(b) through (e)</a:t>
            </a:r>
            <a:endParaRPr sz="2800" dirty="0">
              <a:solidFill>
                <a:srgbClr val="002060"/>
              </a:solidFill>
              <a:latin typeface="Verdana Pro SemiBold" panose="020B0704030504040204" pitchFamily="34" charset="0"/>
            </a:endParaRPr>
          </a:p>
        </p:txBody>
      </p:sp>
      <p:sp>
        <p:nvSpPr>
          <p:cNvPr id="467" name="Google Shape;467;p66"/>
          <p:cNvSpPr txBox="1">
            <a:spLocks noGrp="1"/>
          </p:cNvSpPr>
          <p:nvPr>
            <p:ph type="body" idx="1"/>
          </p:nvPr>
        </p:nvSpPr>
        <p:spPr>
          <a:xfrm>
            <a:off x="773595" y="1237957"/>
            <a:ext cx="10644809" cy="523904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F497D"/>
              </a:buClr>
              <a:buSzPts val="2800"/>
              <a:buNone/>
            </a:pPr>
            <a:r>
              <a:rPr lang="en-US" sz="2800" dirty="0">
                <a:solidFill>
                  <a:srgbClr val="002060"/>
                </a:solidFill>
                <a:latin typeface="Verdana Pro SemiBold" panose="020B0704030504040204" pitchFamily="34" charset="0"/>
              </a:rPr>
              <a:t>180 days (270 days if waste is shipped 200 miles or more to a TSD) [RO 13000]</a:t>
            </a:r>
            <a:endParaRPr dirty="0">
              <a:solidFill>
                <a:srgbClr val="002060"/>
              </a:solidFill>
              <a:latin typeface="Verdana Pro SemiBold" panose="020B0704030504040204" pitchFamily="34" charset="0"/>
            </a:endParaRPr>
          </a:p>
          <a:p>
            <a:pPr marL="0" lvl="0" indent="0" algn="l" rtl="0">
              <a:lnSpc>
                <a:spcPct val="100000"/>
              </a:lnSpc>
              <a:spcBef>
                <a:spcPts val="2400"/>
              </a:spcBef>
              <a:spcAft>
                <a:spcPts val="0"/>
              </a:spcAft>
              <a:buClr>
                <a:srgbClr val="778591"/>
              </a:buClr>
              <a:buSzPts val="2800"/>
              <a:buNone/>
            </a:pPr>
            <a:endParaRPr sz="2800" dirty="0">
              <a:solidFill>
                <a:srgbClr val="1F497D"/>
              </a:solidFill>
            </a:endParaRPr>
          </a:p>
          <a:p>
            <a:pPr marL="0" lvl="0" indent="0" algn="l" rtl="0">
              <a:lnSpc>
                <a:spcPct val="90000"/>
              </a:lnSpc>
              <a:spcBef>
                <a:spcPts val="1950"/>
              </a:spcBef>
              <a:spcAft>
                <a:spcPts val="0"/>
              </a:spcAft>
              <a:buClr>
                <a:srgbClr val="778591"/>
              </a:buClr>
              <a:buSzPts val="1500"/>
              <a:buNone/>
            </a:pPr>
            <a:endParaRPr dirty="0"/>
          </a:p>
        </p:txBody>
      </p:sp>
      <p:pic>
        <p:nvPicPr>
          <p:cNvPr id="468" name="Google Shape;468;p66" descr="Diagram, schematic&#10;&#10;Description automatically generated with medium confidence"/>
          <p:cNvPicPr preferRelativeResize="0"/>
          <p:nvPr/>
        </p:nvPicPr>
        <p:blipFill rotWithShape="1">
          <a:blip r:embed="rId3">
            <a:alphaModFix/>
          </a:blip>
          <a:srcRect r="16666"/>
          <a:stretch/>
        </p:blipFill>
        <p:spPr>
          <a:xfrm rot="5400000">
            <a:off x="3636210" y="2377535"/>
            <a:ext cx="4353884" cy="3918495"/>
          </a:xfrm>
          <a:prstGeom prst="rect">
            <a:avLst/>
          </a:prstGeom>
          <a:noFill/>
          <a:ln>
            <a:noFill/>
          </a:ln>
        </p:spPr>
      </p:pic>
      <p:cxnSp>
        <p:nvCxnSpPr>
          <p:cNvPr id="469" name="Google Shape;469;p66"/>
          <p:cNvCxnSpPr/>
          <p:nvPr/>
        </p:nvCxnSpPr>
        <p:spPr>
          <a:xfrm rot="10800000">
            <a:off x="7086600" y="4336782"/>
            <a:ext cx="1447800" cy="0"/>
          </a:xfrm>
          <a:prstGeom prst="straightConnector1">
            <a:avLst/>
          </a:prstGeom>
          <a:noFill/>
          <a:ln w="76200" cap="flat" cmpd="sng">
            <a:solidFill>
              <a:srgbClr val="FF0000"/>
            </a:solidFill>
            <a:prstDash val="solid"/>
            <a:miter lim="800000"/>
            <a:headEnd type="none" w="sm" len="sm"/>
            <a:tailEnd type="triangle" w="med" len="med"/>
          </a:ln>
        </p:spPr>
      </p:cxnSp>
      <p:pic>
        <p:nvPicPr>
          <p:cNvPr id="2" name="Picture 1">
            <a:extLst>
              <a:ext uri="{FF2B5EF4-FFF2-40B4-BE49-F238E27FC236}">
                <a16:creationId xmlns:a16="http://schemas.microsoft.com/office/drawing/2014/main" id="{65962F98-0290-E275-D9DE-20026CCFD19B}"/>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7"/>
          <p:cNvSpPr txBox="1">
            <a:spLocks noGrp="1"/>
          </p:cNvSpPr>
          <p:nvPr>
            <p:ph type="title"/>
          </p:nvPr>
        </p:nvSpPr>
        <p:spPr>
          <a:xfrm>
            <a:off x="583744" y="0"/>
            <a:ext cx="11024509"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97D"/>
              </a:buClr>
              <a:buSzPts val="4000"/>
              <a:buFont typeface="Times New Roman"/>
              <a:buNone/>
            </a:pPr>
            <a:r>
              <a:rPr lang="en-US" sz="4000" dirty="0">
                <a:solidFill>
                  <a:srgbClr val="002060"/>
                </a:solidFill>
                <a:latin typeface="Verdana Pro SemiBold" panose="020B0704030504040204" pitchFamily="34" charset="0"/>
              </a:rPr>
              <a:t>Maximum Onsite Waste Accumulation</a:t>
            </a:r>
            <a:br>
              <a:rPr lang="en-US" sz="32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262.16(b)(1)</a:t>
            </a:r>
            <a:endParaRPr sz="2800" dirty="0">
              <a:solidFill>
                <a:srgbClr val="002060"/>
              </a:solidFill>
              <a:latin typeface="Verdana Pro SemiBold" panose="020B0704030504040204" pitchFamily="34" charset="0"/>
            </a:endParaRPr>
          </a:p>
        </p:txBody>
      </p:sp>
      <p:sp>
        <p:nvSpPr>
          <p:cNvPr id="476" name="Google Shape;476;p67"/>
          <p:cNvSpPr txBox="1">
            <a:spLocks noGrp="1"/>
          </p:cNvSpPr>
          <p:nvPr>
            <p:ph type="body" idx="1"/>
          </p:nvPr>
        </p:nvSpPr>
        <p:spPr>
          <a:xfrm>
            <a:off x="773593" y="1375118"/>
            <a:ext cx="10644809" cy="4876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F497D"/>
              </a:buClr>
              <a:buSzPts val="2800"/>
              <a:buNone/>
            </a:pPr>
            <a:r>
              <a:rPr lang="en-US" sz="2800" dirty="0">
                <a:solidFill>
                  <a:srgbClr val="002060"/>
                </a:solidFill>
                <a:latin typeface="Verdana Pro SemiBold" panose="020B0704030504040204" pitchFamily="34" charset="0"/>
              </a:rPr>
              <a:t>No more than 13,200 pounds of hazardous waste at any time</a:t>
            </a:r>
            <a:endParaRPr dirty="0">
              <a:solidFill>
                <a:srgbClr val="002060"/>
              </a:solidFill>
              <a:latin typeface="Verdana Pro SemiBold" panose="020B0704030504040204" pitchFamily="34" charset="0"/>
            </a:endParaRPr>
          </a:p>
          <a:p>
            <a:pPr marL="0" lvl="0" indent="0" algn="l" rtl="0">
              <a:lnSpc>
                <a:spcPct val="90000"/>
              </a:lnSpc>
              <a:spcBef>
                <a:spcPts val="1950"/>
              </a:spcBef>
              <a:spcAft>
                <a:spcPts val="0"/>
              </a:spcAft>
              <a:buClr>
                <a:srgbClr val="778591"/>
              </a:buClr>
              <a:buSzPts val="1500"/>
              <a:buNone/>
            </a:pPr>
            <a:endParaRPr dirty="0"/>
          </a:p>
        </p:txBody>
      </p:sp>
      <p:pic>
        <p:nvPicPr>
          <p:cNvPr id="477" name="Google Shape;477;p67" descr="over 30 drums of waste"/>
          <p:cNvPicPr preferRelativeResize="0"/>
          <p:nvPr/>
        </p:nvPicPr>
        <p:blipFill rotWithShape="1">
          <a:blip r:embed="rId3">
            <a:alphaModFix/>
          </a:blip>
          <a:srcRect/>
          <a:stretch/>
        </p:blipFill>
        <p:spPr>
          <a:xfrm>
            <a:off x="2757080" y="2258238"/>
            <a:ext cx="5610328" cy="4207746"/>
          </a:xfrm>
          <a:prstGeom prst="rect">
            <a:avLst/>
          </a:prstGeom>
          <a:noFill/>
          <a:ln>
            <a:noFill/>
          </a:ln>
        </p:spPr>
      </p:pic>
      <p:pic>
        <p:nvPicPr>
          <p:cNvPr id="2" name="Picture 1">
            <a:extLst>
              <a:ext uri="{FF2B5EF4-FFF2-40B4-BE49-F238E27FC236}">
                <a16:creationId xmlns:a16="http://schemas.microsoft.com/office/drawing/2014/main" id="{E3994F69-878D-563C-1CD3-B8DDEABD4E70}"/>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8"/>
          <p:cNvSpPr txBox="1">
            <a:spLocks noGrp="1"/>
          </p:cNvSpPr>
          <p:nvPr>
            <p:ph type="title"/>
          </p:nvPr>
        </p:nvSpPr>
        <p:spPr>
          <a:xfrm>
            <a:off x="1846091" y="83703"/>
            <a:ext cx="8499817" cy="110469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Pre-Transport Requirements</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262.30 through 262.33 </a:t>
            </a:r>
            <a:endParaRPr dirty="0">
              <a:solidFill>
                <a:srgbClr val="002060"/>
              </a:solidFill>
              <a:latin typeface="Verdana Pro SemiBold" panose="020B0704030504040204" pitchFamily="34" charset="0"/>
            </a:endParaRPr>
          </a:p>
        </p:txBody>
      </p:sp>
      <p:pic>
        <p:nvPicPr>
          <p:cNvPr id="485" name="Google Shape;485;p68"/>
          <p:cNvPicPr preferRelativeResize="0"/>
          <p:nvPr/>
        </p:nvPicPr>
        <p:blipFill rotWithShape="1">
          <a:blip r:embed="rId3">
            <a:alphaModFix/>
          </a:blip>
          <a:srcRect t="-1260"/>
          <a:stretch/>
        </p:blipFill>
        <p:spPr>
          <a:xfrm>
            <a:off x="6253089" y="1151974"/>
            <a:ext cx="5019675" cy="3025855"/>
          </a:xfrm>
          <a:prstGeom prst="rect">
            <a:avLst/>
          </a:prstGeom>
          <a:noFill/>
          <a:ln>
            <a:noFill/>
          </a:ln>
        </p:spPr>
      </p:pic>
      <p:pic>
        <p:nvPicPr>
          <p:cNvPr id="2" name="Picture 1">
            <a:extLst>
              <a:ext uri="{FF2B5EF4-FFF2-40B4-BE49-F238E27FC236}">
                <a16:creationId xmlns:a16="http://schemas.microsoft.com/office/drawing/2014/main" id="{3C942426-8E84-6354-AF2B-014C874D1490}"/>
              </a:ext>
            </a:extLst>
          </p:cNvPr>
          <p:cNvPicPr>
            <a:picLocks noChangeAspect="1"/>
          </p:cNvPicPr>
          <p:nvPr/>
        </p:nvPicPr>
        <p:blipFill>
          <a:blip r:embed="rId4"/>
          <a:stretch>
            <a:fillRect/>
          </a:stretch>
        </p:blipFill>
        <p:spPr>
          <a:xfrm>
            <a:off x="9384632" y="5209674"/>
            <a:ext cx="2807368" cy="1648326"/>
          </a:xfrm>
          <a:prstGeom prst="rect">
            <a:avLst/>
          </a:prstGeom>
        </p:spPr>
      </p:pic>
      <p:sp>
        <p:nvSpPr>
          <p:cNvPr id="484" name="Google Shape;484;p68"/>
          <p:cNvSpPr txBox="1">
            <a:spLocks noGrp="1"/>
          </p:cNvSpPr>
          <p:nvPr>
            <p:ph type="body" idx="1"/>
          </p:nvPr>
        </p:nvSpPr>
        <p:spPr>
          <a:xfrm>
            <a:off x="407963" y="1371599"/>
            <a:ext cx="11136337" cy="4607169"/>
          </a:xfrm>
          <a:prstGeom prst="rect">
            <a:avLst/>
          </a:prstGeom>
          <a:noFill/>
          <a:ln>
            <a:noFill/>
          </a:ln>
        </p:spPr>
        <p:txBody>
          <a:bodyPr spcFirstLastPara="1" wrap="square" lIns="91425" tIns="45700" rIns="91425" bIns="45700" anchor="t" anchorCtr="0">
            <a:normAutofit fontScale="85000" lnSpcReduction="10000"/>
          </a:bodyPr>
          <a:lstStyle/>
          <a:p>
            <a:pPr marL="171450" lvl="0" indent="-176212" algn="l" rtl="0">
              <a:lnSpc>
                <a:spcPct val="110000"/>
              </a:lnSpc>
              <a:spcBef>
                <a:spcPts val="0"/>
              </a:spcBef>
              <a:spcAft>
                <a:spcPts val="0"/>
              </a:spcAft>
              <a:buClr>
                <a:schemeClr val="lt1"/>
              </a:buClr>
              <a:buSzPct val="100000"/>
              <a:buChar char="•"/>
            </a:pPr>
            <a:r>
              <a:rPr lang="en-US" sz="3000" dirty="0">
                <a:solidFill>
                  <a:srgbClr val="002060"/>
                </a:solidFill>
                <a:latin typeface="Verdana Pro SemiBold" panose="020B0704030504040204" pitchFamily="34" charset="0"/>
              </a:rPr>
              <a:t>262.30  Packaging </a:t>
            </a:r>
            <a:endParaRPr dirty="0">
              <a:solidFill>
                <a:srgbClr val="002060"/>
              </a:solidFill>
              <a:latin typeface="Verdana Pro SemiBold" panose="020B0704030504040204" pitchFamily="34" charset="0"/>
            </a:endParaRPr>
          </a:p>
          <a:p>
            <a:pPr marL="171450" lvl="0" indent="-176212" algn="l" rtl="0">
              <a:lnSpc>
                <a:spcPct val="110000"/>
              </a:lnSpc>
              <a:spcBef>
                <a:spcPts val="750"/>
              </a:spcBef>
              <a:spcAft>
                <a:spcPts val="0"/>
              </a:spcAft>
              <a:buClr>
                <a:schemeClr val="lt1"/>
              </a:buClr>
              <a:buSzPct val="100000"/>
              <a:buChar char="•"/>
            </a:pPr>
            <a:r>
              <a:rPr lang="en-US" sz="3000" dirty="0">
                <a:solidFill>
                  <a:srgbClr val="002060"/>
                </a:solidFill>
                <a:latin typeface="Verdana Pro SemiBold" panose="020B0704030504040204" pitchFamily="34" charset="0"/>
              </a:rPr>
              <a:t>262.31  Labeling </a:t>
            </a:r>
            <a:endParaRPr dirty="0">
              <a:solidFill>
                <a:srgbClr val="002060"/>
              </a:solidFill>
              <a:latin typeface="Verdana Pro SemiBold" panose="020B0704030504040204" pitchFamily="34" charset="0"/>
            </a:endParaRPr>
          </a:p>
          <a:p>
            <a:pPr marL="171450" lvl="0" indent="-176212" algn="l" rtl="0">
              <a:lnSpc>
                <a:spcPct val="110000"/>
              </a:lnSpc>
              <a:spcBef>
                <a:spcPts val="750"/>
              </a:spcBef>
              <a:spcAft>
                <a:spcPts val="0"/>
              </a:spcAft>
              <a:buClr>
                <a:schemeClr val="lt1"/>
              </a:buClr>
              <a:buSzPct val="100000"/>
              <a:buChar char="•"/>
            </a:pPr>
            <a:r>
              <a:rPr lang="en-US" sz="3000" dirty="0">
                <a:solidFill>
                  <a:srgbClr val="002060"/>
                </a:solidFill>
                <a:latin typeface="Verdana Pro SemiBold" panose="020B0704030504040204" pitchFamily="34" charset="0"/>
              </a:rPr>
              <a:t>262.32  Marking</a:t>
            </a:r>
            <a:endParaRPr dirty="0">
              <a:solidFill>
                <a:srgbClr val="002060"/>
              </a:solidFill>
              <a:latin typeface="Verdana Pro SemiBold" panose="020B0704030504040204" pitchFamily="34" charset="0"/>
            </a:endParaRPr>
          </a:p>
          <a:p>
            <a:pPr marL="171450" lvl="0" indent="-176212" algn="l" rtl="0">
              <a:lnSpc>
                <a:spcPct val="110000"/>
              </a:lnSpc>
              <a:spcBef>
                <a:spcPts val="750"/>
              </a:spcBef>
              <a:spcAft>
                <a:spcPts val="0"/>
              </a:spcAft>
              <a:buClr>
                <a:schemeClr val="lt1"/>
              </a:buClr>
              <a:buSzPct val="100000"/>
              <a:buChar char="•"/>
            </a:pPr>
            <a:r>
              <a:rPr lang="en-US" sz="3000" dirty="0">
                <a:solidFill>
                  <a:srgbClr val="002060"/>
                </a:solidFill>
                <a:latin typeface="Verdana Pro SemiBold" panose="020B0704030504040204" pitchFamily="34" charset="0"/>
              </a:rPr>
              <a:t>262.33  Placarding </a:t>
            </a:r>
            <a:endParaRPr dirty="0">
              <a:solidFill>
                <a:srgbClr val="002060"/>
              </a:solidFill>
              <a:latin typeface="Verdana Pro SemiBold" panose="020B0704030504040204" pitchFamily="34" charset="0"/>
            </a:endParaRPr>
          </a:p>
          <a:p>
            <a:pPr marL="171450" lvl="0" indent="-171450" algn="l" rtl="0">
              <a:lnSpc>
                <a:spcPct val="80000"/>
              </a:lnSpc>
              <a:spcBef>
                <a:spcPts val="750"/>
              </a:spcBef>
              <a:spcAft>
                <a:spcPts val="0"/>
              </a:spcAft>
              <a:buClr>
                <a:srgbClr val="778591"/>
              </a:buClr>
              <a:buSzPct val="100000"/>
              <a:buFont typeface="Noto Sans Symbols"/>
              <a:buNone/>
            </a:pPr>
            <a:endParaRPr sz="2400" dirty="0">
              <a:solidFill>
                <a:srgbClr val="002060"/>
              </a:solidFill>
              <a:latin typeface="Verdana Pro SemiBold" panose="020B0704030504040204" pitchFamily="34" charset="0"/>
            </a:endParaRPr>
          </a:p>
          <a:p>
            <a:pPr marL="171450" lvl="0" indent="-171450" algn="just" rtl="0">
              <a:lnSpc>
                <a:spcPct val="110000"/>
              </a:lnSpc>
              <a:spcBef>
                <a:spcPts val="750"/>
              </a:spcBef>
              <a:spcAft>
                <a:spcPts val="0"/>
              </a:spcAft>
              <a:buClr>
                <a:schemeClr val="dk1"/>
              </a:buClr>
              <a:buSzPct val="100000"/>
              <a:buFont typeface="Noto Sans Symbols"/>
              <a:buNone/>
            </a:pPr>
            <a:r>
              <a:rPr lang="en-US" sz="2400" dirty="0">
                <a:solidFill>
                  <a:srgbClr val="002060"/>
                </a:solidFill>
                <a:latin typeface="Verdana Pro SemiBold" panose="020B0704030504040204" pitchFamily="34" charset="0"/>
              </a:rPr>
              <a:t>	</a:t>
            </a:r>
          </a:p>
          <a:p>
            <a:pPr marL="171450" lvl="0" indent="-171450" algn="just" rtl="0">
              <a:lnSpc>
                <a:spcPct val="110000"/>
              </a:lnSpc>
              <a:spcBef>
                <a:spcPts val="750"/>
              </a:spcBef>
              <a:spcAft>
                <a:spcPts val="0"/>
              </a:spcAft>
              <a:buClr>
                <a:schemeClr val="dk1"/>
              </a:buClr>
              <a:buSzPct val="100000"/>
              <a:buFont typeface="Noto Sans Symbols"/>
              <a:buNone/>
            </a:pPr>
            <a:endParaRPr lang="en-US" sz="2400" dirty="0">
              <a:solidFill>
                <a:srgbClr val="002060"/>
              </a:solidFill>
              <a:latin typeface="Verdana Pro SemiBold" panose="020B0704030504040204" pitchFamily="34" charset="0"/>
            </a:endParaRPr>
          </a:p>
          <a:p>
            <a:pPr marL="171450" lvl="0" indent="-171450" rtl="0">
              <a:lnSpc>
                <a:spcPct val="110000"/>
              </a:lnSpc>
              <a:spcBef>
                <a:spcPts val="750"/>
              </a:spcBef>
              <a:spcAft>
                <a:spcPts val="0"/>
              </a:spcAft>
              <a:buClr>
                <a:schemeClr val="dk1"/>
              </a:buClr>
              <a:buSzPct val="100000"/>
              <a:buFont typeface="Noto Sans Symbols"/>
              <a:buNone/>
            </a:pPr>
            <a:r>
              <a:rPr lang="en-US" sz="2400" dirty="0">
                <a:solidFill>
                  <a:srgbClr val="002060"/>
                </a:solidFill>
                <a:latin typeface="Verdana Pro SemiBold" panose="020B0704030504040204" pitchFamily="34" charset="0"/>
              </a:rPr>
              <a:t>  Before transporting hazardous waste or offering hazardous waste for transportation off-site, a generator must comply with the applicable Department of Transportation regulations on packaging, labeling, marking, and placarding as defined in 49 CFR parts 172, 173, 178, and 179.</a:t>
            </a:r>
            <a:endParaRPr dirty="0">
              <a:solidFill>
                <a:srgbClr val="002060"/>
              </a:solidFill>
              <a:latin typeface="Verdana Pro SemiBold" panose="020B0704030504040204" pitchFamily="34" charset="0"/>
            </a:endParaRPr>
          </a:p>
          <a:p>
            <a:pPr marL="171450" lvl="0" indent="-171450" algn="l" rtl="0">
              <a:lnSpc>
                <a:spcPct val="80000"/>
              </a:lnSpc>
              <a:spcBef>
                <a:spcPts val="750"/>
              </a:spcBef>
              <a:spcAft>
                <a:spcPts val="0"/>
              </a:spcAft>
              <a:buClr>
                <a:srgbClr val="778591"/>
              </a:buClr>
              <a:buSzPct val="100000"/>
              <a:buFont typeface="Noto Sans Symbols"/>
              <a:buNone/>
            </a:pPr>
            <a:endParaRPr sz="2400"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9"/>
          <p:cNvSpPr txBox="1">
            <a:spLocks noGrp="1"/>
          </p:cNvSpPr>
          <p:nvPr>
            <p:ph type="title"/>
          </p:nvPr>
        </p:nvSpPr>
        <p:spPr>
          <a:xfrm>
            <a:off x="228600" y="228601"/>
            <a:ext cx="11582400" cy="8235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Approved TSDFs &amp; Transporters</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262.18(c)</a:t>
            </a:r>
            <a:endParaRPr dirty="0">
              <a:solidFill>
                <a:srgbClr val="002060"/>
              </a:solidFill>
              <a:latin typeface="Verdana Pro SemiBold" panose="020B0704030504040204" pitchFamily="34" charset="0"/>
            </a:endParaRPr>
          </a:p>
        </p:txBody>
      </p:sp>
      <p:sp>
        <p:nvSpPr>
          <p:cNvPr id="492" name="Google Shape;492;p69"/>
          <p:cNvSpPr txBox="1"/>
          <p:nvPr/>
        </p:nvSpPr>
        <p:spPr>
          <a:xfrm>
            <a:off x="609600" y="1371600"/>
            <a:ext cx="10820400" cy="4800600"/>
          </a:xfrm>
          <a:prstGeom prst="rect">
            <a:avLst/>
          </a:prstGeom>
          <a:noFill/>
          <a:ln>
            <a:noFill/>
          </a:ln>
        </p:spPr>
        <p:txBody>
          <a:bodyPr spcFirstLastPara="1" wrap="square" lIns="91425" tIns="45700" rIns="91425" bIns="45700" anchor="t" anchorCtr="0">
            <a:normAutofit/>
          </a:bodyPr>
          <a:lstStyle/>
          <a:p>
            <a:pPr marL="171450" marR="0" lvl="0" indent="-171450" algn="l" rtl="0">
              <a:lnSpc>
                <a:spcPct val="120000"/>
              </a:lnSpc>
              <a:spcBef>
                <a:spcPts val="0"/>
              </a:spcBef>
              <a:spcAft>
                <a:spcPts val="0"/>
              </a:spcAft>
              <a:buClr>
                <a:srgbClr val="778591"/>
              </a:buClr>
              <a:buSzPts val="3200"/>
              <a:buFont typeface="Noto Sans Symbols"/>
              <a:buNone/>
            </a:pPr>
            <a:endParaRPr sz="3200" b="1" dirty="0">
              <a:solidFill>
                <a:srgbClr val="778591"/>
              </a:solidFill>
              <a:latin typeface="Times New Roman"/>
              <a:ea typeface="Times New Roman"/>
              <a:cs typeface="Times New Roman"/>
              <a:sym typeface="Times New Roman"/>
            </a:endParaRPr>
          </a:p>
          <a:p>
            <a:pPr marL="0" marR="0" lvl="0" indent="0" algn="l" rtl="0">
              <a:lnSpc>
                <a:spcPct val="120000"/>
              </a:lnSpc>
              <a:spcBef>
                <a:spcPts val="2400"/>
              </a:spcBef>
              <a:spcAft>
                <a:spcPts val="0"/>
              </a:spcAft>
              <a:buClr>
                <a:schemeClr val="dk2"/>
              </a:buClr>
              <a:buSzPts val="2800"/>
              <a:buFont typeface="Noto Sans Symbols"/>
              <a:buNone/>
            </a:pPr>
            <a:r>
              <a:rPr lang="en-US" sz="2800" dirty="0">
                <a:solidFill>
                  <a:srgbClr val="002060"/>
                </a:solidFill>
                <a:latin typeface="Verdana Pro SemiBold" panose="020B0704030504040204" pitchFamily="34" charset="0"/>
                <a:sym typeface="Arial"/>
              </a:rPr>
              <a:t>SQGs must use Treatment, Storage, and Disposal facilities and Transporters with valid EPA ID numbers.</a:t>
            </a:r>
            <a:endParaRPr sz="2800" dirty="0">
              <a:solidFill>
                <a:srgbClr val="002060"/>
              </a:solidFill>
              <a:latin typeface="Verdana Pro SemiBold" panose="020B0704030504040204" pitchFamily="34" charset="0"/>
              <a:sym typeface="Arial"/>
            </a:endParaRPr>
          </a:p>
          <a:p>
            <a:pPr marL="171450" marR="0" lvl="0" indent="-171450" algn="l" rtl="0">
              <a:lnSpc>
                <a:spcPct val="90000"/>
              </a:lnSpc>
              <a:spcBef>
                <a:spcPts val="2320"/>
              </a:spcBef>
              <a:spcAft>
                <a:spcPts val="0"/>
              </a:spcAft>
              <a:buClr>
                <a:srgbClr val="778591"/>
              </a:buClr>
              <a:buSzPts val="2800"/>
              <a:buFont typeface="Noto Sans Symbols"/>
              <a:buNone/>
            </a:pPr>
            <a:endParaRPr sz="2800" b="1" u="sng" dirty="0">
              <a:solidFill>
                <a:schemeClr val="dk2"/>
              </a:solidFill>
              <a:latin typeface="+mn-lt"/>
              <a:ea typeface="Times New Roman"/>
              <a:cs typeface="Times New Roman"/>
              <a:sym typeface="Times New Roman"/>
            </a:endParaRPr>
          </a:p>
          <a:p>
            <a:pPr marL="171450" marR="0" lvl="0" indent="-171450" algn="l" rtl="0">
              <a:lnSpc>
                <a:spcPct val="90000"/>
              </a:lnSpc>
              <a:spcBef>
                <a:spcPts val="750"/>
              </a:spcBef>
              <a:spcAft>
                <a:spcPts val="0"/>
              </a:spcAft>
              <a:buClr>
                <a:srgbClr val="778591"/>
              </a:buClr>
              <a:buSzPts val="3200"/>
              <a:buFont typeface="Noto Sans Symbols"/>
              <a:buNone/>
            </a:pPr>
            <a:endParaRPr sz="3200" dirty="0">
              <a:solidFill>
                <a:srgbClr val="778591"/>
              </a:solidFill>
              <a:latin typeface="Times New Roman"/>
              <a:ea typeface="Times New Roman"/>
              <a:cs typeface="Times New Roman"/>
              <a:sym typeface="Times New Roman"/>
            </a:endParaRPr>
          </a:p>
        </p:txBody>
      </p:sp>
      <p:pic>
        <p:nvPicPr>
          <p:cNvPr id="493" name="Google Shape;493;p69" descr="How to Choose a Hazardous Waste Disposal Transporter"/>
          <p:cNvPicPr preferRelativeResize="0"/>
          <p:nvPr/>
        </p:nvPicPr>
        <p:blipFill rotWithShape="1">
          <a:blip r:embed="rId3">
            <a:alphaModFix/>
          </a:blip>
          <a:srcRect/>
          <a:stretch/>
        </p:blipFill>
        <p:spPr>
          <a:xfrm>
            <a:off x="2104680" y="3834395"/>
            <a:ext cx="6582119" cy="1880605"/>
          </a:xfrm>
          <a:prstGeom prst="rect">
            <a:avLst/>
          </a:prstGeom>
          <a:noFill/>
          <a:ln>
            <a:noFill/>
          </a:ln>
        </p:spPr>
      </p:pic>
      <p:pic>
        <p:nvPicPr>
          <p:cNvPr id="2" name="Picture 1">
            <a:extLst>
              <a:ext uri="{FF2B5EF4-FFF2-40B4-BE49-F238E27FC236}">
                <a16:creationId xmlns:a16="http://schemas.microsoft.com/office/drawing/2014/main" id="{05CD7FF2-591E-EF92-4C56-AC9C6F333869}"/>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0"/>
          <p:cNvSpPr txBox="1">
            <a:spLocks noGrp="1"/>
          </p:cNvSpPr>
          <p:nvPr>
            <p:ph type="title"/>
          </p:nvPr>
        </p:nvSpPr>
        <p:spPr>
          <a:xfrm>
            <a:off x="228600" y="228601"/>
            <a:ext cx="11582400" cy="8235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Hazardous Waste Manifest</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262.20 through 262.23</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70527442-96C4-57DC-0407-7C18F1BB4FFF}"/>
              </a:ext>
            </a:extLst>
          </p:cNvPr>
          <p:cNvPicPr>
            <a:picLocks noChangeAspect="1"/>
          </p:cNvPicPr>
          <p:nvPr/>
        </p:nvPicPr>
        <p:blipFill>
          <a:blip r:embed="rId3"/>
          <a:stretch>
            <a:fillRect/>
          </a:stretch>
        </p:blipFill>
        <p:spPr>
          <a:xfrm>
            <a:off x="9384632" y="5161547"/>
            <a:ext cx="2807368" cy="1696453"/>
          </a:xfrm>
          <a:prstGeom prst="rect">
            <a:avLst/>
          </a:prstGeom>
        </p:spPr>
      </p:pic>
      <p:sp>
        <p:nvSpPr>
          <p:cNvPr id="500" name="Google Shape;500;p70"/>
          <p:cNvSpPr txBox="1"/>
          <p:nvPr/>
        </p:nvSpPr>
        <p:spPr>
          <a:xfrm>
            <a:off x="609600" y="1209173"/>
            <a:ext cx="10820400" cy="4800600"/>
          </a:xfrm>
          <a:prstGeom prst="rect">
            <a:avLst/>
          </a:prstGeom>
          <a:noFill/>
          <a:ln>
            <a:noFill/>
          </a:ln>
        </p:spPr>
        <p:txBody>
          <a:bodyPr spcFirstLastPara="1" wrap="square" lIns="91425" tIns="45700" rIns="91425" bIns="45700" anchor="t" anchorCtr="0">
            <a:normAutofit/>
          </a:bodyPr>
          <a:lstStyle/>
          <a:p>
            <a:pPr marR="0" lvl="0" algn="l" rtl="0">
              <a:lnSpc>
                <a:spcPct val="120000"/>
              </a:lnSpc>
              <a:spcBef>
                <a:spcPts val="0"/>
              </a:spcBef>
              <a:spcAft>
                <a:spcPts val="0"/>
              </a:spcAft>
              <a:buClr>
                <a:schemeClr val="dk2"/>
              </a:buClr>
              <a:buSzPct val="100000"/>
            </a:pPr>
            <a:r>
              <a:rPr lang="en-US" sz="2800" b="1" dirty="0">
                <a:solidFill>
                  <a:srgbClr val="002060"/>
                </a:solidFill>
                <a:latin typeface="Verdana Pro SemiBold" panose="020B0704030504040204" pitchFamily="34" charset="0"/>
                <a:sym typeface="Arial"/>
              </a:rPr>
              <a:t>The HW manifest may be the single most important document for a generator!</a:t>
            </a:r>
            <a:r>
              <a:rPr lang="en-US" sz="2800" b="1" u="sng" dirty="0">
                <a:solidFill>
                  <a:srgbClr val="002060"/>
                </a:solidFill>
                <a:latin typeface="Verdana Pro SemiBold" panose="020B0704030504040204" pitchFamily="34" charset="0"/>
                <a:sym typeface="Arial"/>
              </a:rPr>
              <a:t> </a:t>
            </a:r>
            <a:endParaRPr dirty="0">
              <a:solidFill>
                <a:srgbClr val="002060"/>
              </a:solidFill>
              <a:latin typeface="Verdana Pro SemiBold" panose="020B0704030504040204" pitchFamily="34" charset="0"/>
            </a:endParaRPr>
          </a:p>
          <a:p>
            <a:pPr marL="800100" marR="0" lvl="1" indent="-457200" algn="l" rtl="0">
              <a:lnSpc>
                <a:spcPct val="120000"/>
              </a:lnSpc>
              <a:spcBef>
                <a:spcPts val="2000"/>
              </a:spcBef>
              <a:spcAft>
                <a:spcPts val="0"/>
              </a:spcAft>
              <a:buClr>
                <a:schemeClr val="dk2"/>
              </a:buClr>
              <a:buSzPct val="100000"/>
              <a:buFont typeface="Wingdings" panose="05000000000000000000" pitchFamily="2" charset="2"/>
              <a:buChar char="Ø"/>
            </a:pPr>
            <a:r>
              <a:rPr lang="en-US" sz="2800" b="0" i="0" u="none" strike="noStrike" cap="none" dirty="0">
                <a:solidFill>
                  <a:srgbClr val="002060"/>
                </a:solidFill>
                <a:latin typeface="Verdana Pro SemiBold" panose="020B0704030504040204" pitchFamily="34" charset="0"/>
                <a:sym typeface="Arial"/>
              </a:rPr>
              <a:t>“Cradle-to-Grave” mandated by Congress</a:t>
            </a:r>
            <a:endParaRPr dirty="0">
              <a:solidFill>
                <a:srgbClr val="002060"/>
              </a:solidFill>
              <a:latin typeface="Verdana Pro SemiBold" panose="020B0704030504040204" pitchFamily="34" charset="0"/>
            </a:endParaRPr>
          </a:p>
          <a:p>
            <a:pPr marL="800100" marR="0" lvl="1" indent="-457200" algn="l" rtl="0">
              <a:lnSpc>
                <a:spcPct val="120000"/>
              </a:lnSpc>
              <a:spcBef>
                <a:spcPts val="1600"/>
              </a:spcBef>
              <a:spcAft>
                <a:spcPts val="0"/>
              </a:spcAft>
              <a:buClr>
                <a:schemeClr val="dk2"/>
              </a:buClr>
              <a:buSzPct val="100000"/>
              <a:buFont typeface="Wingdings" panose="05000000000000000000" pitchFamily="2" charset="2"/>
              <a:buChar char="Ø"/>
            </a:pPr>
            <a:r>
              <a:rPr lang="en-US" sz="2800" b="0" i="0" u="none" strike="noStrike" cap="none" dirty="0">
                <a:solidFill>
                  <a:srgbClr val="002060"/>
                </a:solidFill>
                <a:latin typeface="Verdana Pro SemiBold" panose="020B0704030504040204" pitchFamily="34" charset="0"/>
                <a:sym typeface="Arial"/>
              </a:rPr>
              <a:t>Manifests document the cradle to grave</a:t>
            </a:r>
          </a:p>
          <a:p>
            <a:pPr marL="800100" marR="0" lvl="1" indent="-457200" algn="l" rtl="0">
              <a:lnSpc>
                <a:spcPct val="120000"/>
              </a:lnSpc>
              <a:spcBef>
                <a:spcPts val="1600"/>
              </a:spcBef>
              <a:spcAft>
                <a:spcPts val="0"/>
              </a:spcAft>
              <a:buClr>
                <a:schemeClr val="dk2"/>
              </a:buClr>
              <a:buSzPct val="100000"/>
              <a:buFont typeface="Wingdings" panose="05000000000000000000" pitchFamily="2" charset="2"/>
              <a:buChar char="Ø"/>
            </a:pPr>
            <a:endParaRPr lang="en-US" sz="2800" b="0" i="0" u="none" strike="noStrike" cap="none" dirty="0">
              <a:solidFill>
                <a:srgbClr val="002060"/>
              </a:solidFill>
              <a:latin typeface="Verdana Pro SemiBold" panose="020B0704030504040204" pitchFamily="34" charset="0"/>
              <a:sym typeface="Arial"/>
            </a:endParaRPr>
          </a:p>
          <a:p>
            <a:pPr marL="688975" marR="0" lvl="1" indent="-346075" algn="l" rtl="0">
              <a:lnSpc>
                <a:spcPct val="120000"/>
              </a:lnSpc>
              <a:spcBef>
                <a:spcPts val="1600"/>
              </a:spcBef>
              <a:spcAft>
                <a:spcPts val="0"/>
              </a:spcAft>
              <a:buClr>
                <a:schemeClr val="dk2"/>
              </a:buClr>
              <a:buSzPct val="100000"/>
              <a:buFont typeface="Arial"/>
              <a:buChar char="•"/>
            </a:pPr>
            <a:endParaRPr dirty="0"/>
          </a:p>
          <a:p>
            <a:pPr marL="171450" marR="0" lvl="0" indent="-171450" algn="l" rtl="0">
              <a:lnSpc>
                <a:spcPct val="90000"/>
              </a:lnSpc>
              <a:spcBef>
                <a:spcPts val="750"/>
              </a:spcBef>
              <a:spcAft>
                <a:spcPts val="0"/>
              </a:spcAft>
              <a:buClr>
                <a:srgbClr val="778591"/>
              </a:buClr>
              <a:buSzPct val="100000"/>
              <a:buFont typeface="Noto Sans Symbols"/>
              <a:buNone/>
            </a:pPr>
            <a:endParaRPr sz="3200" dirty="0">
              <a:solidFill>
                <a:srgbClr val="778591"/>
              </a:solidFill>
              <a:latin typeface="Times New Roman"/>
              <a:ea typeface="Times New Roman"/>
              <a:cs typeface="Times New Roman"/>
              <a:sym typeface="Times New Roman"/>
            </a:endParaRPr>
          </a:p>
        </p:txBody>
      </p:sp>
      <p:sp>
        <p:nvSpPr>
          <p:cNvPr id="3" name="AutoShape 2" descr="Cradle-to-Grave System in hazardous waste disposal">
            <a:extLst>
              <a:ext uri="{FF2B5EF4-FFF2-40B4-BE49-F238E27FC236}">
                <a16:creationId xmlns:a16="http://schemas.microsoft.com/office/drawing/2014/main" id="{BBFE45D7-203F-AA4C-DD13-41EC139CBD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7AADCCCA-3837-38A3-3F5F-A13A35DCA4CD}"/>
              </a:ext>
            </a:extLst>
          </p:cNvPr>
          <p:cNvPicPr>
            <a:picLocks noChangeAspect="1"/>
          </p:cNvPicPr>
          <p:nvPr/>
        </p:nvPicPr>
        <p:blipFill>
          <a:blip r:embed="rId4"/>
          <a:stretch>
            <a:fillRect/>
          </a:stretch>
        </p:blipFill>
        <p:spPr>
          <a:xfrm>
            <a:off x="3376247" y="3774874"/>
            <a:ext cx="4853354" cy="27733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F91F-3A6A-E8F9-40BE-3F4E3099DD81}"/>
              </a:ext>
            </a:extLst>
          </p:cNvPr>
          <p:cNvSpPr>
            <a:spLocks noGrp="1"/>
          </p:cNvSpPr>
          <p:nvPr>
            <p:ph type="title"/>
          </p:nvPr>
        </p:nvSpPr>
        <p:spPr/>
        <p:txBody>
          <a:bodyPr>
            <a:normAutofit fontScale="90000"/>
          </a:bodyPr>
          <a:lstStyle/>
          <a:p>
            <a:r>
              <a:rPr lang="en-US" sz="4000" dirty="0">
                <a:solidFill>
                  <a:srgbClr val="002060"/>
                </a:solidFill>
                <a:latin typeface="Verdana Pro SemiBold" panose="020B0704030504040204" pitchFamily="34" charset="0"/>
              </a:rPr>
              <a:t>Hazardous Waste Manifest (continued)</a:t>
            </a:r>
            <a:br>
              <a:rPr lang="en-US" sz="36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262.20 through 262.23</a:t>
            </a:r>
            <a:endParaRPr lang="en-US" dirty="0">
              <a:solidFill>
                <a:srgbClr val="002060"/>
              </a:solidFill>
              <a:latin typeface="Verdana Pro SemiBold" panose="020B0704030504040204" pitchFamily="34" charset="0"/>
            </a:endParaRPr>
          </a:p>
        </p:txBody>
      </p:sp>
      <p:sp>
        <p:nvSpPr>
          <p:cNvPr id="3" name="Text Placeholder 2">
            <a:extLst>
              <a:ext uri="{FF2B5EF4-FFF2-40B4-BE49-F238E27FC236}">
                <a16:creationId xmlns:a16="http://schemas.microsoft.com/office/drawing/2014/main" id="{4FE5054D-C762-BA4C-2EA5-842E44E9C4C4}"/>
              </a:ext>
            </a:extLst>
          </p:cNvPr>
          <p:cNvSpPr>
            <a:spLocks noGrp="1"/>
          </p:cNvSpPr>
          <p:nvPr>
            <p:ph type="body" idx="1"/>
          </p:nvPr>
        </p:nvSpPr>
        <p:spPr/>
        <p:txBody>
          <a:bodyPr/>
          <a:lstStyle/>
          <a:p>
            <a:pPr marL="800100" marR="0" lvl="1" indent="-457200" algn="l" rtl="0">
              <a:lnSpc>
                <a:spcPct val="120000"/>
              </a:lnSpc>
              <a:spcBef>
                <a:spcPts val="1600"/>
              </a:spcBef>
              <a:spcAft>
                <a:spcPts val="0"/>
              </a:spcAft>
              <a:buClr>
                <a:schemeClr val="dk2"/>
              </a:buClr>
              <a:buSzPct val="100000"/>
              <a:buFont typeface="Wingdings" panose="05000000000000000000" pitchFamily="2" charset="2"/>
              <a:buChar char="Ø"/>
            </a:pPr>
            <a:r>
              <a:rPr lang="en-US" sz="2800" b="0" i="0" u="none" strike="noStrike" cap="none" dirty="0">
                <a:solidFill>
                  <a:srgbClr val="002060"/>
                </a:solidFill>
                <a:latin typeface="Verdana Pro SemiBold" panose="020B0704030504040204" pitchFamily="34" charset="0"/>
                <a:sym typeface="Arial"/>
              </a:rPr>
              <a:t>The manifest clearly documents who, what, where, when, and how much has been sent</a:t>
            </a:r>
            <a:endParaRPr lang="en-US" dirty="0">
              <a:solidFill>
                <a:srgbClr val="002060"/>
              </a:solidFill>
              <a:latin typeface="Verdana Pro SemiBold" panose="020B0704030504040204" pitchFamily="34" charset="0"/>
            </a:endParaRPr>
          </a:p>
          <a:p>
            <a:pPr marL="800100" marR="0" lvl="1" indent="-457200" algn="l" rtl="0">
              <a:lnSpc>
                <a:spcPct val="120000"/>
              </a:lnSpc>
              <a:spcBef>
                <a:spcPts val="1600"/>
              </a:spcBef>
              <a:spcAft>
                <a:spcPts val="0"/>
              </a:spcAft>
              <a:buClr>
                <a:schemeClr val="dk2"/>
              </a:buClr>
              <a:buSzPct val="100000"/>
              <a:buFont typeface="Wingdings" panose="05000000000000000000" pitchFamily="2" charset="2"/>
              <a:buChar char="Ø"/>
            </a:pPr>
            <a:r>
              <a:rPr lang="en-US" sz="2800" b="0" i="0" u="none" strike="noStrike" cap="none" dirty="0">
                <a:solidFill>
                  <a:srgbClr val="002060"/>
                </a:solidFill>
                <a:latin typeface="Verdana Pro SemiBold" panose="020B0704030504040204" pitchFamily="34" charset="0"/>
                <a:sym typeface="Arial"/>
              </a:rPr>
              <a:t>Facilities (TSDs) mishandle, go bankrupt, etc. and the waste and/or contamination will have to be dealt with</a:t>
            </a:r>
            <a:endParaRPr lang="en-US" dirty="0">
              <a:solidFill>
                <a:srgbClr val="002060"/>
              </a:solidFill>
              <a:latin typeface="Verdana Pro SemiBold" panose="020B0704030504040204" pitchFamily="34" charset="0"/>
            </a:endParaRPr>
          </a:p>
          <a:p>
            <a:pPr marL="171450" marR="0" lvl="0" indent="-171450" algn="l" rtl="0">
              <a:lnSpc>
                <a:spcPct val="90000"/>
              </a:lnSpc>
              <a:spcBef>
                <a:spcPts val="1836"/>
              </a:spcBef>
              <a:spcAft>
                <a:spcPts val="0"/>
              </a:spcAft>
              <a:buClr>
                <a:srgbClr val="778591"/>
              </a:buClr>
              <a:buSzPct val="100000"/>
              <a:buFont typeface="Noto Sans Symbols"/>
              <a:buNone/>
            </a:pPr>
            <a:endParaRPr lang="en-US" sz="2800" b="1" u="sng" dirty="0">
              <a:solidFill>
                <a:schemeClr val="dk2"/>
              </a:solidFill>
              <a:latin typeface="Times New Roman"/>
              <a:ea typeface="Times New Roman"/>
              <a:cs typeface="Times New Roman"/>
              <a:sym typeface="Times New Roman"/>
            </a:endParaRPr>
          </a:p>
          <a:p>
            <a:endParaRPr lang="en-US" dirty="0"/>
          </a:p>
        </p:txBody>
      </p:sp>
      <p:sp>
        <p:nvSpPr>
          <p:cNvPr id="4" name="Slide Number Placeholder 3">
            <a:extLst>
              <a:ext uri="{FF2B5EF4-FFF2-40B4-BE49-F238E27FC236}">
                <a16:creationId xmlns:a16="http://schemas.microsoft.com/office/drawing/2014/main" id="{D79B4456-F47B-6C25-7381-88A4A48C726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dirty="0"/>
          </a:p>
        </p:txBody>
      </p:sp>
      <p:pic>
        <p:nvPicPr>
          <p:cNvPr id="5" name="Picture 4">
            <a:extLst>
              <a:ext uri="{FF2B5EF4-FFF2-40B4-BE49-F238E27FC236}">
                <a16:creationId xmlns:a16="http://schemas.microsoft.com/office/drawing/2014/main" id="{D5720596-34FA-B234-B425-66E433808069}"/>
              </a:ext>
            </a:extLst>
          </p:cNvPr>
          <p:cNvPicPr>
            <a:picLocks noChangeAspect="1"/>
          </p:cNvPicPr>
          <p:nvPr/>
        </p:nvPicPr>
        <p:blipFill>
          <a:blip r:embed="rId3"/>
          <a:stretch>
            <a:fillRect/>
          </a:stretch>
        </p:blipFill>
        <p:spPr>
          <a:xfrm>
            <a:off x="9384632" y="5161547"/>
            <a:ext cx="2807368" cy="1696453"/>
          </a:xfrm>
          <a:prstGeom prst="rect">
            <a:avLst/>
          </a:prstGeom>
        </p:spPr>
      </p:pic>
    </p:spTree>
    <p:extLst>
      <p:ext uri="{BB962C8B-B14F-4D97-AF65-F5344CB8AC3E}">
        <p14:creationId xmlns:p14="http://schemas.microsoft.com/office/powerpoint/2010/main" val="230938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5"/>
          <p:cNvSpPr txBox="1">
            <a:spLocks noGrp="1"/>
          </p:cNvSpPr>
          <p:nvPr>
            <p:ph type="title"/>
          </p:nvPr>
        </p:nvSpPr>
        <p:spPr>
          <a:xfrm>
            <a:off x="1199323" y="205234"/>
            <a:ext cx="6195776" cy="55721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ct val="60000"/>
              <a:buFont typeface="Times New Roman"/>
              <a:buNone/>
            </a:pPr>
            <a:br>
              <a:rPr lang="en-US" b="1" dirty="0">
                <a:solidFill>
                  <a:schemeClr val="dk2"/>
                </a:solidFill>
              </a:rPr>
            </a:br>
            <a:br>
              <a:rPr lang="en-US" b="1" dirty="0">
                <a:solidFill>
                  <a:schemeClr val="dk2"/>
                </a:solidFill>
              </a:rPr>
            </a:br>
            <a:endParaRPr sz="4000" b="1" i="0" dirty="0">
              <a:solidFill>
                <a:schemeClr val="dk2"/>
              </a:solidFill>
            </a:endParaRPr>
          </a:p>
        </p:txBody>
      </p:sp>
      <p:sp>
        <p:nvSpPr>
          <p:cNvPr id="365" name="Google Shape;365;p55"/>
          <p:cNvSpPr txBox="1">
            <a:spLocks noGrp="1"/>
          </p:cNvSpPr>
          <p:nvPr>
            <p:ph type="body" idx="1"/>
          </p:nvPr>
        </p:nvSpPr>
        <p:spPr>
          <a:xfrm>
            <a:off x="838200" y="1493047"/>
            <a:ext cx="10515600" cy="4755355"/>
          </a:xfrm>
          <a:prstGeom prst="rect">
            <a:avLst/>
          </a:prstGeom>
          <a:noFill/>
          <a:ln>
            <a:noFill/>
          </a:ln>
        </p:spPr>
        <p:txBody>
          <a:bodyPr spcFirstLastPara="1" wrap="square" lIns="91425" tIns="45700" rIns="91425" bIns="45700" anchor="t" anchorCtr="0">
            <a:normAutofit/>
          </a:bodyPr>
          <a:lstStyle/>
          <a:p>
            <a:pPr marL="171450" lvl="0" indent="-76200" algn="l" rtl="0">
              <a:lnSpc>
                <a:spcPct val="90000"/>
              </a:lnSpc>
              <a:spcBef>
                <a:spcPts val="0"/>
              </a:spcBef>
              <a:spcAft>
                <a:spcPts val="0"/>
              </a:spcAft>
              <a:buClr>
                <a:srgbClr val="778591"/>
              </a:buClr>
              <a:buSzPts val="1500"/>
              <a:buNone/>
            </a:pPr>
            <a:endParaRPr dirty="0">
              <a:solidFill>
                <a:schemeClr val="dk2"/>
              </a:solidFill>
            </a:endParaRPr>
          </a:p>
          <a:p>
            <a:pPr marL="0" lvl="0" indent="0" algn="ctr" rtl="0">
              <a:lnSpc>
                <a:spcPct val="90000"/>
              </a:lnSpc>
              <a:spcBef>
                <a:spcPts val="750"/>
              </a:spcBef>
              <a:spcAft>
                <a:spcPts val="0"/>
              </a:spcAft>
              <a:buClr>
                <a:srgbClr val="778591"/>
              </a:buClr>
              <a:buSzPts val="2800"/>
              <a:buNone/>
            </a:pPr>
            <a:r>
              <a:rPr lang="en-US" sz="2800" b="1" dirty="0">
                <a:solidFill>
                  <a:srgbClr val="002060"/>
                </a:solidFill>
                <a:latin typeface="Verdana Pro SemiBold" panose="020B0704030504040204" pitchFamily="34" charset="0"/>
              </a:rPr>
              <a:t>Originally prepared by :</a:t>
            </a:r>
            <a:endParaRPr sz="2800" b="1" dirty="0">
              <a:solidFill>
                <a:srgbClr val="002060"/>
              </a:solidFill>
              <a:latin typeface="Verdana Pro SemiBold" panose="020B0704030504040204" pitchFamily="34" charset="0"/>
            </a:endParaRPr>
          </a:p>
          <a:p>
            <a:pPr marL="0" lvl="0" indent="0" algn="ctr" rtl="0">
              <a:lnSpc>
                <a:spcPct val="90000"/>
              </a:lnSpc>
              <a:spcBef>
                <a:spcPts val="750"/>
              </a:spcBef>
              <a:spcAft>
                <a:spcPts val="0"/>
              </a:spcAft>
              <a:buClr>
                <a:schemeClr val="dk2"/>
              </a:buClr>
              <a:buSzPts val="2800"/>
              <a:buNone/>
            </a:pPr>
            <a:r>
              <a:rPr lang="en-US" sz="2800" b="1" dirty="0">
                <a:solidFill>
                  <a:srgbClr val="002060"/>
                </a:solidFill>
                <a:latin typeface="Verdana Pro SemiBold" panose="020B0704030504040204" pitchFamily="34" charset="0"/>
              </a:rPr>
              <a:t>Andrea.Stermer@ncdenr.gov</a:t>
            </a:r>
            <a:endParaRPr dirty="0">
              <a:solidFill>
                <a:srgbClr val="002060"/>
              </a:solidFill>
              <a:latin typeface="Verdana Pro SemiBold" panose="020B0704030504040204" pitchFamily="34" charset="0"/>
            </a:endParaRPr>
          </a:p>
          <a:p>
            <a:pPr marL="0" lvl="0" indent="0" algn="ctr" rtl="0">
              <a:lnSpc>
                <a:spcPct val="90000"/>
              </a:lnSpc>
              <a:spcBef>
                <a:spcPts val="750"/>
              </a:spcBef>
              <a:spcAft>
                <a:spcPts val="0"/>
              </a:spcAft>
              <a:buClr>
                <a:schemeClr val="dk2"/>
              </a:buClr>
              <a:buSzPts val="2800"/>
              <a:buNone/>
            </a:pPr>
            <a:r>
              <a:rPr lang="en-US" sz="2800" b="1" dirty="0">
                <a:solidFill>
                  <a:srgbClr val="002060"/>
                </a:solidFill>
                <a:latin typeface="Verdana Pro SemiBold" panose="020B0704030504040204" pitchFamily="34" charset="0"/>
              </a:rPr>
              <a:t>919-270-3871</a:t>
            </a:r>
          </a:p>
          <a:p>
            <a:pPr marL="0" lvl="0" indent="0" algn="ctr" rtl="0">
              <a:lnSpc>
                <a:spcPct val="90000"/>
              </a:lnSpc>
              <a:spcBef>
                <a:spcPts val="750"/>
              </a:spcBef>
              <a:spcAft>
                <a:spcPts val="0"/>
              </a:spcAft>
              <a:buClr>
                <a:schemeClr val="dk2"/>
              </a:buClr>
              <a:buSzPts val="2800"/>
              <a:buNone/>
            </a:pPr>
            <a:endParaRPr lang="en-US" sz="2800" b="1" dirty="0">
              <a:solidFill>
                <a:srgbClr val="002060"/>
              </a:solidFill>
              <a:latin typeface="Verdana Pro SemiBold" panose="020B0704030504040204" pitchFamily="34" charset="0"/>
            </a:endParaRPr>
          </a:p>
          <a:p>
            <a:pPr marL="0" lvl="0" indent="0" algn="ctr" rtl="0">
              <a:lnSpc>
                <a:spcPct val="90000"/>
              </a:lnSpc>
              <a:spcBef>
                <a:spcPts val="750"/>
              </a:spcBef>
              <a:spcAft>
                <a:spcPts val="0"/>
              </a:spcAft>
              <a:buClr>
                <a:schemeClr val="dk2"/>
              </a:buClr>
              <a:buSzPts val="2800"/>
              <a:buNone/>
            </a:pPr>
            <a:r>
              <a:rPr lang="en-US" sz="2800" b="1" dirty="0">
                <a:solidFill>
                  <a:srgbClr val="002060"/>
                </a:solidFill>
                <a:latin typeface="Verdana Pro SemiBold" panose="020B0704030504040204" pitchFamily="34" charset="0"/>
              </a:rPr>
              <a:t>Updated by Sondra McCulloch</a:t>
            </a:r>
          </a:p>
          <a:p>
            <a:pPr marL="0" lvl="0" indent="0" algn="ctr" rtl="0">
              <a:lnSpc>
                <a:spcPct val="90000"/>
              </a:lnSpc>
              <a:spcBef>
                <a:spcPts val="750"/>
              </a:spcBef>
              <a:spcAft>
                <a:spcPts val="0"/>
              </a:spcAft>
              <a:buClr>
                <a:schemeClr val="dk2"/>
              </a:buClr>
              <a:buSzPts val="2800"/>
              <a:buNone/>
            </a:pPr>
            <a:r>
              <a:rPr lang="en-US" sz="2800" b="1" dirty="0">
                <a:solidFill>
                  <a:srgbClr val="002060"/>
                </a:solidFill>
                <a:latin typeface="Verdana Pro SemiBold" panose="020B0704030504040204" pitchFamily="34" charset="0"/>
              </a:rPr>
              <a:t>Environmental Specialist II</a:t>
            </a:r>
          </a:p>
          <a:p>
            <a:pPr marL="0" lvl="0" indent="0" algn="ctr" rtl="0">
              <a:lnSpc>
                <a:spcPct val="90000"/>
              </a:lnSpc>
              <a:spcBef>
                <a:spcPts val="750"/>
              </a:spcBef>
              <a:spcAft>
                <a:spcPts val="0"/>
              </a:spcAft>
              <a:buClr>
                <a:schemeClr val="dk2"/>
              </a:buClr>
              <a:buSzPts val="2800"/>
              <a:buNone/>
            </a:pPr>
            <a:r>
              <a:rPr lang="en-US" sz="2800" b="1" dirty="0">
                <a:solidFill>
                  <a:srgbClr val="002060"/>
                </a:solidFill>
                <a:latin typeface="Verdana Pro SemiBold" panose="020B0704030504040204" pitchFamily="34" charset="0"/>
              </a:rPr>
              <a:t>Volusia County Environmental Management</a:t>
            </a:r>
          </a:p>
          <a:p>
            <a:pPr marL="0" lvl="0" indent="0" algn="ctr" rtl="0">
              <a:lnSpc>
                <a:spcPct val="90000"/>
              </a:lnSpc>
              <a:spcBef>
                <a:spcPts val="750"/>
              </a:spcBef>
              <a:spcAft>
                <a:spcPts val="0"/>
              </a:spcAft>
              <a:buClr>
                <a:schemeClr val="dk2"/>
              </a:buClr>
              <a:buSzPts val="2800"/>
              <a:buNone/>
            </a:pPr>
            <a:r>
              <a:rPr lang="en-US" sz="2800" b="1" dirty="0">
                <a:solidFill>
                  <a:srgbClr val="002060"/>
                </a:solidFill>
                <a:latin typeface="Verdana Pro SemiBold" panose="020B0704030504040204" pitchFamily="34" charset="0"/>
                <a:hlinkClick r:id="rId3">
                  <a:extLst>
                    <a:ext uri="{A12FA001-AC4F-418D-AE19-62706E023703}">
                      <ahyp:hlinkClr xmlns:ahyp="http://schemas.microsoft.com/office/drawing/2018/hyperlinkcolor" val="tx"/>
                    </a:ext>
                  </a:extLst>
                </a:hlinkClick>
              </a:rPr>
              <a:t>smcculloch@volusia.org</a:t>
            </a:r>
            <a:endParaRPr lang="en-US" sz="2800" b="1" dirty="0">
              <a:solidFill>
                <a:srgbClr val="002060"/>
              </a:solidFill>
              <a:latin typeface="Verdana Pro SemiBold" panose="020B0704030504040204" pitchFamily="34" charset="0"/>
            </a:endParaRPr>
          </a:p>
          <a:p>
            <a:pPr marL="0" lvl="0" indent="0" algn="ctr" rtl="0">
              <a:lnSpc>
                <a:spcPct val="90000"/>
              </a:lnSpc>
              <a:spcBef>
                <a:spcPts val="750"/>
              </a:spcBef>
              <a:spcAft>
                <a:spcPts val="0"/>
              </a:spcAft>
              <a:buClr>
                <a:schemeClr val="dk2"/>
              </a:buClr>
              <a:buSzPts val="2800"/>
              <a:buNone/>
            </a:pPr>
            <a:r>
              <a:rPr lang="en-US" sz="2800" b="1" dirty="0">
                <a:solidFill>
                  <a:srgbClr val="002060"/>
                </a:solidFill>
                <a:latin typeface="Verdana Pro SemiBold" panose="020B0704030504040204" pitchFamily="34" charset="0"/>
              </a:rPr>
              <a:t>386-736-5927, Ext 12074</a:t>
            </a:r>
            <a:endParaRPr dirty="0">
              <a:solidFill>
                <a:srgbClr val="002060"/>
              </a:solidFill>
              <a:latin typeface="Verdana Pro SemiBold" panose="020B0704030504040204" pitchFamily="34" charset="0"/>
            </a:endParaRPr>
          </a:p>
          <a:p>
            <a:pPr marL="171450" lvl="0" indent="-76200" algn="ctr" rtl="0">
              <a:lnSpc>
                <a:spcPct val="90000"/>
              </a:lnSpc>
              <a:spcBef>
                <a:spcPts val="750"/>
              </a:spcBef>
              <a:spcAft>
                <a:spcPts val="0"/>
              </a:spcAft>
              <a:buClr>
                <a:srgbClr val="778591"/>
              </a:buClr>
              <a:buSzPts val="1500"/>
              <a:buNone/>
            </a:pPr>
            <a:endParaRPr lang="en-US" b="1" dirty="0"/>
          </a:p>
          <a:p>
            <a:pPr marL="171450" lvl="0" indent="-76200" algn="ctr" rtl="0">
              <a:lnSpc>
                <a:spcPct val="90000"/>
              </a:lnSpc>
              <a:spcBef>
                <a:spcPts val="750"/>
              </a:spcBef>
              <a:spcAft>
                <a:spcPts val="0"/>
              </a:spcAft>
              <a:buClr>
                <a:srgbClr val="778591"/>
              </a:buClr>
              <a:buSzPts val="1500"/>
              <a:buNone/>
            </a:pPr>
            <a:endParaRPr b="1" dirty="0"/>
          </a:p>
        </p:txBody>
      </p:sp>
      <p:pic>
        <p:nvPicPr>
          <p:cNvPr id="2" name="Picture 10" descr="DeLand, FL | Official Website">
            <a:extLst>
              <a:ext uri="{FF2B5EF4-FFF2-40B4-BE49-F238E27FC236}">
                <a16:creationId xmlns:a16="http://schemas.microsoft.com/office/drawing/2014/main" id="{A08F3ED2-8843-8548-183C-CD684EC1D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3CD4B2-12FF-F390-F651-36BEEBFA1766}"/>
              </a:ext>
            </a:extLst>
          </p:cNvPr>
          <p:cNvPicPr>
            <a:picLocks noChangeAspect="1"/>
          </p:cNvPicPr>
          <p:nvPr/>
        </p:nvPicPr>
        <p:blipFill>
          <a:blip r:embed="rId5"/>
          <a:stretch>
            <a:fillRect/>
          </a:stretch>
        </p:blipFill>
        <p:spPr>
          <a:xfrm>
            <a:off x="9384632" y="5161547"/>
            <a:ext cx="2807368" cy="169645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71"/>
          <p:cNvPicPr preferRelativeResize="0"/>
          <p:nvPr/>
        </p:nvPicPr>
        <p:blipFill rotWithShape="1">
          <a:blip r:embed="rId3">
            <a:alphaModFix/>
          </a:blip>
          <a:srcRect/>
          <a:stretch/>
        </p:blipFill>
        <p:spPr>
          <a:xfrm>
            <a:off x="4724400" y="0"/>
            <a:ext cx="5441758" cy="6858000"/>
          </a:xfrm>
          <a:prstGeom prst="rect">
            <a:avLst/>
          </a:prstGeom>
          <a:noFill/>
          <a:ln w="9525" cap="flat" cmpd="sng">
            <a:solidFill>
              <a:schemeClr val="dk1"/>
            </a:solidFill>
            <a:prstDash val="solid"/>
            <a:round/>
            <a:headEnd type="none" w="sm" len="sm"/>
            <a:tailEnd type="none" w="sm" len="sm"/>
          </a:ln>
        </p:spPr>
      </p:pic>
      <p:sp>
        <p:nvSpPr>
          <p:cNvPr id="507" name="Google Shape;507;p71"/>
          <p:cNvSpPr txBox="1"/>
          <p:nvPr/>
        </p:nvSpPr>
        <p:spPr>
          <a:xfrm>
            <a:off x="342900" y="274548"/>
            <a:ext cx="4038600"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002060"/>
                </a:solidFill>
                <a:latin typeface="Verdana Pro SemiBold" panose="020B0704030504040204" pitchFamily="34" charset="0"/>
                <a:sym typeface="Arial"/>
              </a:rPr>
              <a:t>Box 15 - Generator’s Certification:</a:t>
            </a:r>
            <a:endParaRPr dirty="0">
              <a:solidFill>
                <a:srgbClr val="002060"/>
              </a:solidFill>
              <a:latin typeface="Verdana Pro SemiBold" panose="020B0704030504040204" pitchFamily="34" charset="0"/>
            </a:endParaRPr>
          </a:p>
          <a:p>
            <a:pPr marL="0" marR="0" lvl="0" indent="0" algn="l" rtl="0">
              <a:spcBef>
                <a:spcPts val="0"/>
              </a:spcBef>
              <a:spcAft>
                <a:spcPts val="0"/>
              </a:spcAft>
              <a:buNone/>
            </a:pPr>
            <a:r>
              <a:rPr lang="en-US" sz="2400" dirty="0">
                <a:solidFill>
                  <a:srgbClr val="002060"/>
                </a:solidFill>
                <a:latin typeface="Verdana Pro SemiBold" panose="020B0704030504040204" pitchFamily="34" charset="0"/>
                <a:sym typeface="Arial"/>
              </a:rPr>
              <a:t>Generator must read, sign, and date the waste minimization certification statement (40 CFR 262.27)</a:t>
            </a:r>
            <a:endParaRPr dirty="0">
              <a:solidFill>
                <a:srgbClr val="002060"/>
              </a:solidFill>
              <a:latin typeface="Verdana Pro SemiBold" panose="020B0704030504040204" pitchFamily="34" charset="0"/>
            </a:endParaRPr>
          </a:p>
          <a:p>
            <a:pPr marL="0" marR="0" lvl="0" indent="0" algn="l" rtl="0">
              <a:spcBef>
                <a:spcPts val="0"/>
              </a:spcBef>
              <a:spcAft>
                <a:spcPts val="0"/>
              </a:spcAft>
              <a:buNone/>
            </a:pPr>
            <a:endParaRPr sz="2800" dirty="0">
              <a:solidFill>
                <a:schemeClr val="dk1"/>
              </a:solidFill>
              <a:latin typeface="Arial"/>
              <a:ea typeface="Arial"/>
              <a:cs typeface="Arial"/>
              <a:sym typeface="Arial"/>
            </a:endParaRPr>
          </a:p>
        </p:txBody>
      </p:sp>
      <p:cxnSp>
        <p:nvCxnSpPr>
          <p:cNvPr id="508" name="Google Shape;508;p71"/>
          <p:cNvCxnSpPr/>
          <p:nvPr/>
        </p:nvCxnSpPr>
        <p:spPr>
          <a:xfrm>
            <a:off x="4038600" y="1828800"/>
            <a:ext cx="990600" cy="1905000"/>
          </a:xfrm>
          <a:prstGeom prst="straightConnector1">
            <a:avLst/>
          </a:prstGeom>
          <a:noFill/>
          <a:ln w="41275" cap="flat" cmpd="sng">
            <a:solidFill>
              <a:srgbClr val="00B0F0"/>
            </a:solidFill>
            <a:prstDash val="solid"/>
            <a:miter lim="800000"/>
            <a:headEnd type="none" w="sm" len="sm"/>
            <a:tailEnd type="triangle" w="med" len="med"/>
          </a:ln>
        </p:spPr>
      </p:cxnSp>
      <p:cxnSp>
        <p:nvCxnSpPr>
          <p:cNvPr id="509" name="Google Shape;509;p71"/>
          <p:cNvCxnSpPr/>
          <p:nvPr/>
        </p:nvCxnSpPr>
        <p:spPr>
          <a:xfrm>
            <a:off x="4038600" y="4114800"/>
            <a:ext cx="762000" cy="533400"/>
          </a:xfrm>
          <a:prstGeom prst="straightConnector1">
            <a:avLst/>
          </a:prstGeom>
          <a:noFill/>
          <a:ln w="41275" cap="flat" cmpd="sng">
            <a:solidFill>
              <a:srgbClr val="FF0000"/>
            </a:solidFill>
            <a:prstDash val="solid"/>
            <a:miter lim="800000"/>
            <a:headEnd type="none" w="sm" len="sm"/>
            <a:tailEnd type="triangle" w="med" len="med"/>
          </a:ln>
        </p:spPr>
      </p:cxnSp>
      <p:cxnSp>
        <p:nvCxnSpPr>
          <p:cNvPr id="510" name="Google Shape;510;p71"/>
          <p:cNvCxnSpPr/>
          <p:nvPr/>
        </p:nvCxnSpPr>
        <p:spPr>
          <a:xfrm>
            <a:off x="3886200" y="5149036"/>
            <a:ext cx="914400" cy="1327964"/>
          </a:xfrm>
          <a:prstGeom prst="straightConnector1">
            <a:avLst/>
          </a:prstGeom>
          <a:noFill/>
          <a:ln w="41275" cap="flat" cmpd="sng">
            <a:solidFill>
              <a:srgbClr val="FF0000"/>
            </a:solidFill>
            <a:prstDash val="solid"/>
            <a:miter lim="800000"/>
            <a:headEnd type="none" w="sm" len="sm"/>
            <a:tailEnd type="triangle" w="med" len="med"/>
          </a:ln>
        </p:spPr>
      </p:cxnSp>
      <p:sp>
        <p:nvSpPr>
          <p:cNvPr id="511" name="Google Shape;511;p71"/>
          <p:cNvSpPr txBox="1"/>
          <p:nvPr/>
        </p:nvSpPr>
        <p:spPr>
          <a:xfrm>
            <a:off x="216760" y="3072389"/>
            <a:ext cx="4202840"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C00000"/>
                </a:solidFill>
                <a:latin typeface="Verdana Pro SemiBold" panose="020B0704030504040204" pitchFamily="34" charset="0"/>
                <a:sym typeface="Arial"/>
              </a:rPr>
              <a:t>Ensure the facility is keeping the signed completed copies with signatures from the generator, transporter and final designated facility.</a:t>
            </a:r>
            <a:endParaRPr dirty="0">
              <a:solidFill>
                <a:srgbClr val="C00000"/>
              </a:solidFill>
              <a:latin typeface="Verdana Pro SemiBold" panose="020B0704030504040204" pitchFamily="34" charset="0"/>
            </a:endParaRPr>
          </a:p>
          <a:p>
            <a:pPr marL="0" marR="0" lvl="0" indent="0" algn="l" rtl="0">
              <a:spcBef>
                <a:spcPts val="0"/>
              </a:spcBef>
              <a:spcAft>
                <a:spcPts val="0"/>
              </a:spcAft>
              <a:buNone/>
            </a:pPr>
            <a:endParaRPr sz="2400" dirty="0">
              <a:solidFill>
                <a:schemeClr val="dk2"/>
              </a:solidFill>
              <a:latin typeface="Arial"/>
              <a:ea typeface="Arial"/>
              <a:cs typeface="Arial"/>
              <a:sym typeface="Arial"/>
            </a:endParaRPr>
          </a:p>
          <a:p>
            <a:pPr marL="0" marR="0" lvl="0" indent="0" algn="l" rtl="0">
              <a:spcBef>
                <a:spcPts val="0"/>
              </a:spcBef>
              <a:spcAft>
                <a:spcPts val="0"/>
              </a:spcAft>
              <a:buNone/>
            </a:pPr>
            <a:r>
              <a:rPr lang="en-US" sz="2400" i="1" u="sng" dirty="0">
                <a:solidFill>
                  <a:srgbClr val="003300"/>
                </a:solidFill>
                <a:sym typeface="Arial"/>
              </a:rPr>
              <a:t>*SIGNATURE INDICATES AGREEMENT</a:t>
            </a:r>
            <a:endParaRPr dirty="0">
              <a:solidFill>
                <a:srgbClr val="003300"/>
              </a:solidFill>
            </a:endParaRPr>
          </a:p>
        </p:txBody>
      </p:sp>
      <p:sp>
        <p:nvSpPr>
          <p:cNvPr id="512" name="Google Shape;512;p71"/>
          <p:cNvSpPr/>
          <p:nvPr/>
        </p:nvSpPr>
        <p:spPr>
          <a:xfrm>
            <a:off x="9067800" y="1676400"/>
            <a:ext cx="1098358" cy="609600"/>
          </a:xfrm>
          <a:prstGeom prst="ellipse">
            <a:avLst/>
          </a:prstGeom>
          <a:noFill/>
          <a:ln w="317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1522B0A4-C214-A69E-6A1B-C1004E183105}"/>
              </a:ext>
            </a:extLst>
          </p:cNvPr>
          <p:cNvPicPr>
            <a:picLocks noChangeAspect="1"/>
          </p:cNvPicPr>
          <p:nvPr/>
        </p:nvPicPr>
        <p:blipFill>
          <a:blip r:embed="rId4"/>
          <a:stretch>
            <a:fillRect/>
          </a:stretch>
        </p:blipFill>
        <p:spPr>
          <a:xfrm>
            <a:off x="10220870" y="5666874"/>
            <a:ext cx="1971130" cy="1191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2"/>
          <p:cNvSpPr txBox="1">
            <a:spLocks noGrp="1"/>
          </p:cNvSpPr>
          <p:nvPr>
            <p:ph type="title"/>
          </p:nvPr>
        </p:nvSpPr>
        <p:spPr>
          <a:xfrm>
            <a:off x="1639218" y="152400"/>
            <a:ext cx="8686800" cy="11100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Times New Roman"/>
              <a:buNone/>
            </a:pPr>
            <a:br>
              <a:rPr lang="en-US" sz="2400" dirty="0">
                <a:solidFill>
                  <a:schemeClr val="dk1"/>
                </a:solidFill>
              </a:rPr>
            </a:br>
            <a:r>
              <a:rPr lang="en-US" sz="4000" dirty="0">
                <a:solidFill>
                  <a:srgbClr val="002060"/>
                </a:solidFill>
                <a:latin typeface="Verdana Pro SemiBold" panose="020B0704030504040204" pitchFamily="34" charset="0"/>
              </a:rPr>
              <a:t>Exception Reporting</a:t>
            </a:r>
            <a:br>
              <a:rPr lang="en-US" sz="40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262.42(b)</a:t>
            </a:r>
            <a:br>
              <a:rPr lang="en-US" sz="2400" dirty="0">
                <a:solidFill>
                  <a:srgbClr val="002060"/>
                </a:solidFill>
                <a:latin typeface="Verdana Pro SemiBold" panose="020B0704030504040204" pitchFamily="34" charset="0"/>
              </a:rPr>
            </a:br>
            <a:endParaRPr sz="2400" dirty="0">
              <a:solidFill>
                <a:srgbClr val="002060"/>
              </a:solidFill>
              <a:latin typeface="Verdana Pro SemiBold" panose="020B0704030504040204" pitchFamily="34" charset="0"/>
            </a:endParaRPr>
          </a:p>
        </p:txBody>
      </p:sp>
      <p:sp>
        <p:nvSpPr>
          <p:cNvPr id="519" name="Google Shape;519;p72"/>
          <p:cNvSpPr txBox="1">
            <a:spLocks noGrp="1"/>
          </p:cNvSpPr>
          <p:nvPr>
            <p:ph type="body" idx="1"/>
          </p:nvPr>
        </p:nvSpPr>
        <p:spPr>
          <a:xfrm>
            <a:off x="533400" y="1371600"/>
            <a:ext cx="11235998" cy="4709160"/>
          </a:xfrm>
          <a:prstGeom prst="rect">
            <a:avLst/>
          </a:prstGeom>
          <a:noFill/>
          <a:ln>
            <a:noFill/>
          </a:ln>
        </p:spPr>
        <p:txBody>
          <a:bodyPr spcFirstLastPara="1" wrap="square" lIns="91425" tIns="45700" rIns="91425" bIns="45700" anchor="t" anchorCtr="0">
            <a:normAutofit/>
          </a:bodyPr>
          <a:lstStyle/>
          <a:p>
            <a:pPr marL="117475" lvl="0" indent="0" algn="l" rtl="0">
              <a:lnSpc>
                <a:spcPct val="90000"/>
              </a:lnSpc>
              <a:spcBef>
                <a:spcPts val="0"/>
              </a:spcBef>
              <a:spcAft>
                <a:spcPts val="0"/>
              </a:spcAft>
              <a:buClr>
                <a:schemeClr val="dk2"/>
              </a:buClr>
              <a:buSzPts val="2400"/>
              <a:buNone/>
            </a:pPr>
            <a:r>
              <a:rPr lang="en-US" sz="2400" dirty="0">
                <a:solidFill>
                  <a:srgbClr val="002060"/>
                </a:solidFill>
                <a:latin typeface="Verdana Pro SemiBold" panose="020B0704030504040204" pitchFamily="34" charset="0"/>
              </a:rPr>
              <a:t>A SQG who does not receive a copy of the manifest with the handwritten signature of the owner or operator of the designated facility </a:t>
            </a:r>
            <a:r>
              <a:rPr lang="en-US" sz="2400" b="1" u="sng" dirty="0">
                <a:solidFill>
                  <a:srgbClr val="002060"/>
                </a:solidFill>
                <a:latin typeface="Verdana Pro SemiBold" panose="020B0704030504040204" pitchFamily="34" charset="0"/>
              </a:rPr>
              <a:t>within 60 days </a:t>
            </a:r>
            <a:r>
              <a:rPr lang="en-US" sz="2400" dirty="0">
                <a:solidFill>
                  <a:srgbClr val="002060"/>
                </a:solidFill>
                <a:latin typeface="Verdana Pro SemiBold" panose="020B0704030504040204" pitchFamily="34" charset="0"/>
              </a:rPr>
              <a:t>of the date the waste was accepted by the initial transporter must file an exception report to FDEP:</a:t>
            </a:r>
            <a:endParaRPr dirty="0">
              <a:solidFill>
                <a:srgbClr val="002060"/>
              </a:solidFill>
              <a:latin typeface="Verdana Pro SemiBold" panose="020B0704030504040204" pitchFamily="34" charset="0"/>
            </a:endParaRPr>
          </a:p>
        </p:txBody>
      </p:sp>
      <p:pic>
        <p:nvPicPr>
          <p:cNvPr id="520" name="Google Shape;520;p72"/>
          <p:cNvPicPr preferRelativeResize="0"/>
          <p:nvPr/>
        </p:nvPicPr>
        <p:blipFill rotWithShape="1">
          <a:blip r:embed="rId3">
            <a:alphaModFix/>
          </a:blip>
          <a:srcRect/>
          <a:stretch/>
        </p:blipFill>
        <p:spPr>
          <a:xfrm>
            <a:off x="5791200" y="3069612"/>
            <a:ext cx="6248400" cy="3407388"/>
          </a:xfrm>
          <a:prstGeom prst="rect">
            <a:avLst/>
          </a:prstGeom>
          <a:noFill/>
          <a:ln>
            <a:noFill/>
          </a:ln>
        </p:spPr>
      </p:pic>
      <p:sp>
        <p:nvSpPr>
          <p:cNvPr id="521" name="Google Shape;521;p72"/>
          <p:cNvSpPr txBox="1"/>
          <p:nvPr/>
        </p:nvSpPr>
        <p:spPr>
          <a:xfrm>
            <a:off x="648618" y="2987040"/>
            <a:ext cx="5334000" cy="4709160"/>
          </a:xfrm>
          <a:prstGeom prst="rect">
            <a:avLst/>
          </a:prstGeom>
          <a:noFill/>
          <a:ln>
            <a:noFill/>
          </a:ln>
        </p:spPr>
        <p:txBody>
          <a:bodyPr spcFirstLastPara="1" wrap="square" lIns="91425" tIns="45700" rIns="91425" bIns="45700" anchor="t" anchorCtr="0">
            <a:normAutofit/>
          </a:bodyPr>
          <a:lstStyle/>
          <a:p>
            <a:pPr marL="460375" marR="0" lvl="0" indent="-342900" algn="l" rtl="0">
              <a:lnSpc>
                <a:spcPct val="9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sym typeface="Arial"/>
              </a:rPr>
              <a:t>A legible copy of the manifest, and,</a:t>
            </a:r>
            <a:endParaRPr dirty="0">
              <a:solidFill>
                <a:srgbClr val="002060"/>
              </a:solidFill>
              <a:latin typeface="Verdana Pro SemiBold" panose="020B0704030504040204" pitchFamily="34" charset="0"/>
            </a:endParaRPr>
          </a:p>
          <a:p>
            <a:pPr marL="460375" marR="0" lvl="0" indent="-342900" algn="l" rtl="0">
              <a:lnSpc>
                <a:spcPct val="90000"/>
              </a:lnSpc>
              <a:spcBef>
                <a:spcPts val="16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sym typeface="Arial"/>
              </a:rPr>
              <a:t>With some indication that the generator has not received confirmation of delivery. </a:t>
            </a:r>
            <a:endParaRPr dirty="0">
              <a:solidFill>
                <a:srgbClr val="002060"/>
              </a:solidFill>
              <a:latin typeface="Verdana Pro SemiBold" panose="020B07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73"/>
          <p:cNvPicPr preferRelativeResize="0"/>
          <p:nvPr/>
        </p:nvPicPr>
        <p:blipFill rotWithShape="1">
          <a:blip r:embed="rId3">
            <a:alphaModFix/>
          </a:blip>
          <a:srcRect/>
          <a:stretch/>
        </p:blipFill>
        <p:spPr>
          <a:xfrm>
            <a:off x="6850966" y="4304714"/>
            <a:ext cx="5341034" cy="2332892"/>
          </a:xfrm>
          <a:prstGeom prst="rect">
            <a:avLst/>
          </a:prstGeom>
          <a:noFill/>
          <a:ln>
            <a:noFill/>
          </a:ln>
        </p:spPr>
      </p:pic>
      <p:sp>
        <p:nvSpPr>
          <p:cNvPr id="528" name="Google Shape;528;p73"/>
          <p:cNvSpPr txBox="1">
            <a:spLocks noGrp="1"/>
          </p:cNvSpPr>
          <p:nvPr>
            <p:ph type="title"/>
          </p:nvPr>
        </p:nvSpPr>
        <p:spPr>
          <a:xfrm>
            <a:off x="990600" y="438344"/>
            <a:ext cx="10363200" cy="66479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Land Disposal Restrictions Notification/Certification</a:t>
            </a:r>
            <a:br>
              <a:rPr lang="en-US" sz="44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268</a:t>
            </a:r>
            <a:endParaRPr dirty="0">
              <a:solidFill>
                <a:srgbClr val="002060"/>
              </a:solidFill>
              <a:latin typeface="Verdana Pro SemiBold" panose="020B0704030504040204" pitchFamily="34" charset="0"/>
            </a:endParaRPr>
          </a:p>
        </p:txBody>
      </p:sp>
      <p:sp>
        <p:nvSpPr>
          <p:cNvPr id="529" name="Google Shape;529;p73"/>
          <p:cNvSpPr txBox="1">
            <a:spLocks noGrp="1"/>
          </p:cNvSpPr>
          <p:nvPr>
            <p:ph type="body" idx="1"/>
          </p:nvPr>
        </p:nvSpPr>
        <p:spPr>
          <a:xfrm>
            <a:off x="361071" y="1774324"/>
            <a:ext cx="10820400" cy="369331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2"/>
              </a:buClr>
              <a:buSzPts val="2800"/>
              <a:buNone/>
            </a:pPr>
            <a:r>
              <a:rPr lang="en-US" sz="2800" dirty="0">
                <a:solidFill>
                  <a:srgbClr val="002060"/>
                </a:solidFill>
                <a:latin typeface="Verdana Pro SemiBold" panose="020B0704030504040204" pitchFamily="34" charset="0"/>
              </a:rPr>
              <a:t>Generator must issue a one-time notification to the Treatment Facility </a:t>
            </a:r>
            <a:endParaRPr dirty="0">
              <a:solidFill>
                <a:srgbClr val="002060"/>
              </a:solidFill>
              <a:latin typeface="Verdana Pro SemiBold" panose="020B0704030504040204" pitchFamily="34" charset="0"/>
            </a:endParaRPr>
          </a:p>
          <a:p>
            <a:pPr marL="800100" lvl="1" indent="-457200" algn="l" rtl="0">
              <a:lnSpc>
                <a:spcPct val="90000"/>
              </a:lnSpc>
              <a:spcBef>
                <a:spcPts val="2400"/>
              </a:spcBef>
              <a:spcAft>
                <a:spcPts val="0"/>
              </a:spcAft>
              <a:buClr>
                <a:schemeClr val="dk2"/>
              </a:buClr>
              <a:buSzPts val="2650"/>
              <a:buFont typeface="Wingdings" panose="05000000000000000000" pitchFamily="2" charset="2"/>
              <a:buChar char="Ø"/>
            </a:pPr>
            <a:r>
              <a:rPr lang="en-US" sz="2650" dirty="0">
                <a:solidFill>
                  <a:srgbClr val="002060"/>
                </a:solidFill>
                <a:latin typeface="Verdana Pro SemiBold" panose="020B0704030504040204" pitchFamily="34" charset="0"/>
              </a:rPr>
              <a:t>Generator certifies whether the waste meets the treatment standards; or that the Treatment, Storage, Disposal Facility will make the determination</a:t>
            </a:r>
            <a:endParaRPr dirty="0">
              <a:solidFill>
                <a:srgbClr val="002060"/>
              </a:solidFill>
              <a:latin typeface="Verdana Pro SemiBold" panose="020B0704030504040204" pitchFamily="34" charset="0"/>
            </a:endParaRPr>
          </a:p>
          <a:p>
            <a:pPr marL="800100" lvl="1" indent="-457200" algn="l" rtl="0">
              <a:lnSpc>
                <a:spcPct val="90000"/>
              </a:lnSpc>
              <a:spcBef>
                <a:spcPts val="2400"/>
              </a:spcBef>
              <a:spcAft>
                <a:spcPts val="0"/>
              </a:spcAft>
              <a:buClr>
                <a:schemeClr val="dk2"/>
              </a:buClr>
              <a:buSzPts val="2650"/>
              <a:buFont typeface="Wingdings" panose="05000000000000000000" pitchFamily="2" charset="2"/>
              <a:buChar char="Ø"/>
            </a:pPr>
            <a:r>
              <a:rPr lang="en-US" sz="2650" dirty="0">
                <a:solidFill>
                  <a:srgbClr val="002060"/>
                </a:solidFill>
                <a:latin typeface="Verdana Pro SemiBold" panose="020B0704030504040204" pitchFamily="34" charset="0"/>
              </a:rPr>
              <a:t>Generator must sign the certification</a:t>
            </a:r>
            <a:endParaRPr dirty="0">
              <a:solidFill>
                <a:srgbClr val="002060"/>
              </a:solidFill>
              <a:latin typeface="Verdana Pro SemiBold" panose="020B0704030504040204" pitchFamily="34" charset="0"/>
            </a:endParaRPr>
          </a:p>
          <a:p>
            <a:pPr marL="800100" lvl="1" indent="-457200" algn="l" rtl="0">
              <a:lnSpc>
                <a:spcPct val="90000"/>
              </a:lnSpc>
              <a:spcBef>
                <a:spcPts val="2400"/>
              </a:spcBef>
              <a:spcAft>
                <a:spcPts val="0"/>
              </a:spcAft>
              <a:buClr>
                <a:schemeClr val="dk2"/>
              </a:buClr>
              <a:buSzPts val="2650"/>
              <a:buFont typeface="Wingdings" panose="05000000000000000000" pitchFamily="2" charset="2"/>
              <a:buChar char="Ø"/>
            </a:pPr>
            <a:r>
              <a:rPr lang="en-US" sz="2650" dirty="0">
                <a:solidFill>
                  <a:srgbClr val="002060"/>
                </a:solidFill>
                <a:latin typeface="Verdana Pro SemiBold" panose="020B0704030504040204" pitchFamily="34" charset="0"/>
              </a:rPr>
              <a:t>LDR documents must remain</a:t>
            </a:r>
            <a:endParaRPr dirty="0">
              <a:solidFill>
                <a:srgbClr val="002060"/>
              </a:solidFill>
              <a:latin typeface="Verdana Pro SemiBold" panose="020B0704030504040204" pitchFamily="34" charset="0"/>
            </a:endParaRPr>
          </a:p>
          <a:p>
            <a:pPr marL="342900" lvl="1" indent="0">
              <a:spcBef>
                <a:spcPts val="1200"/>
              </a:spcBef>
              <a:buClr>
                <a:schemeClr val="dk2"/>
              </a:buClr>
              <a:buSzPts val="2650"/>
              <a:buNone/>
            </a:pPr>
            <a:r>
              <a:rPr lang="en-US" sz="2650" dirty="0">
                <a:solidFill>
                  <a:srgbClr val="002060"/>
                </a:solidFill>
                <a:latin typeface="Verdana Pro SemiBold" panose="020B0704030504040204" pitchFamily="34" charset="0"/>
              </a:rPr>
              <a:t>    on file for </a:t>
            </a:r>
            <a:r>
              <a:rPr lang="en-US" sz="2650" u="sng" dirty="0">
                <a:solidFill>
                  <a:srgbClr val="002060"/>
                </a:solidFill>
                <a:latin typeface="Verdana Pro SemiBold" panose="020B0704030504040204" pitchFamily="34" charset="0"/>
              </a:rPr>
              <a:t>three</a:t>
            </a:r>
            <a:r>
              <a:rPr lang="en-US" sz="2650" dirty="0">
                <a:solidFill>
                  <a:srgbClr val="002060"/>
                </a:solidFill>
                <a:latin typeface="Verdana Pro SemiBold" panose="020B0704030504040204" pitchFamily="34" charset="0"/>
              </a:rPr>
              <a:t> years</a:t>
            </a:r>
            <a:endParaRPr dirty="0">
              <a:solidFill>
                <a:srgbClr val="002060"/>
              </a:solidFill>
              <a:latin typeface="Verdana Pro SemiBold" panose="020B07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74" descr="Waste Minimisation must be our new focus | Ennis Tidy Towns"/>
          <p:cNvPicPr preferRelativeResize="0"/>
          <p:nvPr/>
        </p:nvPicPr>
        <p:blipFill rotWithShape="1">
          <a:blip r:embed="rId3">
            <a:alphaModFix/>
          </a:blip>
          <a:srcRect/>
          <a:stretch/>
        </p:blipFill>
        <p:spPr>
          <a:xfrm>
            <a:off x="76200" y="2095499"/>
            <a:ext cx="4688358" cy="3159919"/>
          </a:xfrm>
          <a:prstGeom prst="rect">
            <a:avLst/>
          </a:prstGeom>
          <a:noFill/>
          <a:ln>
            <a:noFill/>
          </a:ln>
        </p:spPr>
      </p:pic>
      <p:sp>
        <p:nvSpPr>
          <p:cNvPr id="536" name="Google Shape;536;p74"/>
          <p:cNvSpPr txBox="1">
            <a:spLocks noGrp="1"/>
          </p:cNvSpPr>
          <p:nvPr>
            <p:ph type="title"/>
          </p:nvPr>
        </p:nvSpPr>
        <p:spPr>
          <a:xfrm>
            <a:off x="2265362" y="152400"/>
            <a:ext cx="7661275" cy="103108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Waste Minimization</a:t>
            </a:r>
            <a:br>
              <a:rPr lang="en-US" sz="44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262.27(b)</a:t>
            </a:r>
            <a:endParaRPr dirty="0">
              <a:solidFill>
                <a:srgbClr val="002060"/>
              </a:solidFill>
              <a:latin typeface="Verdana Pro SemiBold" panose="020B0704030504040204" pitchFamily="34" charset="0"/>
            </a:endParaRPr>
          </a:p>
        </p:txBody>
      </p:sp>
      <p:sp>
        <p:nvSpPr>
          <p:cNvPr id="537" name="Google Shape;537;p74"/>
          <p:cNvSpPr txBox="1">
            <a:spLocks noGrp="1"/>
          </p:cNvSpPr>
          <p:nvPr>
            <p:ph type="body" idx="1"/>
          </p:nvPr>
        </p:nvSpPr>
        <p:spPr>
          <a:xfrm>
            <a:off x="4840758" y="1828800"/>
            <a:ext cx="7275042" cy="369331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2"/>
              </a:buClr>
              <a:buSzPct val="100000"/>
              <a:buNone/>
            </a:pPr>
            <a:r>
              <a:rPr lang="en-US" sz="2650" dirty="0">
                <a:solidFill>
                  <a:srgbClr val="002060"/>
                </a:solidFill>
                <a:latin typeface="Verdana Pro SemiBold" panose="020B0704030504040204" pitchFamily="34" charset="0"/>
              </a:rPr>
              <a:t>A small quantity generator must certify that it has:</a:t>
            </a:r>
            <a:endParaRPr dirty="0">
              <a:solidFill>
                <a:srgbClr val="002060"/>
              </a:solidFill>
              <a:latin typeface="Verdana Pro SemiBold" panose="020B0704030504040204" pitchFamily="34" charset="0"/>
            </a:endParaRPr>
          </a:p>
          <a:p>
            <a:pPr marL="514350" lvl="0" indent="-514365" algn="l" rtl="0">
              <a:lnSpc>
                <a:spcPct val="90000"/>
              </a:lnSpc>
              <a:spcBef>
                <a:spcPts val="2400"/>
              </a:spcBef>
              <a:spcAft>
                <a:spcPts val="0"/>
              </a:spcAft>
              <a:buClr>
                <a:schemeClr val="dk2"/>
              </a:buClr>
              <a:buSzPct val="100000"/>
              <a:buFont typeface="Times New Roman"/>
              <a:buAutoNum type="arabicParenR"/>
            </a:pPr>
            <a:r>
              <a:rPr lang="en-US" sz="2650" dirty="0">
                <a:solidFill>
                  <a:srgbClr val="002060"/>
                </a:solidFill>
                <a:latin typeface="Verdana Pro SemiBold" panose="020B0704030504040204" pitchFamily="34" charset="0"/>
              </a:rPr>
              <a:t>Made a good-faith effort to minimize their waste generation, </a:t>
            </a:r>
            <a:r>
              <a:rPr lang="en-US" sz="2650" dirty="0">
                <a:solidFill>
                  <a:srgbClr val="002060"/>
                </a:solidFill>
                <a:highlight>
                  <a:srgbClr val="FFFF00"/>
                </a:highlight>
                <a:latin typeface="Verdana Pro SemiBold" panose="020B0704030504040204" pitchFamily="34" charset="0"/>
              </a:rPr>
              <a:t>and</a:t>
            </a:r>
            <a:endParaRPr dirty="0">
              <a:solidFill>
                <a:srgbClr val="002060"/>
              </a:solidFill>
              <a:highlight>
                <a:srgbClr val="FFFF00"/>
              </a:highlight>
              <a:latin typeface="Verdana Pro SemiBold" panose="020B0704030504040204" pitchFamily="34" charset="0"/>
            </a:endParaRPr>
          </a:p>
          <a:p>
            <a:pPr marL="514350" lvl="0" indent="-514365" algn="l" rtl="0">
              <a:lnSpc>
                <a:spcPct val="90000"/>
              </a:lnSpc>
              <a:spcBef>
                <a:spcPts val="2400"/>
              </a:spcBef>
              <a:spcAft>
                <a:spcPts val="0"/>
              </a:spcAft>
              <a:buClr>
                <a:schemeClr val="dk2"/>
              </a:buClr>
              <a:buSzPct val="100000"/>
              <a:buFont typeface="Times New Roman"/>
              <a:buAutoNum type="arabicParenR"/>
            </a:pPr>
            <a:r>
              <a:rPr lang="en-US" sz="2650" dirty="0">
                <a:solidFill>
                  <a:srgbClr val="002060"/>
                </a:solidFill>
                <a:latin typeface="Verdana Pro SemiBold" panose="020B0704030504040204" pitchFamily="34" charset="0"/>
              </a:rPr>
              <a:t>Selected the best available and affordable waste management method.</a:t>
            </a:r>
            <a:endParaRPr dirty="0">
              <a:solidFill>
                <a:srgbClr val="002060"/>
              </a:solidFill>
              <a:latin typeface="Verdana Pro SemiBold" panose="020B0704030504040204" pitchFamily="34" charset="0"/>
            </a:endParaRPr>
          </a:p>
          <a:p>
            <a:pPr marL="0" lvl="0" indent="0" algn="l" rtl="0">
              <a:lnSpc>
                <a:spcPct val="90000"/>
              </a:lnSpc>
              <a:spcBef>
                <a:spcPts val="2400"/>
              </a:spcBef>
              <a:spcAft>
                <a:spcPts val="0"/>
              </a:spcAft>
              <a:buClr>
                <a:schemeClr val="dk2"/>
              </a:buClr>
              <a:buSzPct val="100000"/>
              <a:buNone/>
            </a:pPr>
            <a:r>
              <a:rPr lang="en-US" sz="2400" i="1" dirty="0">
                <a:solidFill>
                  <a:srgbClr val="002060"/>
                </a:solidFill>
                <a:latin typeface="Verdana Pro SemiBold" panose="020B0704030504040204" pitchFamily="34" charset="0"/>
              </a:rPr>
              <a:t>Block 15 of manifest has a statement that the person signing is certifying waste minimization practices.</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E2799E71-D767-3091-A9AB-61F8C9D8F33C}"/>
              </a:ext>
            </a:extLst>
          </p:cNvPr>
          <p:cNvPicPr>
            <a:picLocks noChangeAspect="1"/>
          </p:cNvPicPr>
          <p:nvPr/>
        </p:nvPicPr>
        <p:blipFill>
          <a:blip r:embed="rId4"/>
          <a:stretch>
            <a:fillRect/>
          </a:stretch>
        </p:blipFill>
        <p:spPr>
          <a:xfrm>
            <a:off x="9332741" y="5234754"/>
            <a:ext cx="2962421" cy="16964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5"/>
          <p:cNvSpPr txBox="1">
            <a:spLocks noGrp="1"/>
          </p:cNvSpPr>
          <p:nvPr>
            <p:ph type="title"/>
          </p:nvPr>
        </p:nvSpPr>
        <p:spPr>
          <a:xfrm>
            <a:off x="2447419" y="87086"/>
            <a:ext cx="7467600" cy="128451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4000" dirty="0">
                <a:solidFill>
                  <a:srgbClr val="002060"/>
                </a:solidFill>
                <a:latin typeface="Verdana Pro SemiBold" panose="020B0704030504040204" pitchFamily="34" charset="0"/>
              </a:rPr>
              <a:t>Personnel Training</a:t>
            </a:r>
            <a:br>
              <a:rPr lang="en-US" sz="32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262.16(b)(9)(iii)</a:t>
            </a:r>
            <a:endParaRPr dirty="0">
              <a:solidFill>
                <a:srgbClr val="002060"/>
              </a:solidFill>
              <a:latin typeface="Verdana Pro SemiBold" panose="020B0704030504040204" pitchFamily="34" charset="0"/>
            </a:endParaRPr>
          </a:p>
        </p:txBody>
      </p:sp>
      <p:sp>
        <p:nvSpPr>
          <p:cNvPr id="544" name="Google Shape;544;p75"/>
          <p:cNvSpPr txBox="1">
            <a:spLocks noGrp="1"/>
          </p:cNvSpPr>
          <p:nvPr>
            <p:ph type="body" idx="1"/>
          </p:nvPr>
        </p:nvSpPr>
        <p:spPr>
          <a:xfrm>
            <a:off x="990600" y="1563858"/>
            <a:ext cx="10210800" cy="220379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2"/>
              </a:buClr>
              <a:buSzPts val="2800"/>
              <a:buNone/>
            </a:pPr>
            <a:r>
              <a:rPr lang="en-US" sz="2800" dirty="0">
                <a:solidFill>
                  <a:srgbClr val="002060"/>
                </a:solidFill>
                <a:latin typeface="Verdana Pro SemiBold" panose="020B0704030504040204" pitchFamily="34" charset="0"/>
              </a:rPr>
              <a:t>The generator must ensure that </a:t>
            </a:r>
            <a:r>
              <a:rPr lang="en-US" sz="2800" u="sng" dirty="0">
                <a:solidFill>
                  <a:srgbClr val="002060"/>
                </a:solidFill>
                <a:latin typeface="Verdana Pro SemiBold" panose="020B0704030504040204" pitchFamily="34" charset="0"/>
              </a:rPr>
              <a:t>all employees </a:t>
            </a:r>
            <a:r>
              <a:rPr lang="en-US" sz="2800" dirty="0">
                <a:solidFill>
                  <a:srgbClr val="002060"/>
                </a:solidFill>
                <a:latin typeface="Verdana Pro SemiBold" panose="020B0704030504040204" pitchFamily="34" charset="0"/>
              </a:rPr>
              <a:t>are </a:t>
            </a:r>
            <a:r>
              <a:rPr lang="en-US" sz="2800" u="sng" dirty="0">
                <a:solidFill>
                  <a:srgbClr val="002060"/>
                </a:solidFill>
                <a:latin typeface="Verdana Pro SemiBold" panose="020B0704030504040204" pitchFamily="34" charset="0"/>
              </a:rPr>
              <a:t>thoroughly familiar</a:t>
            </a:r>
            <a:r>
              <a:rPr lang="en-US" sz="2800" dirty="0">
                <a:solidFill>
                  <a:srgbClr val="002060"/>
                </a:solidFill>
                <a:latin typeface="Verdana Pro SemiBold" panose="020B0704030504040204" pitchFamily="34" charset="0"/>
              </a:rPr>
              <a:t> with proper waste handling and emergency procedures, relevant to their responsibilities during normal facility operations and emergencies.</a:t>
            </a:r>
            <a:endParaRPr dirty="0">
              <a:solidFill>
                <a:srgbClr val="002060"/>
              </a:solidFill>
              <a:latin typeface="Verdana Pro SemiBold" panose="020B0704030504040204" pitchFamily="34" charset="0"/>
            </a:endParaRPr>
          </a:p>
        </p:txBody>
      </p:sp>
      <p:pic>
        <p:nvPicPr>
          <p:cNvPr id="545" name="Google Shape;545;p75"/>
          <p:cNvPicPr preferRelativeResize="0"/>
          <p:nvPr/>
        </p:nvPicPr>
        <p:blipFill rotWithShape="1">
          <a:blip r:embed="rId3">
            <a:alphaModFix/>
          </a:blip>
          <a:srcRect/>
          <a:stretch/>
        </p:blipFill>
        <p:spPr>
          <a:xfrm>
            <a:off x="4056639" y="3581400"/>
            <a:ext cx="4249161" cy="2890982"/>
          </a:xfrm>
          <a:prstGeom prst="rect">
            <a:avLst/>
          </a:prstGeom>
          <a:noFill/>
          <a:ln>
            <a:noFill/>
          </a:ln>
        </p:spPr>
      </p:pic>
      <p:pic>
        <p:nvPicPr>
          <p:cNvPr id="2" name="Picture 1">
            <a:extLst>
              <a:ext uri="{FF2B5EF4-FFF2-40B4-BE49-F238E27FC236}">
                <a16:creationId xmlns:a16="http://schemas.microsoft.com/office/drawing/2014/main" id="{93299755-C7C7-DC3C-B622-D452CF15D659}"/>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6"/>
          <p:cNvSpPr txBox="1">
            <a:spLocks noGrp="1"/>
          </p:cNvSpPr>
          <p:nvPr>
            <p:ph type="title"/>
          </p:nvPr>
        </p:nvSpPr>
        <p:spPr>
          <a:xfrm>
            <a:off x="0" y="81755"/>
            <a:ext cx="12192000"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3600" dirty="0">
                <a:solidFill>
                  <a:schemeClr val="dk2"/>
                </a:solidFill>
                <a:latin typeface="Verdana Pro SemiBold" panose="020B0704030504040204" pitchFamily="34" charset="0"/>
              </a:rPr>
              <a:t>Emergency Procedures – Emergency Coordinator</a:t>
            </a:r>
            <a:br>
              <a:rPr lang="en-US" sz="3600" dirty="0">
                <a:solidFill>
                  <a:schemeClr val="dk2"/>
                </a:solidFill>
                <a:latin typeface="Verdana Pro SemiBold" panose="020B0704030504040204" pitchFamily="34" charset="0"/>
              </a:rPr>
            </a:br>
            <a:r>
              <a:rPr lang="en-US" sz="3600" dirty="0">
                <a:solidFill>
                  <a:schemeClr val="dk2"/>
                </a:solidFill>
                <a:latin typeface="Verdana Pro SemiBold" panose="020B0704030504040204" pitchFamily="34" charset="0"/>
              </a:rPr>
              <a:t>40 CFR 262.16(b)(9)(i)</a:t>
            </a:r>
            <a:endParaRPr sz="3600" dirty="0">
              <a:latin typeface="Verdana Pro SemiBold" panose="020B0704030504040204" pitchFamily="34" charset="0"/>
            </a:endParaRPr>
          </a:p>
        </p:txBody>
      </p:sp>
      <p:sp>
        <p:nvSpPr>
          <p:cNvPr id="552" name="Google Shape;552;p76"/>
          <p:cNvSpPr txBox="1">
            <a:spLocks noGrp="1"/>
          </p:cNvSpPr>
          <p:nvPr>
            <p:ph type="body" idx="1"/>
          </p:nvPr>
        </p:nvSpPr>
        <p:spPr>
          <a:xfrm>
            <a:off x="590550" y="1325880"/>
            <a:ext cx="10782300" cy="2819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400"/>
              <a:buNone/>
            </a:pPr>
            <a:r>
              <a:rPr lang="en-US" sz="2400" dirty="0">
                <a:solidFill>
                  <a:srgbClr val="002060"/>
                </a:solidFill>
                <a:latin typeface="Verdana Pro SemiBold" panose="020B0704030504040204" pitchFamily="34" charset="0"/>
              </a:rPr>
              <a:t>The Emergency Coordinator(s):</a:t>
            </a:r>
            <a:endParaRPr dirty="0">
              <a:solidFill>
                <a:srgbClr val="002060"/>
              </a:solidFill>
              <a:latin typeface="Verdana Pro SemiBold" panose="020B0704030504040204" pitchFamily="34" charset="0"/>
            </a:endParaRPr>
          </a:p>
          <a:p>
            <a:pPr marL="342900" lvl="0" indent="-342900" algn="l" rtl="0">
              <a:lnSpc>
                <a:spcPct val="100000"/>
              </a:lnSpc>
              <a:spcBef>
                <a:spcPts val="24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At all times there must be at least one employee either on the premises or on call (i.e., available to respond to an emergency by reaching the facility within a short period of time) </a:t>
            </a:r>
            <a:endParaRPr dirty="0">
              <a:solidFill>
                <a:srgbClr val="002060"/>
              </a:solidFill>
              <a:latin typeface="Verdana Pro SemiBold" panose="020B0704030504040204" pitchFamily="34" charset="0"/>
            </a:endParaRPr>
          </a:p>
          <a:p>
            <a:pPr marL="342900" lvl="0" indent="-342900" algn="l" rtl="0">
              <a:lnSpc>
                <a:spcPct val="100000"/>
              </a:lnSpc>
              <a:spcBef>
                <a:spcPts val="24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They are responsible for coordinating all emergency response measures</a:t>
            </a:r>
            <a:endParaRPr dirty="0">
              <a:solidFill>
                <a:srgbClr val="002060"/>
              </a:solidFill>
              <a:latin typeface="Verdana Pro SemiBold" panose="020B0704030504040204" pitchFamily="34" charset="0"/>
            </a:endParaRPr>
          </a:p>
          <a:p>
            <a:pPr marL="406400" lvl="0" indent="-254000" algn="l" rtl="0">
              <a:lnSpc>
                <a:spcPct val="100000"/>
              </a:lnSpc>
              <a:spcBef>
                <a:spcPts val="1200"/>
              </a:spcBef>
              <a:spcAft>
                <a:spcPts val="0"/>
              </a:spcAft>
              <a:buClr>
                <a:srgbClr val="778591"/>
              </a:buClr>
              <a:buSzPts val="2400"/>
              <a:buNone/>
            </a:pPr>
            <a:endParaRPr sz="2400" dirty="0">
              <a:solidFill>
                <a:srgbClr val="002060"/>
              </a:solidFill>
              <a:latin typeface="Verdana Pro SemiBold" panose="020B0704030504040204" pitchFamily="34" charset="0"/>
            </a:endParaRPr>
          </a:p>
          <a:p>
            <a:pPr marL="461963" lvl="0" indent="-309563" algn="l" rtl="0">
              <a:lnSpc>
                <a:spcPct val="90000"/>
              </a:lnSpc>
              <a:spcBef>
                <a:spcPts val="600"/>
              </a:spcBef>
              <a:spcAft>
                <a:spcPts val="0"/>
              </a:spcAft>
              <a:buClr>
                <a:schemeClr val="dk2"/>
              </a:buClr>
              <a:buSzPts val="2400"/>
              <a:buNone/>
            </a:pPr>
            <a:endParaRPr sz="2400" dirty="0">
              <a:solidFill>
                <a:schemeClr val="dk2"/>
              </a:solidFill>
            </a:endParaRPr>
          </a:p>
          <a:p>
            <a:pPr marL="495300" lvl="0" indent="-342900" algn="l" rtl="0">
              <a:lnSpc>
                <a:spcPct val="90000"/>
              </a:lnSpc>
              <a:spcBef>
                <a:spcPts val="1200"/>
              </a:spcBef>
              <a:spcAft>
                <a:spcPts val="0"/>
              </a:spcAft>
              <a:buClr>
                <a:schemeClr val="dk2"/>
              </a:buClr>
              <a:buSzPts val="2400"/>
              <a:buFont typeface="Wingdings" panose="05000000000000000000" pitchFamily="2" charset="2"/>
              <a:buChar char="Ø"/>
            </a:pPr>
            <a:endParaRPr sz="2400" dirty="0">
              <a:solidFill>
                <a:schemeClr val="dk2"/>
              </a:solidFill>
            </a:endParaRPr>
          </a:p>
        </p:txBody>
      </p:sp>
      <p:pic>
        <p:nvPicPr>
          <p:cNvPr id="553" name="Google Shape;553;p76" descr="A picture containing person, wall, indoor, child&#10;&#10;Description automatically generated"/>
          <p:cNvPicPr preferRelativeResize="0"/>
          <p:nvPr/>
        </p:nvPicPr>
        <p:blipFill rotWithShape="1">
          <a:blip r:embed="rId3">
            <a:alphaModFix/>
          </a:blip>
          <a:srcRect/>
          <a:stretch/>
        </p:blipFill>
        <p:spPr>
          <a:xfrm>
            <a:off x="4038600" y="4145280"/>
            <a:ext cx="3886200" cy="2377440"/>
          </a:xfrm>
          <a:prstGeom prst="rect">
            <a:avLst/>
          </a:prstGeom>
          <a:noFill/>
          <a:ln>
            <a:noFill/>
          </a:ln>
        </p:spPr>
      </p:pic>
      <p:sp>
        <p:nvSpPr>
          <p:cNvPr id="554" name="Google Shape;554;p76"/>
          <p:cNvSpPr txBox="1"/>
          <p:nvPr/>
        </p:nvSpPr>
        <p:spPr>
          <a:xfrm>
            <a:off x="4038600" y="6561938"/>
            <a:ext cx="38862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US" sz="900" dirty="0">
                <a:solidFill>
                  <a:schemeClr val="dk1"/>
                </a:solidFill>
                <a:latin typeface="Arial"/>
                <a:ea typeface="Arial"/>
                <a:cs typeface="Arial"/>
                <a:sym typeface="Arial"/>
              </a:rPr>
              <a:t> by Unknown Author is licensed under </a:t>
            </a:r>
            <a:r>
              <a:rPr lang="en-US" sz="9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BY-NC-ND</a:t>
            </a:r>
            <a:endParaRPr sz="900"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38059DEB-EB69-8E32-B01A-34ACFE843084}"/>
              </a:ext>
            </a:extLst>
          </p:cNvPr>
          <p:cNvPicPr>
            <a:picLocks noChangeAspect="1"/>
          </p:cNvPicPr>
          <p:nvPr/>
        </p:nvPicPr>
        <p:blipFill>
          <a:blip r:embed="rId6"/>
          <a:stretch>
            <a:fillRect/>
          </a:stretch>
        </p:blipFill>
        <p:spPr>
          <a:xfrm>
            <a:off x="9384632" y="5161547"/>
            <a:ext cx="2807368" cy="16964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7"/>
          <p:cNvSpPr txBox="1">
            <a:spLocks noGrp="1"/>
          </p:cNvSpPr>
          <p:nvPr>
            <p:ph type="title"/>
          </p:nvPr>
        </p:nvSpPr>
        <p:spPr>
          <a:xfrm>
            <a:off x="953379" y="123958"/>
            <a:ext cx="10170942"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4000" dirty="0">
                <a:solidFill>
                  <a:srgbClr val="002060"/>
                </a:solidFill>
                <a:latin typeface="Verdana Pro SemiBold" panose="020B0704030504040204" pitchFamily="34" charset="0"/>
              </a:rPr>
              <a:t>Required Emergency Information</a:t>
            </a:r>
            <a:br>
              <a:rPr lang="en-US" sz="32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262.16(b)(9)(ii)</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7CF3C66A-8038-D0E1-20F7-A8014B1F600C}"/>
              </a:ext>
            </a:extLst>
          </p:cNvPr>
          <p:cNvPicPr>
            <a:picLocks noChangeAspect="1"/>
          </p:cNvPicPr>
          <p:nvPr/>
        </p:nvPicPr>
        <p:blipFill>
          <a:blip r:embed="rId3"/>
          <a:stretch>
            <a:fillRect/>
          </a:stretch>
        </p:blipFill>
        <p:spPr>
          <a:xfrm>
            <a:off x="9384632" y="5161547"/>
            <a:ext cx="2807368" cy="1696453"/>
          </a:xfrm>
          <a:prstGeom prst="rect">
            <a:avLst/>
          </a:prstGeom>
        </p:spPr>
      </p:pic>
      <p:sp>
        <p:nvSpPr>
          <p:cNvPr id="561" name="Google Shape;561;p77"/>
          <p:cNvSpPr txBox="1">
            <a:spLocks noGrp="1"/>
          </p:cNvSpPr>
          <p:nvPr>
            <p:ph type="body" idx="1"/>
          </p:nvPr>
        </p:nvSpPr>
        <p:spPr>
          <a:xfrm>
            <a:off x="647700" y="1599177"/>
            <a:ext cx="10782300" cy="50196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400"/>
              <a:buNone/>
            </a:pPr>
            <a:r>
              <a:rPr lang="en-US" sz="2400" dirty="0">
                <a:solidFill>
                  <a:srgbClr val="002060"/>
                </a:solidFill>
                <a:latin typeface="Verdana Pro SemiBold" panose="020B0704030504040204" pitchFamily="34" charset="0"/>
              </a:rPr>
              <a:t>The SQG must post the following information </a:t>
            </a:r>
            <a:r>
              <a:rPr lang="en-US" sz="2400" b="1" dirty="0">
                <a:solidFill>
                  <a:srgbClr val="002060"/>
                </a:solidFill>
                <a:latin typeface="Verdana Pro SemiBold" panose="020B0704030504040204" pitchFamily="34" charset="0"/>
              </a:rPr>
              <a:t>next to telephones </a:t>
            </a:r>
            <a:r>
              <a:rPr lang="en-US" sz="2400" b="1" u="sng" dirty="0">
                <a:solidFill>
                  <a:srgbClr val="002060"/>
                </a:solidFill>
                <a:latin typeface="Verdana Pro SemiBold" panose="020B0704030504040204" pitchFamily="34" charset="0"/>
              </a:rPr>
              <a:t>or</a:t>
            </a:r>
            <a:r>
              <a:rPr lang="en-US" sz="2400" b="1" dirty="0">
                <a:solidFill>
                  <a:srgbClr val="002060"/>
                </a:solidFill>
                <a:latin typeface="Verdana Pro SemiBold" panose="020B0704030504040204" pitchFamily="34" charset="0"/>
              </a:rPr>
              <a:t> in areas directly involved in the generation and accumulation of HW</a:t>
            </a:r>
            <a:r>
              <a:rPr lang="en-US" sz="2400" dirty="0">
                <a:solidFill>
                  <a:srgbClr val="002060"/>
                </a:solidFill>
                <a:latin typeface="Verdana Pro SemiBold" panose="020B0704030504040204" pitchFamily="34" charset="0"/>
              </a:rPr>
              <a:t>:</a:t>
            </a:r>
            <a:endParaRPr dirty="0">
              <a:solidFill>
                <a:srgbClr val="002060"/>
              </a:solidFill>
              <a:latin typeface="Verdana Pro SemiBold" panose="020B0704030504040204" pitchFamily="34" charset="0"/>
            </a:endParaRPr>
          </a:p>
          <a:p>
            <a:pPr marL="347663" lvl="1" indent="-347663" algn="l" rtl="0">
              <a:lnSpc>
                <a:spcPct val="100000"/>
              </a:lnSpc>
              <a:spcBef>
                <a:spcPts val="24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The name and 24-hour emergency telephone number of the emergency coordinator </a:t>
            </a:r>
            <a:r>
              <a:rPr lang="en-US" sz="2400" dirty="0">
                <a:solidFill>
                  <a:srgbClr val="002060"/>
                </a:solidFill>
                <a:highlight>
                  <a:srgbClr val="FFFF00"/>
                </a:highlight>
                <a:latin typeface="Verdana Pro SemiBold" panose="020B0704030504040204" pitchFamily="34" charset="0"/>
              </a:rPr>
              <a:t>and</a:t>
            </a:r>
            <a:endParaRPr dirty="0">
              <a:solidFill>
                <a:srgbClr val="002060"/>
              </a:solidFill>
              <a:highlight>
                <a:srgbClr val="FFFF00"/>
              </a:highlight>
              <a:latin typeface="Verdana Pro SemiBold" panose="020B0704030504040204" pitchFamily="34" charset="0"/>
            </a:endParaRPr>
          </a:p>
          <a:p>
            <a:pPr marL="347663" lvl="1" indent="-347663" algn="l" rtl="0">
              <a:lnSpc>
                <a:spcPct val="100000"/>
              </a:lnSpc>
              <a:spcBef>
                <a:spcPts val="24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Location of fire extinguishers and spill control material, and, if present, fire alarm; </a:t>
            </a:r>
            <a:r>
              <a:rPr lang="en-US" sz="2400" dirty="0">
                <a:solidFill>
                  <a:srgbClr val="002060"/>
                </a:solidFill>
                <a:highlight>
                  <a:srgbClr val="FFFF00"/>
                </a:highlight>
                <a:latin typeface="Verdana Pro SemiBold" panose="020B0704030504040204" pitchFamily="34" charset="0"/>
              </a:rPr>
              <a:t>and</a:t>
            </a:r>
            <a:endParaRPr dirty="0">
              <a:solidFill>
                <a:srgbClr val="002060"/>
              </a:solidFill>
              <a:highlight>
                <a:srgbClr val="FFFF00"/>
              </a:highlight>
              <a:latin typeface="Verdana Pro SemiBold" panose="020B0704030504040204" pitchFamily="34" charset="0"/>
            </a:endParaRPr>
          </a:p>
          <a:p>
            <a:pPr marL="347663" lvl="1" indent="-347663" algn="l" rtl="0">
              <a:lnSpc>
                <a:spcPct val="100000"/>
              </a:lnSpc>
              <a:spcBef>
                <a:spcPts val="24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The telephone number of the fire department (unless the facility has a direct alarm).</a:t>
            </a:r>
            <a:endParaRPr dirty="0">
              <a:solidFill>
                <a:srgbClr val="002060"/>
              </a:solidFill>
              <a:latin typeface="Verdana Pro SemiBold" panose="020B0704030504040204" pitchFamily="34" charset="0"/>
            </a:endParaRPr>
          </a:p>
          <a:p>
            <a:pPr marL="742950" lvl="0" indent="-188912" algn="l" rtl="0">
              <a:lnSpc>
                <a:spcPct val="100000"/>
              </a:lnSpc>
              <a:spcBef>
                <a:spcPts val="1200"/>
              </a:spcBef>
              <a:spcAft>
                <a:spcPts val="0"/>
              </a:spcAft>
              <a:buClr>
                <a:srgbClr val="3F4F1F"/>
              </a:buClr>
              <a:buSzPts val="2400"/>
              <a:buFont typeface="Arial"/>
              <a:buNone/>
            </a:pPr>
            <a:endParaRPr sz="2400" dirty="0">
              <a:solidFill>
                <a:schemeClr val="dk2"/>
              </a:solidFill>
            </a:endParaRPr>
          </a:p>
          <a:p>
            <a:pPr marL="406400" lvl="0" indent="-254000" algn="l" rtl="0">
              <a:lnSpc>
                <a:spcPct val="100000"/>
              </a:lnSpc>
              <a:spcBef>
                <a:spcPts val="0"/>
              </a:spcBef>
              <a:spcAft>
                <a:spcPts val="0"/>
              </a:spcAft>
              <a:buClr>
                <a:srgbClr val="778591"/>
              </a:buClr>
              <a:buSzPts val="2400"/>
              <a:buNone/>
            </a:pPr>
            <a:endParaRPr sz="2400" dirty="0">
              <a:solidFill>
                <a:schemeClr val="dk2"/>
              </a:solidFill>
            </a:endParaRPr>
          </a:p>
          <a:p>
            <a:pPr marL="461963" lvl="0" indent="-309563" algn="l" rtl="0">
              <a:lnSpc>
                <a:spcPct val="90000"/>
              </a:lnSpc>
              <a:spcBef>
                <a:spcPts val="600"/>
              </a:spcBef>
              <a:spcAft>
                <a:spcPts val="0"/>
              </a:spcAft>
              <a:buClr>
                <a:schemeClr val="dk2"/>
              </a:buClr>
              <a:buSzPts val="2400"/>
              <a:buNone/>
            </a:pPr>
            <a:endParaRPr sz="2400" dirty="0">
              <a:solidFill>
                <a:schemeClr val="dk2"/>
              </a:solidFill>
            </a:endParaRPr>
          </a:p>
          <a:p>
            <a:pPr marL="461963" lvl="0" indent="-309563" algn="l" rtl="0">
              <a:lnSpc>
                <a:spcPct val="90000"/>
              </a:lnSpc>
              <a:spcBef>
                <a:spcPts val="1200"/>
              </a:spcBef>
              <a:spcAft>
                <a:spcPts val="0"/>
              </a:spcAft>
              <a:buClr>
                <a:schemeClr val="dk2"/>
              </a:buClr>
              <a:buSzPts val="2400"/>
              <a:buNone/>
            </a:pPr>
            <a:endParaRPr sz="2400" dirty="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8"/>
          <p:cNvSpPr txBox="1">
            <a:spLocks noGrp="1"/>
          </p:cNvSpPr>
          <p:nvPr>
            <p:ph type="title"/>
          </p:nvPr>
        </p:nvSpPr>
        <p:spPr>
          <a:xfrm>
            <a:off x="6705602" y="-186472"/>
            <a:ext cx="4882490"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2800"/>
              <a:buFont typeface="Times New Roman"/>
              <a:buNone/>
            </a:pPr>
            <a:r>
              <a:rPr lang="en-US" sz="2800" dirty="0">
                <a:solidFill>
                  <a:schemeClr val="dk2"/>
                </a:solidFill>
                <a:latin typeface="Verdana Pro SemiBold" panose="020B0704030504040204" pitchFamily="34" charset="0"/>
              </a:rPr>
              <a:t>Emergency Info Posted</a:t>
            </a:r>
            <a:endParaRPr dirty="0">
              <a:latin typeface="Verdana Pro SemiBold" panose="020B0704030504040204" pitchFamily="34" charset="0"/>
            </a:endParaRPr>
          </a:p>
        </p:txBody>
      </p:sp>
      <p:sp>
        <p:nvSpPr>
          <p:cNvPr id="568" name="Google Shape;568;p78"/>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27</a:t>
            </a:fld>
            <a:endParaRPr dirty="0"/>
          </a:p>
        </p:txBody>
      </p:sp>
      <p:pic>
        <p:nvPicPr>
          <p:cNvPr id="569" name="Google Shape;569;p78"/>
          <p:cNvPicPr preferRelativeResize="0"/>
          <p:nvPr/>
        </p:nvPicPr>
        <p:blipFill rotWithShape="1">
          <a:blip r:embed="rId3">
            <a:alphaModFix/>
          </a:blip>
          <a:srcRect/>
          <a:stretch/>
        </p:blipFill>
        <p:spPr>
          <a:xfrm>
            <a:off x="895149" y="29372"/>
            <a:ext cx="4591251" cy="6759570"/>
          </a:xfrm>
          <a:prstGeom prst="rect">
            <a:avLst/>
          </a:prstGeom>
          <a:noFill/>
          <a:ln>
            <a:noFill/>
          </a:ln>
        </p:spPr>
      </p:pic>
      <p:pic>
        <p:nvPicPr>
          <p:cNvPr id="570" name="Google Shape;570;p78"/>
          <p:cNvPicPr preferRelativeResize="0"/>
          <p:nvPr/>
        </p:nvPicPr>
        <p:blipFill rotWithShape="1">
          <a:blip r:embed="rId4">
            <a:alphaModFix/>
          </a:blip>
          <a:srcRect/>
          <a:stretch/>
        </p:blipFill>
        <p:spPr>
          <a:xfrm>
            <a:off x="6778167" y="874773"/>
            <a:ext cx="5261433" cy="57680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9"/>
          <p:cNvSpPr txBox="1">
            <a:spLocks noGrp="1"/>
          </p:cNvSpPr>
          <p:nvPr>
            <p:ph type="title"/>
          </p:nvPr>
        </p:nvSpPr>
        <p:spPr>
          <a:xfrm>
            <a:off x="1589796" y="152400"/>
            <a:ext cx="9012408" cy="10359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97D"/>
              </a:buClr>
              <a:buSzPts val="4000"/>
              <a:buFont typeface="Times New Roman"/>
              <a:buNone/>
            </a:pPr>
            <a:r>
              <a:rPr lang="en-US" sz="4000" dirty="0">
                <a:solidFill>
                  <a:srgbClr val="002060"/>
                </a:solidFill>
                <a:latin typeface="Verdana Pro SemiBold" panose="020B0704030504040204" pitchFamily="34" charset="0"/>
              </a:rPr>
              <a:t>Preparedness and Prevention</a:t>
            </a:r>
            <a:br>
              <a:rPr lang="en-US" sz="40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262.16(b)(8) and (9)</a:t>
            </a:r>
            <a:endParaRPr sz="2800"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B8AE0E83-6757-27D0-8F79-D845ED84F79B}"/>
              </a:ext>
            </a:extLst>
          </p:cNvPr>
          <p:cNvPicPr>
            <a:picLocks noChangeAspect="1"/>
          </p:cNvPicPr>
          <p:nvPr/>
        </p:nvPicPr>
        <p:blipFill>
          <a:blip r:embed="rId3"/>
          <a:stretch>
            <a:fillRect/>
          </a:stretch>
        </p:blipFill>
        <p:spPr>
          <a:xfrm>
            <a:off x="9384632" y="5334000"/>
            <a:ext cx="2807368" cy="1524000"/>
          </a:xfrm>
          <a:prstGeom prst="rect">
            <a:avLst/>
          </a:prstGeom>
        </p:spPr>
      </p:pic>
      <p:sp>
        <p:nvSpPr>
          <p:cNvPr id="577" name="Google Shape;577;p79"/>
          <p:cNvSpPr txBox="1">
            <a:spLocks noGrp="1"/>
          </p:cNvSpPr>
          <p:nvPr>
            <p:ph type="body" idx="1"/>
          </p:nvPr>
        </p:nvSpPr>
        <p:spPr>
          <a:xfrm>
            <a:off x="188742" y="1312984"/>
            <a:ext cx="10744199" cy="51816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Clr>
                <a:schemeClr val="dk2"/>
              </a:buClr>
              <a:buSzPts val="2800"/>
              <a:buNone/>
            </a:pPr>
            <a:r>
              <a:rPr lang="en-US" sz="2800" dirty="0">
                <a:solidFill>
                  <a:srgbClr val="002060"/>
                </a:solidFill>
                <a:latin typeface="Verdana Pro SemiBold" panose="020B0704030504040204" pitchFamily="34" charset="0"/>
              </a:rPr>
              <a:t>Maintenance and operation of facility</a:t>
            </a:r>
            <a:endParaRPr dirty="0">
              <a:solidFill>
                <a:srgbClr val="002060"/>
              </a:solidFill>
              <a:latin typeface="Verdana Pro SemiBold" panose="020B0704030504040204" pitchFamily="34" charset="0"/>
            </a:endParaRPr>
          </a:p>
          <a:p>
            <a:pPr marL="685800" lvl="1" indent="-342900" algn="l" rtl="0">
              <a:lnSpc>
                <a:spcPct val="11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Minimize the possibility of fire, explosion, or any unplanned or sudden release of hazardous waste</a:t>
            </a:r>
            <a:endParaRPr dirty="0">
              <a:solidFill>
                <a:srgbClr val="002060"/>
              </a:solidFill>
              <a:latin typeface="Verdana Pro SemiBold" panose="020B0704030504040204" pitchFamily="34" charset="0"/>
            </a:endParaRPr>
          </a:p>
          <a:p>
            <a:pPr marL="685800" lvl="1" indent="-342900" algn="l" rtl="0">
              <a:lnSpc>
                <a:spcPct val="11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Required equipment (where waste is generated or accumulated):</a:t>
            </a:r>
            <a:endParaRPr dirty="0">
              <a:solidFill>
                <a:srgbClr val="002060"/>
              </a:solidFill>
              <a:latin typeface="Verdana Pro SemiBold" panose="020B0704030504040204" pitchFamily="34" charset="0"/>
            </a:endParaRPr>
          </a:p>
          <a:p>
            <a:pPr marL="1028700" lvl="2" indent="-342900" algn="l" rtl="0">
              <a:lnSpc>
                <a:spcPct val="110000"/>
              </a:lnSpc>
              <a:spcBef>
                <a:spcPts val="1200"/>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Internal communications or alarm system (voice or signal)</a:t>
            </a:r>
            <a:endParaRPr dirty="0">
              <a:solidFill>
                <a:srgbClr val="002060"/>
              </a:solidFill>
              <a:latin typeface="Verdana Pro SemiBold" panose="020B0704030504040204" pitchFamily="34" charset="0"/>
            </a:endParaRPr>
          </a:p>
          <a:p>
            <a:pPr marL="1028700" lvl="2" indent="-342900" algn="l" rtl="0">
              <a:lnSpc>
                <a:spcPct val="110000"/>
              </a:lnSpc>
              <a:spcBef>
                <a:spcPts val="1200"/>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A device capable of summoning emergency assistance (telephone, two-way radio)</a:t>
            </a:r>
            <a:endParaRPr dirty="0">
              <a:solidFill>
                <a:srgbClr val="002060"/>
              </a:solidFill>
              <a:latin typeface="Verdana Pro SemiBold" panose="020B0704030504040204" pitchFamily="34" charset="0"/>
            </a:endParaRPr>
          </a:p>
          <a:p>
            <a:pPr marL="1028700" lvl="2" indent="-342900" algn="l" rtl="0">
              <a:lnSpc>
                <a:spcPct val="110000"/>
              </a:lnSpc>
              <a:spcBef>
                <a:spcPts val="1200"/>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Fire extinguishers, spill control equipment, and decontamination equipment</a:t>
            </a:r>
            <a:endParaRPr dirty="0">
              <a:solidFill>
                <a:srgbClr val="002060"/>
              </a:solidFill>
              <a:latin typeface="Verdana Pro SemiBold" panose="020B0704030504040204" pitchFamily="34" charset="0"/>
            </a:endParaRPr>
          </a:p>
          <a:p>
            <a:pPr marL="1028700" lvl="2" indent="-342900" algn="l" rtl="0">
              <a:lnSpc>
                <a:spcPct val="110000"/>
              </a:lnSpc>
              <a:spcBef>
                <a:spcPts val="1200"/>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Water at adequate volume and pressure or foam producing equipment</a:t>
            </a:r>
            <a:endParaRPr dirty="0">
              <a:solidFill>
                <a:srgbClr val="002060"/>
              </a:solidFill>
              <a:latin typeface="Verdana Pro SemiBold" panose="020B0704030504040204" pitchFamily="34" charset="0"/>
            </a:endParaRPr>
          </a:p>
          <a:p>
            <a:pPr marL="857250" lvl="2" indent="-28575" algn="l" rtl="0">
              <a:lnSpc>
                <a:spcPct val="110000"/>
              </a:lnSpc>
              <a:spcBef>
                <a:spcPts val="1200"/>
              </a:spcBef>
              <a:spcAft>
                <a:spcPts val="0"/>
              </a:spcAft>
              <a:buClr>
                <a:srgbClr val="778591"/>
              </a:buClr>
              <a:buSzPts val="2250"/>
              <a:buNone/>
            </a:pPr>
            <a:endParaRPr sz="2250" dirty="0">
              <a:solidFill>
                <a:schemeClr val="dk2"/>
              </a:solidFill>
            </a:endParaRPr>
          </a:p>
          <a:p>
            <a:pPr marL="171450" lvl="0" indent="-44450" algn="l" rtl="0">
              <a:lnSpc>
                <a:spcPct val="90000"/>
              </a:lnSpc>
              <a:spcBef>
                <a:spcPts val="1350"/>
              </a:spcBef>
              <a:spcAft>
                <a:spcPts val="0"/>
              </a:spcAft>
              <a:buClr>
                <a:srgbClr val="778591"/>
              </a:buClr>
              <a:buSzPts val="2000"/>
              <a:buNone/>
            </a:pPr>
            <a:endParaRPr sz="2000" dirty="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4" name="Google Shape;584;p80"/>
          <p:cNvSpPr txBox="1"/>
          <p:nvPr/>
        </p:nvSpPr>
        <p:spPr>
          <a:xfrm>
            <a:off x="1778301" y="15007"/>
            <a:ext cx="8635398" cy="10359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497D"/>
              </a:buClr>
              <a:buSzPts val="4000"/>
              <a:buFont typeface="Times New Roman"/>
              <a:buNone/>
            </a:pPr>
            <a:r>
              <a:rPr lang="en-US" sz="4000" i="1" dirty="0">
                <a:solidFill>
                  <a:srgbClr val="002060"/>
                </a:solidFill>
                <a:latin typeface="Verdana Pro SemiBold" panose="020B0704030504040204" pitchFamily="34" charset="0"/>
                <a:ea typeface="Times New Roman"/>
                <a:cs typeface="Times New Roman"/>
                <a:sym typeface="Times New Roman"/>
              </a:rPr>
              <a:t>Preparedness and Prevention</a:t>
            </a:r>
            <a:br>
              <a:rPr lang="en-US" sz="4000" i="1" dirty="0">
                <a:solidFill>
                  <a:srgbClr val="002060"/>
                </a:solidFill>
                <a:latin typeface="Verdana Pro SemiBold" panose="020B0704030504040204" pitchFamily="34" charset="0"/>
                <a:ea typeface="Times New Roman"/>
                <a:cs typeface="Times New Roman"/>
                <a:sym typeface="Times New Roman"/>
              </a:rPr>
            </a:br>
            <a:r>
              <a:rPr lang="en-US" sz="2800" i="1" dirty="0">
                <a:solidFill>
                  <a:srgbClr val="002060"/>
                </a:solidFill>
                <a:latin typeface="Verdana Pro SemiBold" panose="020B0704030504040204" pitchFamily="34" charset="0"/>
                <a:ea typeface="Times New Roman"/>
                <a:cs typeface="Times New Roman"/>
                <a:sym typeface="Times New Roman"/>
              </a:rPr>
              <a:t>40 CFR 262.16(b)(8) and (9)</a:t>
            </a:r>
            <a:endParaRPr sz="2800" i="1" dirty="0">
              <a:solidFill>
                <a:srgbClr val="002060"/>
              </a:solidFill>
              <a:latin typeface="Verdana Pro SemiBold" panose="020B0704030504040204" pitchFamily="34" charset="0"/>
              <a:ea typeface="Times New Roman"/>
              <a:cs typeface="Times New Roman"/>
              <a:sym typeface="Times New Roman"/>
            </a:endParaRPr>
          </a:p>
        </p:txBody>
      </p:sp>
      <p:pic>
        <p:nvPicPr>
          <p:cNvPr id="585" name="Google Shape;585;p80"/>
          <p:cNvPicPr preferRelativeResize="0"/>
          <p:nvPr/>
        </p:nvPicPr>
        <p:blipFill rotWithShape="1">
          <a:blip r:embed="rId3">
            <a:alphaModFix/>
          </a:blip>
          <a:srcRect/>
          <a:stretch/>
        </p:blipFill>
        <p:spPr>
          <a:xfrm>
            <a:off x="8276491" y="2195512"/>
            <a:ext cx="3493062" cy="2466975"/>
          </a:xfrm>
          <a:prstGeom prst="rect">
            <a:avLst/>
          </a:prstGeom>
          <a:noFill/>
          <a:ln>
            <a:noFill/>
          </a:ln>
        </p:spPr>
      </p:pic>
      <p:pic>
        <p:nvPicPr>
          <p:cNvPr id="2" name="Picture 1">
            <a:extLst>
              <a:ext uri="{FF2B5EF4-FFF2-40B4-BE49-F238E27FC236}">
                <a16:creationId xmlns:a16="http://schemas.microsoft.com/office/drawing/2014/main" id="{65EB8EF4-B69C-DD52-1C57-C7C95D65E3AE}"/>
              </a:ext>
            </a:extLst>
          </p:cNvPr>
          <p:cNvPicPr>
            <a:picLocks noChangeAspect="1"/>
          </p:cNvPicPr>
          <p:nvPr/>
        </p:nvPicPr>
        <p:blipFill>
          <a:blip r:embed="rId4"/>
          <a:stretch>
            <a:fillRect/>
          </a:stretch>
        </p:blipFill>
        <p:spPr>
          <a:xfrm>
            <a:off x="9348537" y="5161547"/>
            <a:ext cx="2843463" cy="1696453"/>
          </a:xfrm>
          <a:prstGeom prst="rect">
            <a:avLst/>
          </a:prstGeom>
        </p:spPr>
      </p:pic>
      <p:sp>
        <p:nvSpPr>
          <p:cNvPr id="583" name="Google Shape;583;p80"/>
          <p:cNvSpPr txBox="1">
            <a:spLocks noGrp="1"/>
          </p:cNvSpPr>
          <p:nvPr>
            <p:ph type="body" idx="1"/>
          </p:nvPr>
        </p:nvSpPr>
        <p:spPr>
          <a:xfrm>
            <a:off x="653088" y="1247925"/>
            <a:ext cx="10439400" cy="5181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rgbClr val="1F497D"/>
              </a:buClr>
              <a:buSzPts val="2400"/>
              <a:buNone/>
            </a:pPr>
            <a:r>
              <a:rPr lang="en-US" sz="2400" dirty="0">
                <a:solidFill>
                  <a:srgbClr val="002060"/>
                </a:solidFill>
                <a:latin typeface="Verdana Pro SemiBold" panose="020B0704030504040204" pitchFamily="34" charset="0"/>
              </a:rPr>
              <a:t>Emergency Arrangements:</a:t>
            </a:r>
            <a:endParaRPr sz="2200" dirty="0">
              <a:solidFill>
                <a:srgbClr val="002060"/>
              </a:solidFill>
              <a:latin typeface="Verdana Pro SemiBold" panose="020B0704030504040204" pitchFamily="34" charset="0"/>
            </a:endParaRPr>
          </a:p>
          <a:p>
            <a:pPr marL="342900" lvl="0" indent="-342900" algn="l" rtl="0">
              <a:lnSpc>
                <a:spcPct val="110000"/>
              </a:lnSpc>
              <a:spcBef>
                <a:spcPts val="1200"/>
              </a:spcBef>
              <a:spcAft>
                <a:spcPts val="0"/>
              </a:spcAft>
              <a:buClr>
                <a:schemeClr val="dk2"/>
              </a:buClr>
              <a:buSzPts val="2200"/>
              <a:buFont typeface="Wingdings" panose="05000000000000000000" pitchFamily="2" charset="2"/>
              <a:buChar char="Ø"/>
            </a:pPr>
            <a:r>
              <a:rPr lang="en-US" sz="2200" dirty="0">
                <a:solidFill>
                  <a:srgbClr val="002060"/>
                </a:solidFill>
                <a:latin typeface="Verdana Pro SemiBold" panose="020B0704030504040204" pitchFamily="34" charset="0"/>
              </a:rPr>
              <a:t>An SQG must attempt to make arrangements with the:</a:t>
            </a:r>
            <a:endParaRPr dirty="0">
              <a:solidFill>
                <a:srgbClr val="002060"/>
              </a:solidFill>
              <a:latin typeface="Verdana Pro SemiBold" panose="020B0704030504040204" pitchFamily="34" charset="0"/>
            </a:endParaRPr>
          </a:p>
          <a:p>
            <a:pPr marL="514350" lvl="1" indent="-171450" algn="l" rtl="0">
              <a:lnSpc>
                <a:spcPct val="100000"/>
              </a:lnSpc>
              <a:spcBef>
                <a:spcPts val="1200"/>
              </a:spcBef>
              <a:spcAft>
                <a:spcPts val="0"/>
              </a:spcAft>
              <a:buClr>
                <a:schemeClr val="dk2"/>
              </a:buClr>
              <a:buSzPts val="2200"/>
              <a:buFont typeface="Arial"/>
              <a:buChar char="-"/>
            </a:pPr>
            <a:r>
              <a:rPr lang="en-US" sz="2200" dirty="0">
                <a:solidFill>
                  <a:srgbClr val="002060"/>
                </a:solidFill>
                <a:latin typeface="Verdana Pro SemiBold" panose="020B0704030504040204" pitchFamily="34" charset="0"/>
              </a:rPr>
              <a:t>Local Police Department</a:t>
            </a:r>
            <a:endParaRPr dirty="0">
              <a:solidFill>
                <a:srgbClr val="002060"/>
              </a:solidFill>
              <a:latin typeface="Verdana Pro SemiBold" panose="020B0704030504040204" pitchFamily="34" charset="0"/>
            </a:endParaRPr>
          </a:p>
          <a:p>
            <a:pPr marL="514350" lvl="1" indent="-171450" algn="l" rtl="0">
              <a:lnSpc>
                <a:spcPct val="100000"/>
              </a:lnSpc>
              <a:spcBef>
                <a:spcPts val="1200"/>
              </a:spcBef>
              <a:spcAft>
                <a:spcPts val="0"/>
              </a:spcAft>
              <a:buClr>
                <a:schemeClr val="dk2"/>
              </a:buClr>
              <a:buSzPts val="2200"/>
              <a:buFont typeface="Arial"/>
              <a:buChar char="-"/>
            </a:pPr>
            <a:r>
              <a:rPr lang="en-US" sz="2200" dirty="0">
                <a:solidFill>
                  <a:srgbClr val="002060"/>
                </a:solidFill>
                <a:latin typeface="Verdana Pro SemiBold" panose="020B0704030504040204" pitchFamily="34" charset="0"/>
              </a:rPr>
              <a:t>Local Fire Department</a:t>
            </a:r>
            <a:endParaRPr dirty="0">
              <a:solidFill>
                <a:srgbClr val="002060"/>
              </a:solidFill>
              <a:latin typeface="Verdana Pro SemiBold" panose="020B0704030504040204" pitchFamily="34" charset="0"/>
            </a:endParaRPr>
          </a:p>
          <a:p>
            <a:pPr marL="514350" lvl="1" indent="-171450" algn="l" rtl="0">
              <a:lnSpc>
                <a:spcPct val="100000"/>
              </a:lnSpc>
              <a:spcBef>
                <a:spcPts val="1200"/>
              </a:spcBef>
              <a:spcAft>
                <a:spcPts val="0"/>
              </a:spcAft>
              <a:buClr>
                <a:schemeClr val="dk2"/>
              </a:buClr>
              <a:buSzPts val="2200"/>
              <a:buFont typeface="Arial"/>
              <a:buChar char="-"/>
            </a:pPr>
            <a:r>
              <a:rPr lang="en-US" sz="2200" dirty="0">
                <a:solidFill>
                  <a:srgbClr val="002060"/>
                </a:solidFill>
                <a:latin typeface="Verdana Pro SemiBold" panose="020B0704030504040204" pitchFamily="34" charset="0"/>
              </a:rPr>
              <a:t>Other Emergency Response Teams</a:t>
            </a:r>
            <a:endParaRPr dirty="0">
              <a:solidFill>
                <a:srgbClr val="002060"/>
              </a:solidFill>
              <a:latin typeface="Verdana Pro SemiBold" panose="020B0704030504040204" pitchFamily="34" charset="0"/>
            </a:endParaRPr>
          </a:p>
          <a:p>
            <a:pPr marL="514350" lvl="1" indent="-171450" algn="l" rtl="0">
              <a:lnSpc>
                <a:spcPct val="100000"/>
              </a:lnSpc>
              <a:spcBef>
                <a:spcPts val="1200"/>
              </a:spcBef>
              <a:spcAft>
                <a:spcPts val="0"/>
              </a:spcAft>
              <a:buClr>
                <a:schemeClr val="dk2"/>
              </a:buClr>
              <a:buSzPts val="2200"/>
              <a:buFont typeface="Arial"/>
              <a:buChar char="-"/>
            </a:pPr>
            <a:r>
              <a:rPr lang="en-US" sz="2200" dirty="0">
                <a:solidFill>
                  <a:srgbClr val="002060"/>
                </a:solidFill>
                <a:latin typeface="Verdana Pro SemiBold" panose="020B0704030504040204" pitchFamily="34" charset="0"/>
              </a:rPr>
              <a:t>Emergency Response Contractors</a:t>
            </a:r>
            <a:endParaRPr dirty="0">
              <a:solidFill>
                <a:srgbClr val="002060"/>
              </a:solidFill>
              <a:latin typeface="Verdana Pro SemiBold" panose="020B0704030504040204" pitchFamily="34" charset="0"/>
            </a:endParaRPr>
          </a:p>
          <a:p>
            <a:pPr marL="514350" lvl="1" indent="-171450" algn="l" rtl="0">
              <a:lnSpc>
                <a:spcPct val="100000"/>
              </a:lnSpc>
              <a:spcBef>
                <a:spcPts val="1200"/>
              </a:spcBef>
              <a:spcAft>
                <a:spcPts val="0"/>
              </a:spcAft>
              <a:buClr>
                <a:schemeClr val="dk2"/>
              </a:buClr>
              <a:buSzPts val="2200"/>
              <a:buFont typeface="Arial"/>
              <a:buChar char="-"/>
            </a:pPr>
            <a:r>
              <a:rPr lang="en-US" sz="2200" dirty="0">
                <a:solidFill>
                  <a:srgbClr val="002060"/>
                </a:solidFill>
                <a:latin typeface="Verdana Pro SemiBold" panose="020B0704030504040204" pitchFamily="34" charset="0"/>
              </a:rPr>
              <a:t>Equipment Suppliers</a:t>
            </a:r>
            <a:endParaRPr dirty="0">
              <a:solidFill>
                <a:srgbClr val="002060"/>
              </a:solidFill>
              <a:latin typeface="Verdana Pro SemiBold" panose="020B0704030504040204" pitchFamily="34" charset="0"/>
            </a:endParaRPr>
          </a:p>
          <a:p>
            <a:pPr marL="514350" lvl="1" indent="-171450" algn="l" rtl="0">
              <a:lnSpc>
                <a:spcPct val="100000"/>
              </a:lnSpc>
              <a:spcBef>
                <a:spcPts val="1200"/>
              </a:spcBef>
              <a:spcAft>
                <a:spcPts val="0"/>
              </a:spcAft>
              <a:buClr>
                <a:schemeClr val="dk2"/>
              </a:buClr>
              <a:buSzPts val="2200"/>
              <a:buFont typeface="Arial"/>
              <a:buChar char="-"/>
            </a:pPr>
            <a:r>
              <a:rPr lang="en-US" sz="2200" dirty="0">
                <a:solidFill>
                  <a:srgbClr val="002060"/>
                </a:solidFill>
                <a:latin typeface="Verdana Pro SemiBold" panose="020B0704030504040204" pitchFamily="34" charset="0"/>
              </a:rPr>
              <a:t>Local Hospitals</a:t>
            </a:r>
            <a:endParaRPr dirty="0">
              <a:solidFill>
                <a:srgbClr val="002060"/>
              </a:solidFill>
              <a:latin typeface="Verdana Pro SemiBold" panose="020B0704030504040204" pitchFamily="34" charset="0"/>
            </a:endParaRPr>
          </a:p>
          <a:p>
            <a:pPr marL="342900" lvl="0" indent="-342900" algn="l" rtl="0">
              <a:lnSpc>
                <a:spcPct val="110000"/>
              </a:lnSpc>
              <a:spcBef>
                <a:spcPts val="1200"/>
              </a:spcBef>
              <a:spcAft>
                <a:spcPts val="0"/>
              </a:spcAft>
              <a:buClr>
                <a:schemeClr val="dk2"/>
              </a:buClr>
              <a:buSzPts val="2200"/>
              <a:buFont typeface="Wingdings" panose="05000000000000000000" pitchFamily="2" charset="2"/>
              <a:buChar char="Ø"/>
            </a:pPr>
            <a:r>
              <a:rPr lang="en-US" sz="2200" dirty="0">
                <a:solidFill>
                  <a:srgbClr val="002060"/>
                </a:solidFill>
                <a:latin typeface="Verdana Pro SemiBold" panose="020B0704030504040204" pitchFamily="34" charset="0"/>
              </a:rPr>
              <a:t>Taking into account the types and quantities of HW handled at the facility</a:t>
            </a:r>
            <a:endParaRPr dirty="0">
              <a:solidFill>
                <a:srgbClr val="002060"/>
              </a:solidFill>
              <a:latin typeface="Verdana Pro SemiBold" panose="020B0704030504040204" pitchFamily="34" charset="0"/>
            </a:endParaRPr>
          </a:p>
          <a:p>
            <a:pPr marL="342900" lvl="0" indent="-342900" algn="l" rtl="0">
              <a:lnSpc>
                <a:spcPct val="110000"/>
              </a:lnSpc>
              <a:spcBef>
                <a:spcPts val="1200"/>
              </a:spcBef>
              <a:spcAft>
                <a:spcPts val="0"/>
              </a:spcAft>
              <a:buClr>
                <a:schemeClr val="dk2"/>
              </a:buClr>
              <a:buSzPts val="2200"/>
              <a:buFont typeface="Wingdings" panose="05000000000000000000" pitchFamily="2" charset="2"/>
              <a:buChar char="Ø"/>
            </a:pPr>
            <a:r>
              <a:rPr lang="en-US" sz="2200" dirty="0">
                <a:solidFill>
                  <a:srgbClr val="002060"/>
                </a:solidFill>
                <a:latin typeface="Verdana Pro SemiBold" panose="020B0704030504040204" pitchFamily="34" charset="0"/>
              </a:rPr>
              <a:t>Arrangements may be made with the LEPC, if determined to be the appropriate organization with which to make arrangements</a:t>
            </a:r>
            <a:endParaRPr dirty="0">
              <a:solidFill>
                <a:srgbClr val="002060"/>
              </a:solidFill>
              <a:latin typeface="Verdana Pro SemiBold" panose="020B0704030504040204" pitchFamily="34" charset="0"/>
            </a:endParaRPr>
          </a:p>
          <a:p>
            <a:pPr marL="0" lvl="0" indent="0" algn="l" rtl="0">
              <a:lnSpc>
                <a:spcPct val="110000"/>
              </a:lnSpc>
              <a:spcBef>
                <a:spcPts val="600"/>
              </a:spcBef>
              <a:spcAft>
                <a:spcPts val="0"/>
              </a:spcAft>
              <a:buClr>
                <a:srgbClr val="778591"/>
              </a:buClr>
              <a:buSzPts val="2200"/>
              <a:buNone/>
            </a:pPr>
            <a:endParaRPr sz="2200" dirty="0">
              <a:solidFill>
                <a:srgbClr val="002060"/>
              </a:solidFill>
            </a:endParaRPr>
          </a:p>
          <a:p>
            <a:pPr marL="0" lvl="0" indent="0" algn="l" rtl="0">
              <a:lnSpc>
                <a:spcPct val="110000"/>
              </a:lnSpc>
              <a:spcBef>
                <a:spcPts val="1200"/>
              </a:spcBef>
              <a:spcAft>
                <a:spcPts val="0"/>
              </a:spcAft>
              <a:buClr>
                <a:srgbClr val="778591"/>
              </a:buClr>
              <a:buSzPts val="2200"/>
              <a:buNone/>
            </a:pPr>
            <a:endParaRPr sz="2200" dirty="0">
              <a:solidFill>
                <a:srgbClr val="3F4F1F"/>
              </a:solidFill>
            </a:endParaRPr>
          </a:p>
          <a:p>
            <a:pPr marL="0" lvl="0" indent="0" algn="l" rtl="0">
              <a:lnSpc>
                <a:spcPct val="100000"/>
              </a:lnSpc>
              <a:spcBef>
                <a:spcPts val="1200"/>
              </a:spcBef>
              <a:spcAft>
                <a:spcPts val="0"/>
              </a:spcAft>
              <a:buClr>
                <a:srgbClr val="778591"/>
              </a:buClr>
              <a:buSzPts val="2250"/>
              <a:buNone/>
            </a:pPr>
            <a:endParaRPr sz="2250" dirty="0">
              <a:solidFill>
                <a:srgbClr val="3F4F1F"/>
              </a:solidFill>
            </a:endParaRPr>
          </a:p>
          <a:p>
            <a:pPr marL="171450" lvl="0" indent="-19050" algn="l" rtl="0">
              <a:lnSpc>
                <a:spcPct val="90000"/>
              </a:lnSpc>
              <a:spcBef>
                <a:spcPts val="1350"/>
              </a:spcBef>
              <a:spcAft>
                <a:spcPts val="0"/>
              </a:spcAft>
              <a:buClr>
                <a:srgbClr val="778591"/>
              </a:buClr>
              <a:buSzPts val="2400"/>
              <a:buNone/>
            </a:pPr>
            <a:endParaRPr sz="2400" dirty="0">
              <a:solidFill>
                <a:schemeClr val="dk2"/>
              </a:solidFill>
            </a:endParaRPr>
          </a:p>
          <a:p>
            <a:pPr marL="171450" lvl="0" indent="-44450" algn="l" rtl="0">
              <a:lnSpc>
                <a:spcPct val="90000"/>
              </a:lnSpc>
              <a:spcBef>
                <a:spcPts val="750"/>
              </a:spcBef>
              <a:spcAft>
                <a:spcPts val="0"/>
              </a:spcAft>
              <a:buClr>
                <a:srgbClr val="778591"/>
              </a:buClr>
              <a:buSzPts val="2000"/>
              <a:buNone/>
            </a:pPr>
            <a:endParaRPr sz="2000" dirty="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a:spLocks noGrp="1"/>
          </p:cNvSpPr>
          <p:nvPr>
            <p:ph type="title"/>
          </p:nvPr>
        </p:nvSpPr>
        <p:spPr>
          <a:xfrm>
            <a:off x="2133600" y="76200"/>
            <a:ext cx="7924800" cy="914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4000" dirty="0">
                <a:solidFill>
                  <a:srgbClr val="002060"/>
                </a:solidFill>
                <a:latin typeface="Verdana Pro SemiBold" panose="020B0704030504040204" pitchFamily="34" charset="0"/>
              </a:rPr>
              <a:t>Topics</a:t>
            </a:r>
            <a:endParaRPr sz="3600" dirty="0">
              <a:solidFill>
                <a:srgbClr val="002060"/>
              </a:solidFill>
              <a:latin typeface="Verdana Pro SemiBold" panose="020B0704030504040204" pitchFamily="34" charset="0"/>
            </a:endParaRPr>
          </a:p>
        </p:txBody>
      </p:sp>
      <p:sp>
        <p:nvSpPr>
          <p:cNvPr id="372" name="Google Shape;372;p56"/>
          <p:cNvSpPr txBox="1">
            <a:spLocks noGrp="1"/>
          </p:cNvSpPr>
          <p:nvPr>
            <p:ph type="body" idx="1"/>
          </p:nvPr>
        </p:nvSpPr>
        <p:spPr>
          <a:xfrm>
            <a:off x="914400" y="1420193"/>
            <a:ext cx="10363200" cy="3990007"/>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2"/>
              </a:buClr>
              <a:buSzPts val="2400"/>
              <a:buNone/>
            </a:pPr>
            <a:r>
              <a:rPr lang="en-US" sz="2400" dirty="0">
                <a:solidFill>
                  <a:srgbClr val="002060"/>
                </a:solidFill>
                <a:latin typeface="Verdana Pro SemiBold" panose="020B0704030504040204" pitchFamily="34" charset="0"/>
              </a:rPr>
              <a:t>What is a Small Quantity Generator (SQG)?</a:t>
            </a:r>
            <a:endParaRPr dirty="0">
              <a:solidFill>
                <a:srgbClr val="002060"/>
              </a:solidFill>
              <a:latin typeface="Verdana Pro SemiBold" panose="020B0704030504040204" pitchFamily="34" charset="0"/>
            </a:endParaRPr>
          </a:p>
          <a:p>
            <a:pPr marL="342900" lvl="0" indent="-342900" algn="l" rtl="0">
              <a:lnSpc>
                <a:spcPct val="11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Very Small Quantity Generator (VSQG) regulations versus SQG</a:t>
            </a:r>
            <a:endParaRPr dirty="0">
              <a:solidFill>
                <a:srgbClr val="002060"/>
              </a:solidFill>
              <a:latin typeface="Verdana Pro SemiBold" panose="020B0704030504040204" pitchFamily="34" charset="0"/>
            </a:endParaRPr>
          </a:p>
          <a:p>
            <a:pPr marL="342900" lvl="0" indent="-342900" algn="l" rtl="0">
              <a:lnSpc>
                <a:spcPct val="11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SQG regulatory requirements, including:</a:t>
            </a:r>
            <a:endParaRPr dirty="0">
              <a:solidFill>
                <a:srgbClr val="002060"/>
              </a:solidFill>
              <a:latin typeface="Verdana Pro SemiBold" panose="020B0704030504040204" pitchFamily="34" charset="0"/>
            </a:endParaRPr>
          </a:p>
          <a:p>
            <a:pPr marL="685800" lvl="1" indent="-342900" algn="l" rtl="0">
              <a:lnSpc>
                <a:spcPct val="110000"/>
              </a:lnSpc>
              <a:spcBef>
                <a:spcPts val="1200"/>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Documentation required</a:t>
            </a:r>
            <a:endParaRPr dirty="0">
              <a:solidFill>
                <a:srgbClr val="002060"/>
              </a:solidFill>
              <a:latin typeface="Verdana Pro SemiBold" panose="020B0704030504040204" pitchFamily="34" charset="0"/>
            </a:endParaRPr>
          </a:p>
          <a:p>
            <a:pPr marL="685800" lvl="1" indent="-342900" algn="l" rtl="0">
              <a:lnSpc>
                <a:spcPct val="110000"/>
              </a:lnSpc>
              <a:spcBef>
                <a:spcPts val="1200"/>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Emergency Preparedness and Prevention</a:t>
            </a:r>
            <a:endParaRPr dirty="0">
              <a:solidFill>
                <a:srgbClr val="002060"/>
              </a:solidFill>
              <a:latin typeface="Verdana Pro SemiBold" panose="020B0704030504040204" pitchFamily="34" charset="0"/>
            </a:endParaRPr>
          </a:p>
          <a:p>
            <a:pPr marL="685800" lvl="1" indent="-342900" algn="l" rtl="0">
              <a:lnSpc>
                <a:spcPct val="110000"/>
              </a:lnSpc>
              <a:spcBef>
                <a:spcPts val="1200"/>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Container Management (including Satellite vs. Central Accumulation Areas or Hubs)</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913FB102-DDF5-1FF7-5003-C9E1608CA03F}"/>
              </a:ext>
            </a:extLst>
          </p:cNvPr>
          <p:cNvPicPr>
            <a:picLocks noChangeAspect="1"/>
          </p:cNvPicPr>
          <p:nvPr/>
        </p:nvPicPr>
        <p:blipFill>
          <a:blip r:embed="rId3"/>
          <a:stretch>
            <a:fillRect/>
          </a:stretch>
        </p:blipFill>
        <p:spPr>
          <a:xfrm>
            <a:off x="9384632" y="5161547"/>
            <a:ext cx="2807368" cy="169645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1"/>
          <p:cNvSpPr txBox="1">
            <a:spLocks noGrp="1"/>
          </p:cNvSpPr>
          <p:nvPr>
            <p:ph type="title"/>
          </p:nvPr>
        </p:nvSpPr>
        <p:spPr>
          <a:xfrm>
            <a:off x="778412" y="101837"/>
            <a:ext cx="10635175"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97D"/>
              </a:buClr>
              <a:buSzPts val="4000"/>
              <a:buFont typeface="Times New Roman"/>
              <a:buNone/>
            </a:pPr>
            <a:r>
              <a:rPr lang="en-US" sz="4000" dirty="0">
                <a:solidFill>
                  <a:srgbClr val="1F497D"/>
                </a:solidFill>
                <a:latin typeface="Verdana Pro SemiBold" panose="020B0704030504040204" pitchFamily="34" charset="0"/>
              </a:rPr>
              <a:t>Emergency Arrangements </a:t>
            </a:r>
            <a:r>
              <a:rPr lang="en-US" sz="3600" dirty="0">
                <a:solidFill>
                  <a:srgbClr val="1F497D"/>
                </a:solidFill>
                <a:latin typeface="Verdana Pro SemiBold" panose="020B0704030504040204" pitchFamily="34" charset="0"/>
              </a:rPr>
              <a:t>(continued)</a:t>
            </a:r>
            <a:endParaRPr sz="3600" dirty="0">
              <a:latin typeface="Verdana Pro SemiBold" panose="020B0704030504040204" pitchFamily="34" charset="0"/>
            </a:endParaRPr>
          </a:p>
        </p:txBody>
      </p:sp>
      <p:sp>
        <p:nvSpPr>
          <p:cNvPr id="592" name="Google Shape;592;p81"/>
          <p:cNvSpPr txBox="1">
            <a:spLocks noGrp="1"/>
          </p:cNvSpPr>
          <p:nvPr>
            <p:ph type="body" idx="1"/>
          </p:nvPr>
        </p:nvSpPr>
        <p:spPr>
          <a:xfrm>
            <a:off x="533400" y="1219200"/>
            <a:ext cx="7543353" cy="5181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2200"/>
              <a:buNone/>
            </a:pPr>
            <a:r>
              <a:rPr lang="en-US" sz="2200" dirty="0">
                <a:solidFill>
                  <a:srgbClr val="002060"/>
                </a:solidFill>
                <a:latin typeface="Verdana Pro SemiBold" panose="020B0704030504040204" pitchFamily="34" charset="0"/>
              </a:rPr>
              <a:t>A generator </a:t>
            </a:r>
            <a:r>
              <a:rPr lang="en-US" sz="2200" u="sng" dirty="0">
                <a:solidFill>
                  <a:srgbClr val="002060"/>
                </a:solidFill>
                <a:latin typeface="Verdana Pro SemiBold" panose="020B0704030504040204" pitchFamily="34" charset="0"/>
              </a:rPr>
              <a:t>shall maintain records </a:t>
            </a:r>
            <a:r>
              <a:rPr lang="en-US" sz="2200" dirty="0">
                <a:solidFill>
                  <a:srgbClr val="002060"/>
                </a:solidFill>
                <a:latin typeface="Verdana Pro SemiBold" panose="020B0704030504040204" pitchFamily="34" charset="0"/>
              </a:rPr>
              <a:t>documenting the arrangements with the local fire department as well as any other organization necessary to respond to an emergency.</a:t>
            </a:r>
            <a:endParaRPr dirty="0">
              <a:solidFill>
                <a:srgbClr val="002060"/>
              </a:solidFill>
              <a:latin typeface="Verdana Pro SemiBold" panose="020B0704030504040204" pitchFamily="34" charset="0"/>
            </a:endParaRPr>
          </a:p>
          <a:p>
            <a:pPr marL="482600" lvl="0" indent="-342900" algn="l" rtl="0">
              <a:lnSpc>
                <a:spcPct val="100000"/>
              </a:lnSpc>
              <a:spcBef>
                <a:spcPts val="1200"/>
              </a:spcBef>
              <a:spcAft>
                <a:spcPts val="0"/>
              </a:spcAft>
              <a:buClr>
                <a:srgbClr val="778591"/>
              </a:buClr>
              <a:buSzPts val="2200"/>
              <a:buFont typeface="Wingdings" panose="05000000000000000000" pitchFamily="2" charset="2"/>
              <a:buChar char="Ø"/>
            </a:pPr>
            <a:endParaRPr sz="2200" dirty="0">
              <a:solidFill>
                <a:srgbClr val="002060"/>
              </a:solidFill>
              <a:latin typeface="Verdana Pro SemiBold" panose="020B0704030504040204" pitchFamily="34" charset="0"/>
            </a:endParaRPr>
          </a:p>
          <a:p>
            <a:pPr marL="0" lvl="0" indent="0" algn="l" rtl="0">
              <a:lnSpc>
                <a:spcPct val="100000"/>
              </a:lnSpc>
              <a:spcBef>
                <a:spcPts val="1200"/>
              </a:spcBef>
              <a:spcAft>
                <a:spcPts val="0"/>
              </a:spcAft>
              <a:buClr>
                <a:schemeClr val="dk2"/>
              </a:buClr>
              <a:buSzPts val="2200"/>
              <a:buNone/>
            </a:pPr>
            <a:r>
              <a:rPr lang="en-US" sz="2200" dirty="0">
                <a:solidFill>
                  <a:srgbClr val="002060"/>
                </a:solidFill>
                <a:latin typeface="Verdana Pro SemiBold" panose="020B0704030504040204" pitchFamily="34" charset="0"/>
              </a:rPr>
              <a:t>There must be documentation listed </a:t>
            </a:r>
            <a:r>
              <a:rPr lang="en-US" sz="2200" i="1" u="sng" dirty="0">
                <a:solidFill>
                  <a:srgbClr val="002060"/>
                </a:solidFill>
                <a:latin typeface="Verdana Pro SemiBold" panose="020B0704030504040204" pitchFamily="34" charset="0"/>
              </a:rPr>
              <a:t>in the operating record</a:t>
            </a:r>
            <a:r>
              <a:rPr lang="en-US" sz="2200" dirty="0">
                <a:solidFill>
                  <a:srgbClr val="002060"/>
                </a:solidFill>
                <a:latin typeface="Verdana Pro SemiBold" panose="020B0704030504040204" pitchFamily="34" charset="0"/>
              </a:rPr>
              <a:t> that either confirms such arrangements actively exist or, in cases where no arrangements exist, confirms that attempts to make such arrangements were made.</a:t>
            </a:r>
            <a:endParaRPr dirty="0">
              <a:solidFill>
                <a:srgbClr val="002060"/>
              </a:solidFill>
              <a:latin typeface="Verdana Pro SemiBold" panose="020B0704030504040204" pitchFamily="34" charset="0"/>
            </a:endParaRPr>
          </a:p>
          <a:p>
            <a:pPr marL="685800" lvl="1" indent="-342900" algn="l" rtl="0">
              <a:lnSpc>
                <a:spcPct val="100000"/>
              </a:lnSpc>
              <a:spcBef>
                <a:spcPts val="1200"/>
              </a:spcBef>
              <a:spcAft>
                <a:spcPts val="0"/>
              </a:spcAft>
              <a:buClr>
                <a:schemeClr val="dk2"/>
              </a:buClr>
              <a:buSzPts val="2050"/>
              <a:buFont typeface="Wingdings" panose="05000000000000000000" pitchFamily="2" charset="2"/>
              <a:buChar char="Ø"/>
            </a:pPr>
            <a:r>
              <a:rPr lang="en-US" sz="2050" dirty="0">
                <a:solidFill>
                  <a:srgbClr val="002060"/>
                </a:solidFill>
                <a:latin typeface="Verdana Pro SemiBold" panose="020B0704030504040204" pitchFamily="34" charset="0"/>
              </a:rPr>
              <a:t>Send certified mail return receipt, email confirmations, etc.</a:t>
            </a:r>
            <a:endParaRPr dirty="0">
              <a:solidFill>
                <a:srgbClr val="002060"/>
              </a:solidFill>
              <a:latin typeface="Verdana Pro SemiBold" panose="020B0704030504040204" pitchFamily="34" charset="0"/>
            </a:endParaRPr>
          </a:p>
          <a:p>
            <a:pPr marL="0" lvl="0" indent="0" algn="l" rtl="0">
              <a:lnSpc>
                <a:spcPct val="100000"/>
              </a:lnSpc>
              <a:spcBef>
                <a:spcPts val="1200"/>
              </a:spcBef>
              <a:spcAft>
                <a:spcPts val="0"/>
              </a:spcAft>
              <a:buClr>
                <a:srgbClr val="778591"/>
              </a:buClr>
              <a:buSzPts val="2200"/>
              <a:buNone/>
            </a:pPr>
            <a:endParaRPr sz="2200" dirty="0">
              <a:solidFill>
                <a:srgbClr val="3F4F1F"/>
              </a:solidFill>
            </a:endParaRPr>
          </a:p>
          <a:p>
            <a:pPr marL="0" lvl="0" indent="0" algn="l" rtl="0">
              <a:lnSpc>
                <a:spcPct val="110000"/>
              </a:lnSpc>
              <a:spcBef>
                <a:spcPts val="1200"/>
              </a:spcBef>
              <a:spcAft>
                <a:spcPts val="0"/>
              </a:spcAft>
              <a:buClr>
                <a:srgbClr val="778591"/>
              </a:buClr>
              <a:buSzPts val="2200"/>
              <a:buNone/>
            </a:pPr>
            <a:endParaRPr sz="2200" dirty="0">
              <a:solidFill>
                <a:srgbClr val="3F4F1F"/>
              </a:solidFill>
            </a:endParaRPr>
          </a:p>
          <a:p>
            <a:pPr marL="0" lvl="0" indent="0" algn="l" rtl="0">
              <a:lnSpc>
                <a:spcPct val="100000"/>
              </a:lnSpc>
              <a:spcBef>
                <a:spcPts val="1200"/>
              </a:spcBef>
              <a:spcAft>
                <a:spcPts val="0"/>
              </a:spcAft>
              <a:buClr>
                <a:srgbClr val="778591"/>
              </a:buClr>
              <a:buSzPts val="2250"/>
              <a:buNone/>
            </a:pPr>
            <a:endParaRPr sz="2250" dirty="0">
              <a:solidFill>
                <a:srgbClr val="3F4F1F"/>
              </a:solidFill>
            </a:endParaRPr>
          </a:p>
          <a:p>
            <a:pPr marL="171450" lvl="0" indent="-19050" algn="l" rtl="0">
              <a:lnSpc>
                <a:spcPct val="90000"/>
              </a:lnSpc>
              <a:spcBef>
                <a:spcPts val="1350"/>
              </a:spcBef>
              <a:spcAft>
                <a:spcPts val="0"/>
              </a:spcAft>
              <a:buClr>
                <a:srgbClr val="778591"/>
              </a:buClr>
              <a:buSzPts val="2400"/>
              <a:buNone/>
            </a:pPr>
            <a:endParaRPr sz="2400" dirty="0">
              <a:solidFill>
                <a:schemeClr val="dk2"/>
              </a:solidFill>
            </a:endParaRPr>
          </a:p>
          <a:p>
            <a:pPr marL="171450" lvl="0" indent="-44450" algn="l" rtl="0">
              <a:lnSpc>
                <a:spcPct val="90000"/>
              </a:lnSpc>
              <a:spcBef>
                <a:spcPts val="750"/>
              </a:spcBef>
              <a:spcAft>
                <a:spcPts val="0"/>
              </a:spcAft>
              <a:buClr>
                <a:srgbClr val="778591"/>
              </a:buClr>
              <a:buSzPts val="2000"/>
              <a:buNone/>
            </a:pPr>
            <a:endParaRPr sz="2000" dirty="0">
              <a:solidFill>
                <a:schemeClr val="dk2"/>
              </a:solidFill>
            </a:endParaRPr>
          </a:p>
        </p:txBody>
      </p:sp>
      <p:pic>
        <p:nvPicPr>
          <p:cNvPr id="593" name="Google Shape;593;p81" descr="Two firefighters spraying high pressure water to  fire"/>
          <p:cNvPicPr preferRelativeResize="0"/>
          <p:nvPr/>
        </p:nvPicPr>
        <p:blipFill rotWithShape="1">
          <a:blip r:embed="rId3">
            <a:alphaModFix/>
          </a:blip>
          <a:srcRect/>
          <a:stretch/>
        </p:blipFill>
        <p:spPr>
          <a:xfrm>
            <a:off x="8457754" y="4087909"/>
            <a:ext cx="3620756" cy="2413248"/>
          </a:xfrm>
          <a:prstGeom prst="rect">
            <a:avLst/>
          </a:prstGeom>
          <a:noFill/>
          <a:ln>
            <a:noFill/>
          </a:ln>
        </p:spPr>
      </p:pic>
      <p:pic>
        <p:nvPicPr>
          <p:cNvPr id="594" name="Google Shape;594;p81" descr="Police car on the street"/>
          <p:cNvPicPr preferRelativeResize="0"/>
          <p:nvPr/>
        </p:nvPicPr>
        <p:blipFill rotWithShape="1">
          <a:blip r:embed="rId4">
            <a:alphaModFix/>
          </a:blip>
          <a:srcRect/>
          <a:stretch/>
        </p:blipFill>
        <p:spPr>
          <a:xfrm>
            <a:off x="8457753" y="1562426"/>
            <a:ext cx="3620756" cy="24132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2"/>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31</a:t>
            </a:fld>
            <a:endParaRPr dirty="0"/>
          </a:p>
        </p:txBody>
      </p:sp>
      <p:sp>
        <p:nvSpPr>
          <p:cNvPr id="601" name="Google Shape;601;p82"/>
          <p:cNvSpPr txBox="1">
            <a:spLocks noGrp="1"/>
          </p:cNvSpPr>
          <p:nvPr>
            <p:ph type="ctrTitle"/>
          </p:nvPr>
        </p:nvSpPr>
        <p:spPr>
          <a:xfrm>
            <a:off x="190500" y="609998"/>
            <a:ext cx="11811000" cy="89495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200"/>
              <a:buFont typeface="Times New Roman"/>
              <a:buNone/>
            </a:pPr>
            <a:r>
              <a:rPr lang="en-US" sz="3200" dirty="0">
                <a:latin typeface="Verdana Pro SemiBold" panose="020B0704030504040204" pitchFamily="34" charset="0"/>
              </a:rPr>
              <a:t>Container Management for Small Quantity Generators</a:t>
            </a:r>
            <a:endParaRPr dirty="0">
              <a:latin typeface="Verdana Pro SemiBold" panose="020B0704030504040204" pitchFamily="34" charset="0"/>
            </a:endParaRPr>
          </a:p>
        </p:txBody>
      </p:sp>
      <p:pic>
        <p:nvPicPr>
          <p:cNvPr id="602" name="Google Shape;602;p82" descr="A picture containing text, indoor, light&#10;&#10;Description automatically generated"/>
          <p:cNvPicPr preferRelativeResize="0"/>
          <p:nvPr/>
        </p:nvPicPr>
        <p:blipFill rotWithShape="1">
          <a:blip r:embed="rId3">
            <a:alphaModFix/>
          </a:blip>
          <a:srcRect l="4445"/>
          <a:stretch/>
        </p:blipFill>
        <p:spPr>
          <a:xfrm rot="5400000">
            <a:off x="-68877" y="2354875"/>
            <a:ext cx="4891088" cy="3838935"/>
          </a:xfrm>
          <a:prstGeom prst="rect">
            <a:avLst/>
          </a:prstGeom>
          <a:noFill/>
          <a:ln>
            <a:noFill/>
          </a:ln>
        </p:spPr>
      </p:pic>
      <p:pic>
        <p:nvPicPr>
          <p:cNvPr id="603" name="Google Shape;603;p82"/>
          <p:cNvPicPr preferRelativeResize="0"/>
          <p:nvPr/>
        </p:nvPicPr>
        <p:blipFill rotWithShape="1">
          <a:blip r:embed="rId4">
            <a:alphaModFix/>
          </a:blip>
          <a:srcRect/>
          <a:stretch/>
        </p:blipFill>
        <p:spPr>
          <a:xfrm rot="5400000">
            <a:off x="3979441" y="2240023"/>
            <a:ext cx="5118581" cy="3838936"/>
          </a:xfrm>
          <a:prstGeom prst="rect">
            <a:avLst/>
          </a:prstGeom>
          <a:noFill/>
          <a:ln>
            <a:noFill/>
          </a:ln>
        </p:spPr>
      </p:pic>
      <p:pic>
        <p:nvPicPr>
          <p:cNvPr id="2" name="Picture 1">
            <a:extLst>
              <a:ext uri="{FF2B5EF4-FFF2-40B4-BE49-F238E27FC236}">
                <a16:creationId xmlns:a16="http://schemas.microsoft.com/office/drawing/2014/main" id="{67F79371-1F5E-592F-97C2-CD724B02F29C}"/>
              </a:ext>
            </a:extLst>
          </p:cNvPr>
          <p:cNvPicPr>
            <a:picLocks noChangeAspect="1"/>
          </p:cNvPicPr>
          <p:nvPr/>
        </p:nvPicPr>
        <p:blipFill>
          <a:blip r:embed="rId5"/>
          <a:stretch>
            <a:fillRect/>
          </a:stretch>
        </p:blipFill>
        <p:spPr>
          <a:xfrm>
            <a:off x="9384632" y="5161547"/>
            <a:ext cx="2807368" cy="1696453"/>
          </a:xfrm>
          <a:prstGeom prst="rect">
            <a:avLst/>
          </a:prstGeom>
        </p:spPr>
      </p:pic>
      <p:pic>
        <p:nvPicPr>
          <p:cNvPr id="604" name="Google Shape;604;p82" descr="A picture containing indoor, several, cluttered&#10;&#10;Description automatically generated"/>
          <p:cNvPicPr preferRelativeResize="0"/>
          <p:nvPr/>
        </p:nvPicPr>
        <p:blipFill rotWithShape="1">
          <a:blip r:embed="rId6">
            <a:alphaModFix/>
          </a:blip>
          <a:srcRect/>
          <a:stretch/>
        </p:blipFill>
        <p:spPr>
          <a:xfrm rot="5400000">
            <a:off x="8468074" y="2115701"/>
            <a:ext cx="3733402" cy="280005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3"/>
          <p:cNvSpPr txBox="1">
            <a:spLocks noGrp="1"/>
          </p:cNvSpPr>
          <p:nvPr>
            <p:ph type="title"/>
          </p:nvPr>
        </p:nvSpPr>
        <p:spPr>
          <a:xfrm>
            <a:off x="412652" y="125415"/>
            <a:ext cx="11366695" cy="11207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chemeClr val="dk2"/>
                </a:solidFill>
                <a:latin typeface="Verdana Pro SemiBold" panose="020B0704030504040204" pitchFamily="34" charset="0"/>
              </a:rPr>
              <a:t>What is a Satellite Accumulation Area??</a:t>
            </a:r>
            <a:br>
              <a:rPr lang="en-US" sz="4000" dirty="0">
                <a:solidFill>
                  <a:schemeClr val="dk2"/>
                </a:solidFill>
                <a:latin typeface="Verdana Pro SemiBold" panose="020B0704030504040204" pitchFamily="34" charset="0"/>
              </a:rPr>
            </a:br>
            <a:r>
              <a:rPr lang="en-US" sz="3100" dirty="0">
                <a:solidFill>
                  <a:schemeClr val="dk2"/>
                </a:solidFill>
                <a:latin typeface="Verdana Pro SemiBold" panose="020B0704030504040204" pitchFamily="34" charset="0"/>
              </a:rPr>
              <a:t>(</a:t>
            </a:r>
            <a:r>
              <a:rPr lang="en-US" sz="2800" dirty="0">
                <a:solidFill>
                  <a:schemeClr val="dk2"/>
                </a:solidFill>
                <a:latin typeface="Verdana Pro SemiBold" panose="020B0704030504040204" pitchFamily="34" charset="0"/>
              </a:rPr>
              <a:t>40 CFR 262.15)</a:t>
            </a:r>
            <a:br>
              <a:rPr lang="en-US" sz="2800" dirty="0">
                <a:solidFill>
                  <a:schemeClr val="dk2"/>
                </a:solidFill>
              </a:rPr>
            </a:br>
            <a:endParaRPr sz="3100" dirty="0">
              <a:solidFill>
                <a:schemeClr val="dk2"/>
              </a:solidFill>
            </a:endParaRPr>
          </a:p>
        </p:txBody>
      </p:sp>
      <p:sp>
        <p:nvSpPr>
          <p:cNvPr id="611" name="Google Shape;611;p83"/>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32</a:t>
            </a:fld>
            <a:endParaRPr dirty="0"/>
          </a:p>
        </p:txBody>
      </p:sp>
      <p:sp>
        <p:nvSpPr>
          <p:cNvPr id="612" name="Google Shape;612;p83"/>
          <p:cNvSpPr txBox="1">
            <a:spLocks noGrp="1"/>
          </p:cNvSpPr>
          <p:nvPr>
            <p:ph type="body" idx="1"/>
          </p:nvPr>
        </p:nvSpPr>
        <p:spPr>
          <a:xfrm>
            <a:off x="152400" y="1400172"/>
            <a:ext cx="5334000" cy="477202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2"/>
              </a:buClr>
              <a:buSzPct val="100000"/>
              <a:buNone/>
            </a:pPr>
            <a:r>
              <a:rPr lang="en-US" sz="2800" dirty="0">
                <a:solidFill>
                  <a:schemeClr val="dk2"/>
                </a:solidFill>
                <a:latin typeface="Verdana Pro SemiBold" panose="020B0704030504040204" pitchFamily="34" charset="0"/>
              </a:rPr>
              <a:t>It is an “area” with a container(s) of hazardous waste that:</a:t>
            </a:r>
            <a:endParaRPr dirty="0">
              <a:latin typeface="Verdana Pro SemiBold" panose="020B0704030504040204" pitchFamily="34" charset="0"/>
            </a:endParaRPr>
          </a:p>
          <a:p>
            <a:pPr lvl="0" indent="-457200" algn="l" rtl="0">
              <a:lnSpc>
                <a:spcPct val="90000"/>
              </a:lnSpc>
              <a:spcBef>
                <a:spcPts val="750"/>
              </a:spcBef>
              <a:spcAft>
                <a:spcPts val="0"/>
              </a:spcAft>
              <a:buClr>
                <a:srgbClr val="778591"/>
              </a:buClr>
              <a:buSzPct val="100000"/>
              <a:buFont typeface="Wingdings" panose="05000000000000000000" pitchFamily="2" charset="2"/>
              <a:buChar char="Ø"/>
            </a:pPr>
            <a:endParaRPr sz="2800" dirty="0">
              <a:solidFill>
                <a:schemeClr val="dk2"/>
              </a:solidFill>
              <a:latin typeface="Verdana Pro SemiBold" panose="020B0704030504040204" pitchFamily="34" charset="0"/>
            </a:endParaRPr>
          </a:p>
          <a:p>
            <a:pPr marL="685800" lvl="1" indent="-342900" algn="l" rtl="0">
              <a:lnSpc>
                <a:spcPct val="90000"/>
              </a:lnSpc>
              <a:spcBef>
                <a:spcPts val="375"/>
              </a:spcBef>
              <a:spcAft>
                <a:spcPts val="0"/>
              </a:spcAft>
              <a:buClr>
                <a:schemeClr val="dk2"/>
              </a:buClr>
              <a:buSzPct val="100000"/>
              <a:buFont typeface="Wingdings" panose="05000000000000000000" pitchFamily="2" charset="2"/>
              <a:buChar char="Ø"/>
            </a:pPr>
            <a:r>
              <a:rPr lang="en-US" sz="2400" dirty="0">
                <a:solidFill>
                  <a:schemeClr val="dk2"/>
                </a:solidFill>
                <a:latin typeface="Verdana Pro SemiBold" panose="020B0704030504040204" pitchFamily="34" charset="0"/>
              </a:rPr>
              <a:t>Is where waste initially accumulates prior to removal to a central area (at or near the point of generation); </a:t>
            </a:r>
            <a:r>
              <a:rPr lang="en-US" sz="2400" dirty="0">
                <a:solidFill>
                  <a:schemeClr val="dk2"/>
                </a:solidFill>
                <a:highlight>
                  <a:srgbClr val="FFFF00"/>
                </a:highlight>
                <a:latin typeface="Verdana Pro SemiBold" panose="020B0704030504040204" pitchFamily="34" charset="0"/>
              </a:rPr>
              <a:t>and</a:t>
            </a:r>
            <a:r>
              <a:rPr lang="en-US" sz="2400" dirty="0">
                <a:solidFill>
                  <a:schemeClr val="dk2"/>
                </a:solidFill>
                <a:latin typeface="Verdana Pro SemiBold" panose="020B0704030504040204" pitchFamily="34" charset="0"/>
              </a:rPr>
              <a:t> </a:t>
            </a:r>
          </a:p>
          <a:p>
            <a:pPr marL="685800" lvl="1" indent="-342900" algn="l" rtl="0">
              <a:lnSpc>
                <a:spcPct val="90000"/>
              </a:lnSpc>
              <a:spcBef>
                <a:spcPts val="375"/>
              </a:spcBef>
              <a:spcAft>
                <a:spcPts val="0"/>
              </a:spcAft>
              <a:buClr>
                <a:schemeClr val="dk2"/>
              </a:buClr>
              <a:buSzPct val="100000"/>
              <a:buFont typeface="Wingdings" panose="05000000000000000000" pitchFamily="2" charset="2"/>
              <a:buChar char="Ø"/>
            </a:pPr>
            <a:endParaRPr dirty="0">
              <a:latin typeface="Verdana Pro SemiBold" panose="020B0704030504040204" pitchFamily="34" charset="0"/>
            </a:endParaRPr>
          </a:p>
          <a:p>
            <a:pPr marL="685800" lvl="1" indent="-342900" algn="l" rtl="0">
              <a:lnSpc>
                <a:spcPct val="90000"/>
              </a:lnSpc>
              <a:spcBef>
                <a:spcPts val="375"/>
              </a:spcBef>
              <a:spcAft>
                <a:spcPts val="0"/>
              </a:spcAft>
              <a:buClr>
                <a:schemeClr val="dk2"/>
              </a:buClr>
              <a:buSzPct val="100000"/>
              <a:buFont typeface="Wingdings" panose="05000000000000000000" pitchFamily="2" charset="2"/>
              <a:buChar char="Ø"/>
            </a:pPr>
            <a:r>
              <a:rPr lang="en-US" sz="2400" dirty="0">
                <a:solidFill>
                  <a:schemeClr val="dk2"/>
                </a:solidFill>
                <a:latin typeface="Verdana Pro SemiBold" panose="020B0704030504040204" pitchFamily="34" charset="0"/>
              </a:rPr>
              <a:t>“is under control of the operator” of the process that generated the waste </a:t>
            </a:r>
            <a:endParaRPr dirty="0">
              <a:latin typeface="Verdana Pro SemiBold" panose="020B0704030504040204" pitchFamily="34" charset="0"/>
            </a:endParaRPr>
          </a:p>
          <a:p>
            <a:pPr marL="826770" lvl="1" indent="-342900" algn="l" rtl="0">
              <a:lnSpc>
                <a:spcPct val="90000"/>
              </a:lnSpc>
              <a:spcBef>
                <a:spcPts val="375"/>
              </a:spcBef>
              <a:spcAft>
                <a:spcPts val="0"/>
              </a:spcAft>
              <a:buClr>
                <a:srgbClr val="778591"/>
              </a:buClr>
              <a:buSzPct val="100000"/>
              <a:buFont typeface="Wingdings" panose="05000000000000000000" pitchFamily="2" charset="2"/>
              <a:buChar char="Ø"/>
            </a:pPr>
            <a:endParaRPr sz="2400" dirty="0">
              <a:solidFill>
                <a:schemeClr val="dk2"/>
              </a:solidFill>
              <a:latin typeface="Verdana Pro SemiBold" panose="020B0704030504040204" pitchFamily="34" charset="0"/>
            </a:endParaRPr>
          </a:p>
          <a:p>
            <a:pPr marL="685800" lvl="1" indent="-342900" algn="l" rtl="0">
              <a:lnSpc>
                <a:spcPct val="90000"/>
              </a:lnSpc>
              <a:spcBef>
                <a:spcPts val="375"/>
              </a:spcBef>
              <a:spcAft>
                <a:spcPts val="0"/>
              </a:spcAft>
              <a:buClr>
                <a:srgbClr val="778591"/>
              </a:buClr>
              <a:buSzPct val="100000"/>
              <a:buFont typeface="Wingdings" panose="05000000000000000000" pitchFamily="2" charset="2"/>
              <a:buChar char="Ø"/>
            </a:pPr>
            <a:endParaRPr sz="2400" dirty="0">
              <a:solidFill>
                <a:schemeClr val="dk2"/>
              </a:solidFill>
              <a:latin typeface="Verdana Pro SemiBold" panose="020B0704030504040204" pitchFamily="34" charset="0"/>
            </a:endParaRPr>
          </a:p>
          <a:p>
            <a:pPr marL="0" lvl="0" indent="0" algn="l" rtl="0">
              <a:lnSpc>
                <a:spcPct val="90000"/>
              </a:lnSpc>
              <a:spcBef>
                <a:spcPts val="750"/>
              </a:spcBef>
              <a:spcAft>
                <a:spcPts val="0"/>
              </a:spcAft>
              <a:buClr>
                <a:schemeClr val="dk2"/>
              </a:buClr>
              <a:buSzPct val="100000"/>
              <a:buNone/>
            </a:pPr>
            <a:r>
              <a:rPr lang="en-US" sz="2400" i="1" dirty="0">
                <a:solidFill>
                  <a:schemeClr val="dk2"/>
                </a:solidFill>
                <a:latin typeface="Verdana Pro SemiBold" panose="020B0704030504040204" pitchFamily="34" charset="0"/>
              </a:rPr>
              <a:t>SAAs do not have to be designated in any particular manner; however, it is  good practice (signage, lines on the floor etc.). But the facility should know where/what they are!</a:t>
            </a:r>
            <a:endParaRPr dirty="0">
              <a:latin typeface="Verdana Pro SemiBold" panose="020B0704030504040204" pitchFamily="34" charset="0"/>
            </a:endParaRPr>
          </a:p>
        </p:txBody>
      </p:sp>
      <p:pic>
        <p:nvPicPr>
          <p:cNvPr id="613" name="Google Shape;613;p83"/>
          <p:cNvPicPr preferRelativeResize="0"/>
          <p:nvPr/>
        </p:nvPicPr>
        <p:blipFill rotWithShape="1">
          <a:blip r:embed="rId3">
            <a:alphaModFix/>
          </a:blip>
          <a:srcRect/>
          <a:stretch/>
        </p:blipFill>
        <p:spPr>
          <a:xfrm>
            <a:off x="5562600" y="1447800"/>
            <a:ext cx="6477000" cy="4857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4"/>
          <p:cNvSpPr txBox="1">
            <a:spLocks noGrp="1"/>
          </p:cNvSpPr>
          <p:nvPr>
            <p:ph type="title"/>
          </p:nvPr>
        </p:nvSpPr>
        <p:spPr>
          <a:xfrm>
            <a:off x="838200" y="174630"/>
            <a:ext cx="10515600" cy="11207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Satellite Accumulation Areas</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a:t>
            </a:r>
            <a:r>
              <a:rPr lang="en-US" sz="2800" dirty="0">
                <a:solidFill>
                  <a:srgbClr val="002060"/>
                </a:solidFill>
                <a:latin typeface="Verdana Pro SemiBold" panose="020B0704030504040204" pitchFamily="34" charset="0"/>
              </a:rPr>
              <a:t>40 CFR 262.15)</a:t>
            </a:r>
            <a:br>
              <a:rPr lang="en-US" sz="2800" dirty="0">
                <a:solidFill>
                  <a:srgbClr val="002060"/>
                </a:solidFill>
              </a:rPr>
            </a:br>
            <a:endParaRPr sz="3100" dirty="0">
              <a:solidFill>
                <a:srgbClr val="002060"/>
              </a:solidFill>
            </a:endParaRPr>
          </a:p>
        </p:txBody>
      </p:sp>
      <p:sp>
        <p:nvSpPr>
          <p:cNvPr id="620" name="Google Shape;620;p84"/>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33</a:t>
            </a:fld>
            <a:endParaRPr dirty="0"/>
          </a:p>
        </p:txBody>
      </p:sp>
      <p:sp>
        <p:nvSpPr>
          <p:cNvPr id="621" name="Google Shape;621;p84"/>
          <p:cNvSpPr txBox="1">
            <a:spLocks noGrp="1"/>
          </p:cNvSpPr>
          <p:nvPr>
            <p:ph type="body" idx="1"/>
          </p:nvPr>
        </p:nvSpPr>
        <p:spPr>
          <a:xfrm>
            <a:off x="381000" y="1095372"/>
            <a:ext cx="5334000" cy="555545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2"/>
              </a:buClr>
              <a:buSzPts val="2800"/>
              <a:buNone/>
            </a:pPr>
            <a:r>
              <a:rPr lang="en-US" sz="2800" dirty="0">
                <a:solidFill>
                  <a:srgbClr val="002060"/>
                </a:solidFill>
                <a:latin typeface="Verdana Pro SemiBold" panose="020B0704030504040204" pitchFamily="34" charset="0"/>
              </a:rPr>
              <a:t>FAQs about SAAs:</a:t>
            </a:r>
            <a:endParaRPr dirty="0">
              <a:solidFill>
                <a:srgbClr val="002060"/>
              </a:solidFill>
              <a:latin typeface="Verdana Pro SemiBold" panose="020B0704030504040204" pitchFamily="34" charset="0"/>
            </a:endParaRPr>
          </a:p>
          <a:p>
            <a:pPr marL="285750" lvl="0" indent="-285750" algn="l" rtl="0">
              <a:lnSpc>
                <a:spcPct val="90000"/>
              </a:lnSpc>
              <a:spcBef>
                <a:spcPts val="750"/>
              </a:spcBef>
              <a:spcAft>
                <a:spcPts val="0"/>
              </a:spcAft>
              <a:buClr>
                <a:srgbClr val="778591"/>
              </a:buClr>
              <a:buSzPts val="1600"/>
              <a:buFont typeface="Wingdings" panose="05000000000000000000" pitchFamily="2" charset="2"/>
              <a:buChar char="Ø"/>
            </a:pPr>
            <a:endParaRPr sz="1600"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A SAA can have multiple containers (up to 55 gallons of total waste)</a:t>
            </a: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The same SAA can have multiple waste types, but cannot exceed 55 gallons of waste</a:t>
            </a:r>
            <a:endParaRPr dirty="0">
              <a:solidFill>
                <a:srgbClr val="002060"/>
              </a:solidFill>
              <a:latin typeface="Verdana Pro SemiBold" panose="020B0704030504040204" pitchFamily="34" charset="0"/>
            </a:endParaRPr>
          </a:p>
          <a:p>
            <a:pPr marL="685800" lvl="1" indent="-342900" algn="l" rtl="0">
              <a:lnSpc>
                <a:spcPct val="90000"/>
              </a:lnSpc>
              <a:spcBef>
                <a:spcPts val="375"/>
              </a:spcBef>
              <a:spcAft>
                <a:spcPts val="0"/>
              </a:spcAft>
              <a:buClr>
                <a:schemeClr val="dk2"/>
              </a:buClr>
              <a:buSzPts val="2250"/>
              <a:buFont typeface="Wingdings" panose="05000000000000000000" pitchFamily="2" charset="2"/>
              <a:buChar char="Ø"/>
            </a:pPr>
            <a:r>
              <a:rPr lang="en-US" sz="2250" dirty="0">
                <a:solidFill>
                  <a:srgbClr val="002060"/>
                </a:solidFill>
                <a:latin typeface="Verdana Pro SemiBold" panose="020B0704030504040204" pitchFamily="34" charset="0"/>
              </a:rPr>
              <a:t>Comply with 262.15(a)(6) once 55 gallons of waste exceeded</a:t>
            </a:r>
          </a:p>
          <a:p>
            <a:pPr marL="685800" lvl="1" indent="-342900" algn="l" rtl="0">
              <a:lnSpc>
                <a:spcPct val="90000"/>
              </a:lnSpc>
              <a:spcBef>
                <a:spcPts val="375"/>
              </a:spcBef>
              <a:spcAft>
                <a:spcPts val="0"/>
              </a:spcAft>
              <a:buClr>
                <a:schemeClr val="dk2"/>
              </a:buClr>
              <a:buSzPts val="225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A facility is not limited to how many SAA they can have</a:t>
            </a: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SAA waste can only be consolidated in containers within the same SAA or go to a CAA</a:t>
            </a:r>
            <a:endParaRPr dirty="0">
              <a:solidFill>
                <a:srgbClr val="002060"/>
              </a:solidFill>
              <a:latin typeface="Verdana Pro SemiBold" panose="020B0704030504040204" pitchFamily="34" charset="0"/>
            </a:endParaRPr>
          </a:p>
          <a:p>
            <a:pPr marL="171450" lvl="0" indent="-44450" algn="l" rtl="0">
              <a:lnSpc>
                <a:spcPct val="90000"/>
              </a:lnSpc>
              <a:spcBef>
                <a:spcPts val="750"/>
              </a:spcBef>
              <a:spcAft>
                <a:spcPts val="0"/>
              </a:spcAft>
              <a:buClr>
                <a:srgbClr val="778591"/>
              </a:buClr>
              <a:buSzPts val="2000"/>
              <a:buNone/>
            </a:pPr>
            <a:endParaRPr sz="2000" dirty="0">
              <a:solidFill>
                <a:schemeClr val="dk2"/>
              </a:solidFill>
            </a:endParaRPr>
          </a:p>
          <a:p>
            <a:pPr marL="514350" lvl="1" indent="-53975" algn="l" rtl="0">
              <a:lnSpc>
                <a:spcPct val="90000"/>
              </a:lnSpc>
              <a:spcBef>
                <a:spcPts val="375"/>
              </a:spcBef>
              <a:spcAft>
                <a:spcPts val="0"/>
              </a:spcAft>
              <a:buClr>
                <a:srgbClr val="778591"/>
              </a:buClr>
              <a:buSzPts val="1850"/>
              <a:buNone/>
            </a:pPr>
            <a:endParaRPr sz="1850" dirty="0">
              <a:solidFill>
                <a:schemeClr val="dk2"/>
              </a:solidFill>
            </a:endParaRPr>
          </a:p>
        </p:txBody>
      </p:sp>
      <p:pic>
        <p:nvPicPr>
          <p:cNvPr id="622" name="Google Shape;622;p84"/>
          <p:cNvPicPr preferRelativeResize="0"/>
          <p:nvPr/>
        </p:nvPicPr>
        <p:blipFill rotWithShape="1">
          <a:blip r:embed="rId3">
            <a:alphaModFix/>
          </a:blip>
          <a:srcRect l="19479" b="5554"/>
          <a:stretch/>
        </p:blipFill>
        <p:spPr>
          <a:xfrm>
            <a:off x="5867400" y="1048373"/>
            <a:ext cx="6184639" cy="54405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5"/>
          <p:cNvSpPr txBox="1">
            <a:spLocks noGrp="1"/>
          </p:cNvSpPr>
          <p:nvPr>
            <p:ph type="title"/>
          </p:nvPr>
        </p:nvSpPr>
        <p:spPr>
          <a:xfrm>
            <a:off x="838200" y="174630"/>
            <a:ext cx="10515600" cy="11207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Central Accumulation Areas</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262.16)</a:t>
            </a:r>
            <a:br>
              <a:rPr lang="en-US" sz="2800" dirty="0">
                <a:solidFill>
                  <a:srgbClr val="002060"/>
                </a:solidFill>
              </a:rPr>
            </a:br>
            <a:endParaRPr sz="3100" dirty="0">
              <a:solidFill>
                <a:srgbClr val="002060"/>
              </a:solidFill>
            </a:endParaRPr>
          </a:p>
        </p:txBody>
      </p:sp>
      <p:sp>
        <p:nvSpPr>
          <p:cNvPr id="629" name="Google Shape;629;p85"/>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34</a:t>
            </a:fld>
            <a:endParaRPr dirty="0"/>
          </a:p>
        </p:txBody>
      </p:sp>
      <p:sp>
        <p:nvSpPr>
          <p:cNvPr id="630" name="Google Shape;630;p85"/>
          <p:cNvSpPr txBox="1">
            <a:spLocks noGrp="1"/>
          </p:cNvSpPr>
          <p:nvPr>
            <p:ph type="body" idx="1"/>
          </p:nvPr>
        </p:nvSpPr>
        <p:spPr>
          <a:xfrm>
            <a:off x="380999" y="1171572"/>
            <a:ext cx="6540305" cy="538162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2"/>
              </a:buClr>
              <a:buSzPts val="2800"/>
              <a:buNone/>
            </a:pPr>
            <a:r>
              <a:rPr lang="en-US" sz="2800" dirty="0">
                <a:solidFill>
                  <a:srgbClr val="002060"/>
                </a:solidFill>
                <a:latin typeface="Verdana Pro SemiBold" panose="020B0704030504040204" pitchFamily="34" charset="0"/>
              </a:rPr>
              <a:t>Any on-site hazardous waste accumulation area with units [containers] subject to 262.16</a:t>
            </a:r>
            <a:endParaRPr dirty="0">
              <a:solidFill>
                <a:srgbClr val="002060"/>
              </a:solidFill>
              <a:latin typeface="Verdana Pro SemiBold" panose="020B0704030504040204" pitchFamily="34" charset="0"/>
            </a:endParaRPr>
          </a:p>
          <a:p>
            <a:pPr lvl="0" indent="-457200" algn="l" rtl="0">
              <a:lnSpc>
                <a:spcPct val="90000"/>
              </a:lnSpc>
              <a:spcBef>
                <a:spcPts val="750"/>
              </a:spcBef>
              <a:spcAft>
                <a:spcPts val="0"/>
              </a:spcAft>
              <a:buClr>
                <a:srgbClr val="778591"/>
              </a:buClr>
              <a:buSzPts val="2800"/>
              <a:buFont typeface="Wingdings" panose="05000000000000000000" pitchFamily="2" charset="2"/>
              <a:buChar char="Ø"/>
            </a:pPr>
            <a:endParaRPr sz="2800"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A generator can have more than one CAA.</a:t>
            </a: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“Central” does not denote a physical location, nor does it have to be “centrally” located.</a:t>
            </a: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CAA(s) can be in any location of the facility.</a:t>
            </a: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CAA containers can be moved from one CAA to another CAA (but cannot redate)</a:t>
            </a:r>
            <a:endParaRPr dirty="0">
              <a:solidFill>
                <a:srgbClr val="002060"/>
              </a:solidFill>
              <a:latin typeface="Verdana Pro SemiBold" panose="020B0704030504040204" pitchFamily="34" charset="0"/>
            </a:endParaRPr>
          </a:p>
          <a:p>
            <a:pPr marL="0" lvl="0" indent="0" algn="l" rtl="0">
              <a:lnSpc>
                <a:spcPct val="90000"/>
              </a:lnSpc>
              <a:spcBef>
                <a:spcPts val="750"/>
              </a:spcBef>
              <a:spcAft>
                <a:spcPts val="0"/>
              </a:spcAft>
              <a:buClr>
                <a:srgbClr val="778591"/>
              </a:buClr>
              <a:buSzPts val="2800"/>
              <a:buNone/>
            </a:pPr>
            <a:endParaRPr sz="2800" dirty="0">
              <a:solidFill>
                <a:srgbClr val="002060"/>
              </a:solidFill>
            </a:endParaRPr>
          </a:p>
          <a:p>
            <a:pPr marL="171450" lvl="0" indent="0" algn="l" rtl="0">
              <a:lnSpc>
                <a:spcPct val="90000"/>
              </a:lnSpc>
              <a:spcBef>
                <a:spcPts val="750"/>
              </a:spcBef>
              <a:spcAft>
                <a:spcPts val="0"/>
              </a:spcAft>
              <a:buClr>
                <a:srgbClr val="778591"/>
              </a:buClr>
              <a:buSzPts val="2800"/>
              <a:buNone/>
            </a:pPr>
            <a:endParaRPr sz="2800" dirty="0">
              <a:solidFill>
                <a:schemeClr val="dk2"/>
              </a:solidFill>
            </a:endParaRPr>
          </a:p>
          <a:p>
            <a:pPr marL="171450" lvl="0" indent="-44450" algn="l" rtl="0">
              <a:lnSpc>
                <a:spcPct val="90000"/>
              </a:lnSpc>
              <a:spcBef>
                <a:spcPts val="750"/>
              </a:spcBef>
              <a:spcAft>
                <a:spcPts val="0"/>
              </a:spcAft>
              <a:buClr>
                <a:srgbClr val="778591"/>
              </a:buClr>
              <a:buSzPts val="2000"/>
              <a:buNone/>
            </a:pPr>
            <a:endParaRPr sz="2000" dirty="0">
              <a:solidFill>
                <a:schemeClr val="dk2"/>
              </a:solidFill>
            </a:endParaRPr>
          </a:p>
          <a:p>
            <a:pPr marL="514350" lvl="1" indent="-53975" algn="l" rtl="0">
              <a:lnSpc>
                <a:spcPct val="90000"/>
              </a:lnSpc>
              <a:spcBef>
                <a:spcPts val="375"/>
              </a:spcBef>
              <a:spcAft>
                <a:spcPts val="0"/>
              </a:spcAft>
              <a:buClr>
                <a:srgbClr val="778591"/>
              </a:buClr>
              <a:buSzPts val="1850"/>
              <a:buNone/>
            </a:pPr>
            <a:endParaRPr sz="1850" dirty="0">
              <a:solidFill>
                <a:schemeClr val="dk2"/>
              </a:solidFill>
            </a:endParaRPr>
          </a:p>
        </p:txBody>
      </p:sp>
      <p:pic>
        <p:nvPicPr>
          <p:cNvPr id="631" name="Google Shape;631;p85"/>
          <p:cNvPicPr preferRelativeResize="0"/>
          <p:nvPr/>
        </p:nvPicPr>
        <p:blipFill rotWithShape="1">
          <a:blip r:embed="rId3">
            <a:alphaModFix/>
          </a:blip>
          <a:srcRect/>
          <a:stretch/>
        </p:blipFill>
        <p:spPr>
          <a:xfrm rot="5400000">
            <a:off x="7130268" y="1619250"/>
            <a:ext cx="5638800" cy="4229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E085-2590-9A70-18D7-6599474A4873}"/>
              </a:ext>
            </a:extLst>
          </p:cNvPr>
          <p:cNvSpPr>
            <a:spLocks noGrp="1"/>
          </p:cNvSpPr>
          <p:nvPr>
            <p:ph type="title"/>
          </p:nvPr>
        </p:nvSpPr>
        <p:spPr>
          <a:xfrm>
            <a:off x="464235" y="98430"/>
            <a:ext cx="11394830" cy="1061245"/>
          </a:xfrm>
        </p:spPr>
        <p:txBody>
          <a:bodyPr>
            <a:normAutofit/>
          </a:bodyPr>
          <a:lstStyle/>
          <a:p>
            <a:r>
              <a:rPr lang="en-US" sz="4000" dirty="0">
                <a:solidFill>
                  <a:srgbClr val="002060"/>
                </a:solidFill>
                <a:latin typeface="Verdana Pro SemiBold" panose="020B0704030504040204" pitchFamily="34" charset="0"/>
              </a:rPr>
              <a:t>Central Accumulation Areas (continued)</a:t>
            </a:r>
          </a:p>
        </p:txBody>
      </p:sp>
      <p:sp>
        <p:nvSpPr>
          <p:cNvPr id="3" name="Slide Number Placeholder 2">
            <a:extLst>
              <a:ext uri="{FF2B5EF4-FFF2-40B4-BE49-F238E27FC236}">
                <a16:creationId xmlns:a16="http://schemas.microsoft.com/office/drawing/2014/main" id="{D70F4D43-C7EB-16B8-1BB0-75B22924AD9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35</a:t>
            </a:fld>
            <a:endParaRPr lang="en-US" dirty="0"/>
          </a:p>
        </p:txBody>
      </p:sp>
      <p:sp>
        <p:nvSpPr>
          <p:cNvPr id="5" name="Text Placeholder 4">
            <a:extLst>
              <a:ext uri="{FF2B5EF4-FFF2-40B4-BE49-F238E27FC236}">
                <a16:creationId xmlns:a16="http://schemas.microsoft.com/office/drawing/2014/main" id="{CFCC7A53-AA76-316C-5A92-F4877D7F2FDD}"/>
              </a:ext>
            </a:extLst>
          </p:cNvPr>
          <p:cNvSpPr>
            <a:spLocks noGrp="1"/>
          </p:cNvSpPr>
          <p:nvPr>
            <p:ph type="body" idx="1"/>
          </p:nvPr>
        </p:nvSpPr>
        <p:spPr>
          <a:xfrm>
            <a:off x="104775" y="1341409"/>
            <a:ext cx="6688121" cy="5127568"/>
          </a:xfrm>
        </p:spPr>
        <p:txBody>
          <a:bodyPr>
            <a:normAutofit fontScale="92500" lnSpcReduction="10000"/>
          </a:bodyPr>
          <a:lstStyle/>
          <a:p>
            <a:pPr marL="133350" indent="0">
              <a:buNone/>
            </a:pPr>
            <a:r>
              <a:rPr lang="en-US" sz="3200" dirty="0">
                <a:solidFill>
                  <a:srgbClr val="002060"/>
                </a:solidFill>
                <a:latin typeface="Verdana Pro SemiBold" panose="020B0704030504040204" pitchFamily="34" charset="0"/>
              </a:rPr>
              <a:t>CAAs with multiple locations still cannot exceed SQG standards of no more that 13,200 pounds per location at any time, no more than 180/270 days, container compatibility. </a:t>
            </a:r>
          </a:p>
          <a:p>
            <a:pPr marL="133350" indent="0">
              <a:buNone/>
            </a:pPr>
            <a:endParaRPr lang="en-US" sz="3200" dirty="0">
              <a:solidFill>
                <a:srgbClr val="002060"/>
              </a:solidFill>
              <a:latin typeface="Verdana Pro SemiBold" panose="020B0704030504040204" pitchFamily="34" charset="0"/>
            </a:endParaRPr>
          </a:p>
          <a:p>
            <a:pPr marL="133350" indent="0">
              <a:buNone/>
            </a:pPr>
            <a:r>
              <a:rPr lang="en-US" sz="3200" dirty="0">
                <a:solidFill>
                  <a:srgbClr val="002060"/>
                </a:solidFill>
                <a:latin typeface="Verdana Pro SemiBold" panose="020B0704030504040204" pitchFamily="34" charset="0"/>
              </a:rPr>
              <a:t>Inspections must be completed weekly or more frequently to check containers for any leaks or deterioration.</a:t>
            </a:r>
          </a:p>
        </p:txBody>
      </p:sp>
      <p:pic>
        <p:nvPicPr>
          <p:cNvPr id="6" name="Picture 5">
            <a:extLst>
              <a:ext uri="{FF2B5EF4-FFF2-40B4-BE49-F238E27FC236}">
                <a16:creationId xmlns:a16="http://schemas.microsoft.com/office/drawing/2014/main" id="{1228A82C-CDCF-214C-C9A4-F1F8CB9EE4C2}"/>
              </a:ext>
            </a:extLst>
          </p:cNvPr>
          <p:cNvPicPr>
            <a:picLocks noChangeAspect="1"/>
          </p:cNvPicPr>
          <p:nvPr/>
        </p:nvPicPr>
        <p:blipFill>
          <a:blip r:embed="rId3"/>
          <a:stretch>
            <a:fillRect/>
          </a:stretch>
        </p:blipFill>
        <p:spPr>
          <a:xfrm>
            <a:off x="9384632" y="5161547"/>
            <a:ext cx="2807368" cy="1696453"/>
          </a:xfrm>
          <a:prstGeom prst="rect">
            <a:avLst/>
          </a:prstGeom>
        </p:spPr>
      </p:pic>
      <p:pic>
        <p:nvPicPr>
          <p:cNvPr id="7" name="Google Shape;631;p85">
            <a:extLst>
              <a:ext uri="{FF2B5EF4-FFF2-40B4-BE49-F238E27FC236}">
                <a16:creationId xmlns:a16="http://schemas.microsoft.com/office/drawing/2014/main" id="{8B08ACDF-8EDC-8875-A0CC-9DAF9C4A7E5A}"/>
              </a:ext>
            </a:extLst>
          </p:cNvPr>
          <p:cNvPicPr preferRelativeResize="0">
            <a:picLocks noGrp="1"/>
          </p:cNvPicPr>
          <p:nvPr>
            <p:ph type="pic" idx="2"/>
          </p:nvPr>
        </p:nvPicPr>
        <p:blipFill rotWithShape="1">
          <a:blip r:embed="rId4">
            <a:alphaModFix/>
          </a:blip>
          <a:srcRect l="11384" r="11384"/>
          <a:stretch/>
        </p:blipFill>
        <p:spPr>
          <a:xfrm rot="5400000">
            <a:off x="6878041" y="1544043"/>
            <a:ext cx="5516592" cy="5111326"/>
          </a:xfrm>
          <a:prstGeom prst="rect">
            <a:avLst/>
          </a:prstGeom>
          <a:noFill/>
          <a:ln>
            <a:noFill/>
          </a:ln>
        </p:spPr>
      </p:pic>
    </p:spTree>
    <p:extLst>
      <p:ext uri="{BB962C8B-B14F-4D97-AF65-F5344CB8AC3E}">
        <p14:creationId xmlns:p14="http://schemas.microsoft.com/office/powerpoint/2010/main" val="1434731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6"/>
          <p:cNvSpPr txBox="1">
            <a:spLocks noGrp="1"/>
          </p:cNvSpPr>
          <p:nvPr>
            <p:ph type="title"/>
          </p:nvPr>
        </p:nvSpPr>
        <p:spPr>
          <a:xfrm>
            <a:off x="422031" y="76200"/>
            <a:ext cx="11507372" cy="11969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Container Management</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Satellite Accumulation Area vs. Central Accumulation Areas</a:t>
            </a:r>
            <a:br>
              <a:rPr lang="en-US" sz="28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262.15 (SAA)/40 CFR 262.16 (CAA)</a:t>
            </a:r>
            <a:endParaRPr sz="3100" dirty="0">
              <a:solidFill>
                <a:srgbClr val="002060"/>
              </a:solidFill>
              <a:latin typeface="Verdana Pro SemiBold" panose="020B0704030504040204" pitchFamily="34" charset="0"/>
            </a:endParaRPr>
          </a:p>
        </p:txBody>
      </p:sp>
      <p:sp>
        <p:nvSpPr>
          <p:cNvPr id="638" name="Google Shape;638;p86"/>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36</a:t>
            </a:fld>
            <a:endParaRPr dirty="0"/>
          </a:p>
        </p:txBody>
      </p:sp>
      <p:pic>
        <p:nvPicPr>
          <p:cNvPr id="2" name="Picture 1">
            <a:extLst>
              <a:ext uri="{FF2B5EF4-FFF2-40B4-BE49-F238E27FC236}">
                <a16:creationId xmlns:a16="http://schemas.microsoft.com/office/drawing/2014/main" id="{00A044E3-27F9-3789-E137-F62634C1BC8B}"/>
              </a:ext>
            </a:extLst>
          </p:cNvPr>
          <p:cNvPicPr>
            <a:picLocks noChangeAspect="1"/>
          </p:cNvPicPr>
          <p:nvPr/>
        </p:nvPicPr>
        <p:blipFill>
          <a:blip r:embed="rId3"/>
          <a:stretch>
            <a:fillRect/>
          </a:stretch>
        </p:blipFill>
        <p:spPr>
          <a:xfrm>
            <a:off x="9384632" y="5161547"/>
            <a:ext cx="2807368" cy="1696453"/>
          </a:xfrm>
          <a:prstGeom prst="rect">
            <a:avLst/>
          </a:prstGeom>
        </p:spPr>
      </p:pic>
      <p:graphicFrame>
        <p:nvGraphicFramePr>
          <p:cNvPr id="639" name="Google Shape;639;p86"/>
          <p:cNvGraphicFramePr/>
          <p:nvPr/>
        </p:nvGraphicFramePr>
        <p:xfrm>
          <a:off x="838200" y="1569720"/>
          <a:ext cx="10515600" cy="4602550"/>
        </p:xfrm>
        <a:graphic>
          <a:graphicData uri="http://schemas.openxmlformats.org/drawingml/2006/table">
            <a:tbl>
              <a:tblPr firstRow="1" bandRow="1">
                <a:noFill/>
                <a:tableStyleId>{92997EEC-8D2C-4295-BA9F-72CB3D5F4C84}</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2000" dirty="0"/>
                        <a:t>Requirement</a:t>
                      </a:r>
                      <a:endParaRPr dirty="0"/>
                    </a:p>
                  </a:txBody>
                  <a:tcPr marL="91450" marR="91450" marT="45725" marB="45725"/>
                </a:tc>
                <a:tc>
                  <a:txBody>
                    <a:bodyPr/>
                    <a:lstStyle/>
                    <a:p>
                      <a:pPr marL="0" marR="0" lvl="0" indent="0" algn="l" rtl="0">
                        <a:spcBef>
                          <a:spcPts val="0"/>
                        </a:spcBef>
                        <a:spcAft>
                          <a:spcPts val="0"/>
                        </a:spcAft>
                        <a:buNone/>
                      </a:pPr>
                      <a:r>
                        <a:rPr lang="en-US" sz="2000" dirty="0"/>
                        <a:t>Satellite Accumulation Units</a:t>
                      </a:r>
                      <a:endParaRPr dirty="0"/>
                    </a:p>
                  </a:txBody>
                  <a:tcPr marL="91450" marR="91450" marT="45725" marB="45725"/>
                </a:tc>
                <a:tc>
                  <a:txBody>
                    <a:bodyPr/>
                    <a:lstStyle/>
                    <a:p>
                      <a:pPr marL="0" marR="0" lvl="0" indent="0" algn="l" rtl="0">
                        <a:spcBef>
                          <a:spcPts val="0"/>
                        </a:spcBef>
                        <a:spcAft>
                          <a:spcPts val="0"/>
                        </a:spcAft>
                        <a:buNone/>
                      </a:pPr>
                      <a:r>
                        <a:rPr lang="en-US" sz="2000" dirty="0"/>
                        <a:t>180/270-day containers (CAA)</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000" dirty="0"/>
                        <a:t>Must be in good condition</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000" dirty="0"/>
                        <a:t>Must be compatible with HW in container</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000" dirty="0"/>
                        <a:t>Must be closed at all times except when adding/removing waste</a:t>
                      </a:r>
                      <a:endParaRPr dirty="0"/>
                    </a:p>
                  </a:txBody>
                  <a:tcPr marL="91450" marR="91450" marT="45725" marB="45725"/>
                </a:tc>
                <a:tc>
                  <a:txBody>
                    <a:bodyPr/>
                    <a:lstStyle/>
                    <a:p>
                      <a:pPr marL="0" marR="0" lvl="0" indent="0" algn="l" rtl="0">
                        <a:spcBef>
                          <a:spcPts val="0"/>
                        </a:spcBef>
                        <a:spcAft>
                          <a:spcPts val="0"/>
                        </a:spcAft>
                        <a:buNone/>
                      </a:pPr>
                      <a:r>
                        <a:rPr lang="en-US" sz="2000" dirty="0"/>
                        <a:t>Yes (can also open to consolidate waste or venting)</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2000" dirty="0"/>
                        <a:t>Weekly Inspections</a:t>
                      </a:r>
                      <a:endParaRPr dirty="0"/>
                    </a:p>
                  </a:txBody>
                  <a:tcPr marL="91450" marR="91450" marT="45725" marB="45725"/>
                </a:tc>
                <a:tc>
                  <a:txBody>
                    <a:bodyPr/>
                    <a:lstStyle/>
                    <a:p>
                      <a:pPr marL="0" marR="0" lvl="0" indent="0" algn="l" rtl="0">
                        <a:spcBef>
                          <a:spcPts val="0"/>
                        </a:spcBef>
                        <a:spcAft>
                          <a:spcPts val="0"/>
                        </a:spcAft>
                        <a:buNone/>
                      </a:pPr>
                      <a:r>
                        <a:rPr lang="en-US" sz="2000" dirty="0"/>
                        <a:t>None</a:t>
                      </a:r>
                      <a:endParaRPr dirty="0"/>
                    </a:p>
                  </a:txBody>
                  <a:tcPr marL="91450" marR="91450" marT="45725" marB="45725"/>
                </a:tc>
                <a:tc>
                  <a:txBody>
                    <a:bodyPr/>
                    <a:lstStyle/>
                    <a:p>
                      <a:pPr marL="0" marR="0" lvl="0" indent="0" algn="l" rtl="0">
                        <a:spcBef>
                          <a:spcPts val="0"/>
                        </a:spcBef>
                        <a:spcAft>
                          <a:spcPts val="0"/>
                        </a:spcAft>
                        <a:buNone/>
                      </a:pPr>
                      <a:r>
                        <a:rPr lang="en-US" sz="2000" dirty="0"/>
                        <a:t>Weekly</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2000" dirty="0"/>
                        <a:t>Hazard marking</a:t>
                      </a:r>
                      <a:endParaRPr dirty="0"/>
                    </a:p>
                  </a:txBody>
                  <a:tcPr marL="91450" marR="91450" marT="45725" marB="45725"/>
                </a:tc>
                <a:tc>
                  <a:txBody>
                    <a:bodyPr/>
                    <a:lstStyle/>
                    <a:p>
                      <a:pPr marL="0" marR="0" lvl="0" indent="0" algn="l" rtl="0">
                        <a:spcBef>
                          <a:spcPts val="0"/>
                        </a:spcBef>
                        <a:spcAft>
                          <a:spcPts val="0"/>
                        </a:spcAft>
                        <a:buNone/>
                      </a:pPr>
                      <a:r>
                        <a:rPr lang="en-US" sz="2000" dirty="0"/>
                        <a:t>“Hazardous Waste” and indication of hazards</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Arial"/>
                        <a:buNone/>
                      </a:pPr>
                      <a:r>
                        <a:rPr lang="en-US" sz="2000" dirty="0"/>
                        <a:t>“Hazardous Waste” and indication of hazards</a:t>
                      </a:r>
                      <a:endParaRPr dirty="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2000" dirty="0"/>
                        <a:t>Date marking</a:t>
                      </a:r>
                      <a:endParaRPr dirty="0"/>
                    </a:p>
                  </a:txBody>
                  <a:tcPr marL="91450" marR="91450" marT="45725" marB="45725"/>
                </a:tc>
                <a:tc>
                  <a:txBody>
                    <a:bodyPr/>
                    <a:lstStyle/>
                    <a:p>
                      <a:pPr marL="0" marR="0" lvl="0" indent="0" algn="l" rtl="0">
                        <a:spcBef>
                          <a:spcPts val="0"/>
                        </a:spcBef>
                        <a:spcAft>
                          <a:spcPts val="0"/>
                        </a:spcAft>
                        <a:buNone/>
                      </a:pPr>
                      <a:r>
                        <a:rPr lang="en-US" sz="2000" dirty="0"/>
                        <a:t>On the date 55 gallons of non-acute HW is exceeded</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Arial"/>
                        <a:buNone/>
                      </a:pPr>
                      <a:r>
                        <a:rPr lang="en-US" sz="2000" dirty="0"/>
                        <a:t>On the date waste first goes in the container</a:t>
                      </a:r>
                      <a:endParaRPr dirty="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7"/>
          <p:cNvSpPr txBox="1">
            <a:spLocks noGrp="1"/>
          </p:cNvSpPr>
          <p:nvPr>
            <p:ph type="title"/>
          </p:nvPr>
        </p:nvSpPr>
        <p:spPr>
          <a:xfrm>
            <a:off x="838200" y="304800"/>
            <a:ext cx="10515600" cy="9683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Container Management </a:t>
            </a:r>
            <a:r>
              <a:rPr lang="en-US" sz="3600" dirty="0">
                <a:solidFill>
                  <a:srgbClr val="002060"/>
                </a:solidFill>
                <a:latin typeface="Verdana Pro SemiBold" panose="020B0704030504040204" pitchFamily="34" charset="0"/>
              </a:rPr>
              <a:t>(continued)</a:t>
            </a:r>
            <a:br>
              <a:rPr lang="en-US" sz="36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Satellite Accumulation Area vs. Central Accumulation</a:t>
            </a:r>
            <a:br>
              <a:rPr lang="en-US" sz="2800" dirty="0">
                <a:solidFill>
                  <a:schemeClr val="dk2"/>
                </a:solidFill>
              </a:rPr>
            </a:br>
            <a:endParaRPr sz="3100" dirty="0">
              <a:solidFill>
                <a:schemeClr val="dk2"/>
              </a:solidFill>
            </a:endParaRPr>
          </a:p>
        </p:txBody>
      </p:sp>
      <p:sp>
        <p:nvSpPr>
          <p:cNvPr id="646" name="Google Shape;646;p87"/>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37</a:t>
            </a:fld>
            <a:endParaRPr dirty="0"/>
          </a:p>
        </p:txBody>
      </p:sp>
      <p:pic>
        <p:nvPicPr>
          <p:cNvPr id="2" name="Picture 1">
            <a:extLst>
              <a:ext uri="{FF2B5EF4-FFF2-40B4-BE49-F238E27FC236}">
                <a16:creationId xmlns:a16="http://schemas.microsoft.com/office/drawing/2014/main" id="{B6CE4595-9748-8F0F-D5FB-804C0570E83D}"/>
              </a:ext>
            </a:extLst>
          </p:cNvPr>
          <p:cNvPicPr>
            <a:picLocks noChangeAspect="1"/>
          </p:cNvPicPr>
          <p:nvPr/>
        </p:nvPicPr>
        <p:blipFill>
          <a:blip r:embed="rId3"/>
          <a:stretch>
            <a:fillRect/>
          </a:stretch>
        </p:blipFill>
        <p:spPr>
          <a:xfrm>
            <a:off x="9384632" y="5161547"/>
            <a:ext cx="2807368" cy="1696453"/>
          </a:xfrm>
          <a:prstGeom prst="rect">
            <a:avLst/>
          </a:prstGeom>
        </p:spPr>
      </p:pic>
      <p:graphicFrame>
        <p:nvGraphicFramePr>
          <p:cNvPr id="647" name="Google Shape;647;p87"/>
          <p:cNvGraphicFramePr/>
          <p:nvPr/>
        </p:nvGraphicFramePr>
        <p:xfrm>
          <a:off x="762000" y="1447800"/>
          <a:ext cx="10515600" cy="4907350"/>
        </p:xfrm>
        <a:graphic>
          <a:graphicData uri="http://schemas.openxmlformats.org/drawingml/2006/table">
            <a:tbl>
              <a:tblPr firstRow="1" bandRow="1">
                <a:noFill/>
                <a:tableStyleId>{92997EEC-8D2C-4295-BA9F-72CB3D5F4C84}</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2000" dirty="0"/>
                        <a:t>Requirement</a:t>
                      </a:r>
                      <a:endParaRPr dirty="0"/>
                    </a:p>
                  </a:txBody>
                  <a:tcPr marL="91450" marR="91450" marT="45725" marB="45725"/>
                </a:tc>
                <a:tc>
                  <a:txBody>
                    <a:bodyPr/>
                    <a:lstStyle/>
                    <a:p>
                      <a:pPr marL="0" marR="0" lvl="0" indent="0" algn="l" rtl="0">
                        <a:spcBef>
                          <a:spcPts val="0"/>
                        </a:spcBef>
                        <a:spcAft>
                          <a:spcPts val="0"/>
                        </a:spcAft>
                        <a:buNone/>
                      </a:pPr>
                      <a:r>
                        <a:rPr lang="en-US" sz="2000" dirty="0"/>
                        <a:t>Satellite Accumulation Units</a:t>
                      </a:r>
                      <a:endParaRPr dirty="0"/>
                    </a:p>
                  </a:txBody>
                  <a:tcPr marL="91450" marR="91450" marT="45725" marB="45725"/>
                </a:tc>
                <a:tc>
                  <a:txBody>
                    <a:bodyPr/>
                    <a:lstStyle/>
                    <a:p>
                      <a:pPr marL="0" marR="0" lvl="0" indent="0" algn="l" rtl="0">
                        <a:spcBef>
                          <a:spcPts val="0"/>
                        </a:spcBef>
                        <a:spcAft>
                          <a:spcPts val="0"/>
                        </a:spcAft>
                        <a:buNone/>
                      </a:pPr>
                      <a:r>
                        <a:rPr lang="en-US" sz="2000" dirty="0"/>
                        <a:t>180-day containers (CAA)</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000" dirty="0"/>
                        <a:t>Maximum length of accumulation</a:t>
                      </a:r>
                      <a:endParaRPr dirty="0"/>
                    </a:p>
                  </a:txBody>
                  <a:tcPr marL="91450" marR="91450" marT="45725" marB="45725"/>
                </a:tc>
                <a:tc>
                  <a:txBody>
                    <a:bodyPr/>
                    <a:lstStyle/>
                    <a:p>
                      <a:pPr marL="0" marR="0" lvl="0" indent="0" algn="l" rtl="0">
                        <a:spcBef>
                          <a:spcPts val="0"/>
                        </a:spcBef>
                        <a:spcAft>
                          <a:spcPts val="0"/>
                        </a:spcAft>
                        <a:buNone/>
                      </a:pPr>
                      <a:r>
                        <a:rPr lang="en-US" sz="2000" dirty="0"/>
                        <a:t>Unlimited</a:t>
                      </a:r>
                      <a:endParaRPr dirty="0"/>
                    </a:p>
                  </a:txBody>
                  <a:tcPr marL="91450" marR="91450" marT="45725" marB="45725"/>
                </a:tc>
                <a:tc>
                  <a:txBody>
                    <a:bodyPr/>
                    <a:lstStyle/>
                    <a:p>
                      <a:pPr marL="0" marR="0" lvl="0" indent="0" algn="l" rtl="0">
                        <a:spcBef>
                          <a:spcPts val="0"/>
                        </a:spcBef>
                        <a:spcAft>
                          <a:spcPts val="0"/>
                        </a:spcAft>
                        <a:buNone/>
                      </a:pPr>
                      <a:r>
                        <a:rPr lang="en-US" sz="2000" dirty="0"/>
                        <a:t>180/270 days</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000" dirty="0"/>
                        <a:t>Maximum waste volume in storage</a:t>
                      </a:r>
                      <a:endParaRPr dirty="0"/>
                    </a:p>
                  </a:txBody>
                  <a:tcPr marL="91450" marR="91450" marT="45725" marB="45725"/>
                </a:tc>
                <a:tc>
                  <a:txBody>
                    <a:bodyPr/>
                    <a:lstStyle/>
                    <a:p>
                      <a:pPr marL="0" marR="0" lvl="0" indent="0" algn="l" rtl="0">
                        <a:spcBef>
                          <a:spcPts val="0"/>
                        </a:spcBef>
                        <a:spcAft>
                          <a:spcPts val="0"/>
                        </a:spcAft>
                        <a:buNone/>
                      </a:pPr>
                      <a:r>
                        <a:rPr lang="en-US" sz="2000" dirty="0"/>
                        <a:t>55 gallons (or 1 quart of acute wastes)</a:t>
                      </a:r>
                      <a:endParaRPr dirty="0"/>
                    </a:p>
                  </a:txBody>
                  <a:tcPr marL="91450" marR="91450" marT="45725" marB="45725"/>
                </a:tc>
                <a:tc>
                  <a:txBody>
                    <a:bodyPr/>
                    <a:lstStyle/>
                    <a:p>
                      <a:pPr marL="0" marR="0" lvl="0" indent="0" algn="l" rtl="0">
                        <a:spcBef>
                          <a:spcPts val="0"/>
                        </a:spcBef>
                        <a:spcAft>
                          <a:spcPts val="0"/>
                        </a:spcAft>
                        <a:buNone/>
                      </a:pPr>
                      <a:r>
                        <a:rPr lang="en-US" sz="2000" dirty="0"/>
                        <a:t>13,200 pounds</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000" dirty="0"/>
                        <a:t>Personnel training required</a:t>
                      </a:r>
                      <a:endParaRPr dirty="0"/>
                    </a:p>
                  </a:txBody>
                  <a:tcPr marL="91450" marR="91450" marT="45725" marB="45725"/>
                </a:tc>
                <a:tc>
                  <a:txBody>
                    <a:bodyPr/>
                    <a:lstStyle/>
                    <a:p>
                      <a:pPr marL="0" marR="0" lvl="0" indent="0" algn="l" rtl="0">
                        <a:spcBef>
                          <a:spcPts val="0"/>
                        </a:spcBef>
                        <a:spcAft>
                          <a:spcPts val="0"/>
                        </a:spcAft>
                        <a:buNone/>
                      </a:pPr>
                      <a:r>
                        <a:rPr lang="en-US" sz="2000" dirty="0"/>
                        <a:t>No (but maybe yes)</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2000" dirty="0"/>
                        <a:t>Can treat hazardous waste in unit</a:t>
                      </a:r>
                      <a:endParaRPr dirty="0"/>
                    </a:p>
                  </a:txBody>
                  <a:tcPr marL="91450" marR="91450" marT="45725" marB="45725"/>
                </a:tc>
                <a:tc>
                  <a:txBody>
                    <a:bodyPr/>
                    <a:lstStyle/>
                    <a:p>
                      <a:pPr marL="0" marR="0" lvl="0" indent="0" algn="l" rtl="0">
                        <a:spcBef>
                          <a:spcPts val="0"/>
                        </a:spcBef>
                        <a:spcAft>
                          <a:spcPts val="0"/>
                        </a:spcAft>
                        <a:buNone/>
                      </a:pPr>
                      <a:r>
                        <a:rPr lang="en-US" sz="2000" dirty="0"/>
                        <a:t>No</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2000" dirty="0"/>
                        <a:t>Must comply with Subpart CC air emission standards</a:t>
                      </a:r>
                      <a:endParaRPr dirty="0"/>
                    </a:p>
                  </a:txBody>
                  <a:tcPr marL="91450" marR="91450" marT="45725" marB="45725"/>
                </a:tc>
                <a:tc>
                  <a:txBody>
                    <a:bodyPr/>
                    <a:lstStyle/>
                    <a:p>
                      <a:pPr marL="0" marR="0" lvl="0" indent="0" algn="l" rtl="0">
                        <a:spcBef>
                          <a:spcPts val="0"/>
                        </a:spcBef>
                        <a:spcAft>
                          <a:spcPts val="0"/>
                        </a:spcAft>
                        <a:buNone/>
                      </a:pPr>
                      <a:r>
                        <a:rPr lang="en-US" sz="2000" dirty="0"/>
                        <a:t>No</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Arial"/>
                        <a:buNone/>
                      </a:pPr>
                      <a:r>
                        <a:rPr lang="en-US" sz="2000" dirty="0"/>
                        <a:t>Yes</a:t>
                      </a:r>
                      <a:endParaRPr dirty="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2000" dirty="0"/>
                        <a:t>Comply with preparedness, prevention, and emergency procedures</a:t>
                      </a:r>
                      <a:endParaRPr dirty="0"/>
                    </a:p>
                  </a:txBody>
                  <a:tcPr marL="91450" marR="91450" marT="45725" marB="45725"/>
                </a:tc>
                <a:tc>
                  <a:txBody>
                    <a:bodyPr/>
                    <a:lstStyle/>
                    <a:p>
                      <a:pPr marL="0" marR="0" lvl="0" indent="0" algn="l" rtl="0">
                        <a:spcBef>
                          <a:spcPts val="0"/>
                        </a:spcBef>
                        <a:spcAft>
                          <a:spcPts val="0"/>
                        </a:spcAft>
                        <a:buNone/>
                      </a:pPr>
                      <a:r>
                        <a:rPr lang="en-US" sz="2000" dirty="0"/>
                        <a:t>Yes</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Arial"/>
                        <a:buNone/>
                      </a:pPr>
                      <a:r>
                        <a:rPr lang="en-US" sz="2000" dirty="0"/>
                        <a:t>Yes</a:t>
                      </a:r>
                      <a:endParaRPr dirty="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8"/>
          <p:cNvSpPr txBox="1">
            <a:spLocks noGrp="1"/>
          </p:cNvSpPr>
          <p:nvPr>
            <p:ph type="title"/>
          </p:nvPr>
        </p:nvSpPr>
        <p:spPr>
          <a:xfrm>
            <a:off x="838200" y="98431"/>
            <a:ext cx="10515600" cy="8159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Container Management</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262.15 (SAA) and 262.16(b)(2) and (6) (CAA)</a:t>
            </a:r>
            <a:endParaRPr dirty="0">
              <a:solidFill>
                <a:srgbClr val="002060"/>
              </a:solidFill>
              <a:latin typeface="Verdana Pro SemiBold" panose="020B0704030504040204" pitchFamily="34" charset="0"/>
            </a:endParaRPr>
          </a:p>
        </p:txBody>
      </p:sp>
      <p:sp>
        <p:nvSpPr>
          <p:cNvPr id="653" name="Google Shape;653;p88"/>
          <p:cNvSpPr txBox="1">
            <a:spLocks noGrp="1"/>
          </p:cNvSpPr>
          <p:nvPr>
            <p:ph type="body" idx="1"/>
          </p:nvPr>
        </p:nvSpPr>
        <p:spPr>
          <a:xfrm>
            <a:off x="4114800" y="1295400"/>
            <a:ext cx="7696200" cy="2733669"/>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Must be clearly marked “Hazardous Waste” (SAA/CAA); </a:t>
            </a:r>
            <a:r>
              <a:rPr lang="en-US" sz="2400" dirty="0">
                <a:solidFill>
                  <a:srgbClr val="002060"/>
                </a:solidFill>
                <a:highlight>
                  <a:srgbClr val="FFFF00"/>
                </a:highlight>
                <a:latin typeface="Verdana Pro SemiBold" panose="020B0704030504040204" pitchFamily="34" charset="0"/>
              </a:rPr>
              <a:t>and</a:t>
            </a:r>
            <a:endParaRPr dirty="0">
              <a:solidFill>
                <a:srgbClr val="002060"/>
              </a:solidFill>
              <a:highlight>
                <a:srgbClr val="FFFF00"/>
              </a:highlight>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Indicate the hazards of the contents (SAA/CAA); </a:t>
            </a:r>
            <a:r>
              <a:rPr lang="en-US" sz="2400" dirty="0">
                <a:solidFill>
                  <a:srgbClr val="002060"/>
                </a:solidFill>
                <a:highlight>
                  <a:srgbClr val="FFFF00"/>
                </a:highlight>
                <a:latin typeface="Verdana Pro SemiBold" panose="020B0704030504040204" pitchFamily="34" charset="0"/>
              </a:rPr>
              <a:t>and</a:t>
            </a:r>
            <a:endParaRPr dirty="0">
              <a:solidFill>
                <a:srgbClr val="002060"/>
              </a:solidFill>
              <a:highlight>
                <a:srgbClr val="FFFF00"/>
              </a:highlight>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i="1" dirty="0">
                <a:solidFill>
                  <a:srgbClr val="002060"/>
                </a:solidFill>
                <a:latin typeface="Verdana Pro SemiBold" panose="020B0704030504040204" pitchFamily="34" charset="0"/>
              </a:rPr>
              <a:t>“accumulation start date” - </a:t>
            </a:r>
            <a:r>
              <a:rPr lang="en-US" sz="2400" dirty="0">
                <a:solidFill>
                  <a:srgbClr val="002060"/>
                </a:solidFill>
                <a:latin typeface="Verdana Pro SemiBold" panose="020B0704030504040204" pitchFamily="34" charset="0"/>
              </a:rPr>
              <a:t>the date upon which each 180-day/270-day accumulation period begins (CAA)</a:t>
            </a:r>
            <a:endParaRPr dirty="0">
              <a:solidFill>
                <a:srgbClr val="002060"/>
              </a:solidFill>
              <a:latin typeface="Verdana Pro SemiBold" panose="020B0704030504040204" pitchFamily="34" charset="0"/>
            </a:endParaRPr>
          </a:p>
        </p:txBody>
      </p:sp>
      <p:sp>
        <p:nvSpPr>
          <p:cNvPr id="654" name="Google Shape;654;p88"/>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38</a:t>
            </a:fld>
            <a:endParaRPr dirty="0"/>
          </a:p>
        </p:txBody>
      </p:sp>
      <p:pic>
        <p:nvPicPr>
          <p:cNvPr id="655" name="Google Shape;655;p88" descr="A picture containing black&#10;&#10;Description automatically generated"/>
          <p:cNvPicPr preferRelativeResize="0"/>
          <p:nvPr/>
        </p:nvPicPr>
        <p:blipFill rotWithShape="1">
          <a:blip r:embed="rId3">
            <a:alphaModFix/>
          </a:blip>
          <a:srcRect/>
          <a:stretch/>
        </p:blipFill>
        <p:spPr>
          <a:xfrm rot="5400000">
            <a:off x="-538361" y="1975046"/>
            <a:ext cx="5145089" cy="3858817"/>
          </a:xfrm>
          <a:prstGeom prst="rect">
            <a:avLst/>
          </a:prstGeom>
          <a:noFill/>
          <a:ln>
            <a:noFill/>
          </a:ln>
        </p:spPr>
      </p:pic>
      <p:pic>
        <p:nvPicPr>
          <p:cNvPr id="656" name="Google Shape;656;p88" descr="A picture containing text&#10;&#10;Description automatically generated"/>
          <p:cNvPicPr preferRelativeResize="0"/>
          <p:nvPr/>
        </p:nvPicPr>
        <p:blipFill rotWithShape="1">
          <a:blip r:embed="rId4">
            <a:alphaModFix/>
          </a:blip>
          <a:srcRect l="8333" t="12037" r="2500" b="14583"/>
          <a:stretch/>
        </p:blipFill>
        <p:spPr>
          <a:xfrm>
            <a:off x="4887686" y="4031362"/>
            <a:ext cx="3962400" cy="2445638"/>
          </a:xfrm>
          <a:prstGeom prst="rect">
            <a:avLst/>
          </a:prstGeom>
          <a:noFill/>
          <a:ln>
            <a:noFill/>
          </a:ln>
        </p:spPr>
      </p:pic>
      <p:pic>
        <p:nvPicPr>
          <p:cNvPr id="2" name="Picture 1">
            <a:extLst>
              <a:ext uri="{FF2B5EF4-FFF2-40B4-BE49-F238E27FC236}">
                <a16:creationId xmlns:a16="http://schemas.microsoft.com/office/drawing/2014/main" id="{F00ED474-BC24-6537-A203-BF311470C426}"/>
              </a:ext>
            </a:extLst>
          </p:cNvPr>
          <p:cNvPicPr>
            <a:picLocks noChangeAspect="1"/>
          </p:cNvPicPr>
          <p:nvPr/>
        </p:nvPicPr>
        <p:blipFill>
          <a:blip r:embed="rId5"/>
          <a:stretch>
            <a:fillRect/>
          </a:stretch>
        </p:blipFill>
        <p:spPr>
          <a:xfrm>
            <a:off x="9384632" y="5161547"/>
            <a:ext cx="2807368" cy="169645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9"/>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Container Management</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262.15 (SAA) and 262.16(b)(2) and (6) (CAA)</a:t>
            </a:r>
            <a:endParaRPr dirty="0">
              <a:solidFill>
                <a:srgbClr val="002060"/>
              </a:solidFill>
              <a:latin typeface="Verdana Pro SemiBold" panose="020B0704030504040204" pitchFamily="34" charset="0"/>
            </a:endParaRPr>
          </a:p>
        </p:txBody>
      </p:sp>
      <p:sp>
        <p:nvSpPr>
          <p:cNvPr id="663" name="Google Shape;663;p89"/>
          <p:cNvSpPr txBox="1">
            <a:spLocks noGrp="1"/>
          </p:cNvSpPr>
          <p:nvPr>
            <p:ph type="body" idx="1"/>
          </p:nvPr>
        </p:nvSpPr>
        <p:spPr>
          <a:xfrm>
            <a:off x="4953000" y="1381127"/>
            <a:ext cx="6553200" cy="5019673"/>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dk2"/>
              </a:buClr>
              <a:buSzPts val="2400"/>
              <a:buNone/>
            </a:pPr>
            <a:r>
              <a:rPr lang="en-US" sz="2400" dirty="0">
                <a:solidFill>
                  <a:srgbClr val="002060"/>
                </a:solidFill>
                <a:latin typeface="Verdana Pro SemiBold" panose="020B0704030504040204" pitchFamily="34" charset="0"/>
              </a:rPr>
              <a:t>A Note About Palletized Waste for</a:t>
            </a:r>
          </a:p>
          <a:p>
            <a:pPr marL="0" lvl="0" indent="0" algn="l" rtl="0">
              <a:lnSpc>
                <a:spcPct val="90000"/>
              </a:lnSpc>
              <a:spcBef>
                <a:spcPts val="0"/>
              </a:spcBef>
              <a:spcAft>
                <a:spcPts val="0"/>
              </a:spcAft>
              <a:buClr>
                <a:schemeClr val="dk2"/>
              </a:buClr>
              <a:buSzPts val="2400"/>
              <a:buNone/>
            </a:pPr>
            <a:r>
              <a:rPr lang="en-US" sz="2400" dirty="0">
                <a:solidFill>
                  <a:srgbClr val="002060"/>
                </a:solidFill>
                <a:latin typeface="Verdana Pro SemiBold" panose="020B0704030504040204" pitchFamily="34" charset="0"/>
              </a:rPr>
              <a:t>both Satellite and Central Accumulation Area containers:</a:t>
            </a:r>
            <a:endParaRPr sz="2400"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rgbClr val="778591"/>
              </a:buClr>
              <a:buSzPts val="2400"/>
              <a:buFont typeface="Wingdings" panose="05000000000000000000" pitchFamily="2" charset="2"/>
              <a:buChar char="Ø"/>
            </a:pPr>
            <a:endParaRPr sz="2400"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Each container must be clearly marked (can’t have one label on a shrink-wrapped pallet of HW)</a:t>
            </a: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Would also have an issue with aisle space on inner containers</a:t>
            </a:r>
            <a:endParaRPr dirty="0">
              <a:solidFill>
                <a:srgbClr val="002060"/>
              </a:solidFill>
              <a:latin typeface="Verdana Pro SemiBold" panose="020B0704030504040204" pitchFamily="34" charset="0"/>
            </a:endParaRPr>
          </a:p>
        </p:txBody>
      </p:sp>
      <p:sp>
        <p:nvSpPr>
          <p:cNvPr id="664" name="Google Shape;664;p89"/>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39</a:t>
            </a:fld>
            <a:endParaRPr dirty="0"/>
          </a:p>
        </p:txBody>
      </p:sp>
      <p:pic>
        <p:nvPicPr>
          <p:cNvPr id="665" name="Google Shape;665;p89"/>
          <p:cNvPicPr preferRelativeResize="0"/>
          <p:nvPr/>
        </p:nvPicPr>
        <p:blipFill rotWithShape="1">
          <a:blip r:embed="rId3">
            <a:alphaModFix/>
          </a:blip>
          <a:srcRect/>
          <a:stretch/>
        </p:blipFill>
        <p:spPr>
          <a:xfrm>
            <a:off x="165259" y="1297786"/>
            <a:ext cx="4559141" cy="5200644"/>
          </a:xfrm>
          <a:prstGeom prst="rect">
            <a:avLst/>
          </a:prstGeom>
          <a:noFill/>
          <a:ln>
            <a:noFill/>
          </a:ln>
        </p:spPr>
      </p:pic>
      <p:pic>
        <p:nvPicPr>
          <p:cNvPr id="2" name="Picture 1">
            <a:extLst>
              <a:ext uri="{FF2B5EF4-FFF2-40B4-BE49-F238E27FC236}">
                <a16:creationId xmlns:a16="http://schemas.microsoft.com/office/drawing/2014/main" id="{68152D8F-976E-0C0C-C367-94D3AD8EB3D5}"/>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p:cNvSpPr txBox="1">
            <a:spLocks noGrp="1"/>
          </p:cNvSpPr>
          <p:nvPr>
            <p:ph type="title"/>
          </p:nvPr>
        </p:nvSpPr>
        <p:spPr>
          <a:xfrm>
            <a:off x="1308295" y="0"/>
            <a:ext cx="9622302" cy="121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4000" dirty="0">
                <a:solidFill>
                  <a:srgbClr val="002060"/>
                </a:solidFill>
                <a:latin typeface="Verdana Pro SemiBold" panose="020B0704030504040204" pitchFamily="34" charset="0"/>
              </a:rPr>
              <a:t>Not Included in the Presentation</a:t>
            </a:r>
            <a:endParaRPr sz="3600" dirty="0">
              <a:solidFill>
                <a:srgbClr val="002060"/>
              </a:solidFill>
              <a:latin typeface="Verdana Pro SemiBold" panose="020B0704030504040204" pitchFamily="34" charset="0"/>
            </a:endParaRPr>
          </a:p>
        </p:txBody>
      </p:sp>
      <p:sp>
        <p:nvSpPr>
          <p:cNvPr id="379" name="Google Shape;379;p57"/>
          <p:cNvSpPr txBox="1">
            <a:spLocks noGrp="1"/>
          </p:cNvSpPr>
          <p:nvPr>
            <p:ph type="body" idx="1"/>
          </p:nvPr>
        </p:nvSpPr>
        <p:spPr>
          <a:xfrm>
            <a:off x="914400" y="1420193"/>
            <a:ext cx="10363200" cy="3990007"/>
          </a:xfrm>
          <a:prstGeom prst="rect">
            <a:avLst/>
          </a:prstGeom>
          <a:noFill/>
          <a:ln>
            <a:noFill/>
          </a:ln>
        </p:spPr>
        <p:txBody>
          <a:bodyPr spcFirstLastPara="1" wrap="square" lIns="91425" tIns="45700" rIns="91425" bIns="45700" anchor="t" anchorCtr="0">
            <a:normAutofit/>
          </a:bodyPr>
          <a:lstStyle/>
          <a:p>
            <a:pPr marL="342900" lvl="0" indent="-342900" algn="l" rtl="0">
              <a:lnSpc>
                <a:spcPct val="11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Does not include every SQG requirement (but most are covered)!</a:t>
            </a:r>
            <a:endParaRPr dirty="0">
              <a:solidFill>
                <a:srgbClr val="002060"/>
              </a:solidFill>
              <a:latin typeface="Verdana Pro SemiBold" panose="020B0704030504040204" pitchFamily="34" charset="0"/>
            </a:endParaRPr>
          </a:p>
          <a:p>
            <a:pPr marL="342900" lvl="0" indent="-342900" algn="l" rtl="0">
              <a:lnSpc>
                <a:spcPct val="11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Does not include regulations pertaining to tanks, drip pads, or containment buildings</a:t>
            </a:r>
            <a:endParaRPr dirty="0">
              <a:solidFill>
                <a:srgbClr val="002060"/>
              </a:solidFill>
              <a:latin typeface="Verdana Pro SemiBold" panose="020B0704030504040204" pitchFamily="34" charset="0"/>
            </a:endParaRPr>
          </a:p>
          <a:p>
            <a:pPr marL="342900" lvl="0" indent="-342900" algn="l" rtl="0">
              <a:lnSpc>
                <a:spcPct val="110000"/>
              </a:lnSpc>
              <a:spcBef>
                <a:spcPts val="120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Does not have the episodic generation requirements (40 CFR 262.16(f))</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00959E41-C6A3-9859-8459-C6A3842822E5}"/>
              </a:ext>
            </a:extLst>
          </p:cNvPr>
          <p:cNvPicPr>
            <a:picLocks noChangeAspect="1"/>
          </p:cNvPicPr>
          <p:nvPr/>
        </p:nvPicPr>
        <p:blipFill>
          <a:blip r:embed="rId3"/>
          <a:stretch>
            <a:fillRect/>
          </a:stretch>
        </p:blipFill>
        <p:spPr>
          <a:xfrm>
            <a:off x="9384632" y="5161547"/>
            <a:ext cx="2807368" cy="169645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2" name="Picture 1">
            <a:extLst>
              <a:ext uri="{FF2B5EF4-FFF2-40B4-BE49-F238E27FC236}">
                <a16:creationId xmlns:a16="http://schemas.microsoft.com/office/drawing/2014/main" id="{86075F16-2C4D-434B-1318-4B7446D5C05C}"/>
              </a:ext>
            </a:extLst>
          </p:cNvPr>
          <p:cNvPicPr>
            <a:picLocks noChangeAspect="1"/>
          </p:cNvPicPr>
          <p:nvPr/>
        </p:nvPicPr>
        <p:blipFill>
          <a:blip r:embed="rId3"/>
          <a:stretch>
            <a:fillRect/>
          </a:stretch>
        </p:blipFill>
        <p:spPr>
          <a:xfrm>
            <a:off x="9384632" y="5161547"/>
            <a:ext cx="2807368" cy="1696453"/>
          </a:xfrm>
          <a:prstGeom prst="rect">
            <a:avLst/>
          </a:prstGeom>
        </p:spPr>
      </p:pic>
      <p:sp>
        <p:nvSpPr>
          <p:cNvPr id="671" name="Google Shape;671;p90"/>
          <p:cNvSpPr txBox="1">
            <a:spLocks noGrp="1"/>
          </p:cNvSpPr>
          <p:nvPr>
            <p:ph type="title"/>
          </p:nvPr>
        </p:nvSpPr>
        <p:spPr>
          <a:xfrm>
            <a:off x="838200" y="98430"/>
            <a:ext cx="10515600" cy="106124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Container Management</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262.15 (SAA) and 262.16(b)(2) and (6) (CAA)</a:t>
            </a:r>
            <a:endParaRPr dirty="0">
              <a:solidFill>
                <a:srgbClr val="002060"/>
              </a:solidFill>
              <a:latin typeface="Verdana Pro SemiBold" panose="020B0704030504040204" pitchFamily="34" charset="0"/>
            </a:endParaRPr>
          </a:p>
        </p:txBody>
      </p:sp>
      <p:sp>
        <p:nvSpPr>
          <p:cNvPr id="672" name="Google Shape;672;p90"/>
          <p:cNvSpPr txBox="1">
            <a:spLocks noGrp="1"/>
          </p:cNvSpPr>
          <p:nvPr>
            <p:ph type="body" idx="1"/>
          </p:nvPr>
        </p:nvSpPr>
        <p:spPr>
          <a:xfrm>
            <a:off x="4625184" y="1322682"/>
            <a:ext cx="6858000" cy="50196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400"/>
              <a:buNone/>
            </a:pPr>
            <a:r>
              <a:rPr lang="en-US" sz="2400" dirty="0">
                <a:solidFill>
                  <a:srgbClr val="002060"/>
                </a:solidFill>
                <a:latin typeface="Verdana Pro SemiBold" panose="020B0704030504040204" pitchFamily="34" charset="0"/>
              </a:rPr>
              <a:t>Both Satellite and Central Accumulation Area containers:</a:t>
            </a: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Must be in good condition</a:t>
            </a:r>
            <a:endParaRPr sz="2400" dirty="0">
              <a:solidFill>
                <a:srgbClr val="002060"/>
              </a:solidFill>
              <a:highlight>
                <a:srgbClr val="FFFF00"/>
              </a:highlight>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Must be compatible with contents</a:t>
            </a: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Must be closed (unless actively adding or removing waste)</a:t>
            </a:r>
            <a:endParaRPr dirty="0">
              <a:solidFill>
                <a:srgbClr val="002060"/>
              </a:solidFill>
              <a:latin typeface="Verdana Pro SemiBold" panose="020B0704030504040204" pitchFamily="34" charset="0"/>
            </a:endParaRPr>
          </a:p>
          <a:p>
            <a:pPr marL="685800" lvl="1" indent="-342900" algn="l" rtl="0">
              <a:lnSpc>
                <a:spcPct val="90000"/>
              </a:lnSpc>
              <a:spcBef>
                <a:spcPts val="375"/>
              </a:spcBef>
              <a:spcAft>
                <a:spcPts val="0"/>
              </a:spcAft>
              <a:buClr>
                <a:schemeClr val="dk2"/>
              </a:buClr>
              <a:buSzPts val="2000"/>
              <a:buFont typeface="Wingdings" panose="05000000000000000000" pitchFamily="2" charset="2"/>
              <a:buChar char="Ø"/>
            </a:pPr>
            <a:r>
              <a:rPr lang="en-US" sz="2000" dirty="0">
                <a:solidFill>
                  <a:srgbClr val="002060"/>
                </a:solidFill>
                <a:latin typeface="Verdana Pro SemiBold" panose="020B0704030504040204" pitchFamily="34" charset="0"/>
              </a:rPr>
              <a:t>“to minimize emissions of volatile wastes, to help protect ignitable or reactive wastes from sources of ignition or reaction, to help prevent spillage</a:t>
            </a:r>
            <a:endParaRPr dirty="0">
              <a:solidFill>
                <a:srgbClr val="002060"/>
              </a:solidFill>
              <a:latin typeface="Verdana Pro SemiBold" panose="020B0704030504040204" pitchFamily="34" charset="0"/>
            </a:endParaRPr>
          </a:p>
          <a:p>
            <a:pPr marL="685800" lvl="1" indent="-342900" algn="l" rtl="0">
              <a:lnSpc>
                <a:spcPct val="90000"/>
              </a:lnSpc>
              <a:spcBef>
                <a:spcPts val="375"/>
              </a:spcBef>
              <a:spcAft>
                <a:spcPts val="0"/>
              </a:spcAft>
              <a:buClr>
                <a:schemeClr val="dk2"/>
              </a:buClr>
              <a:buSzPts val="2000"/>
              <a:buFont typeface="Wingdings" panose="05000000000000000000" pitchFamily="2" charset="2"/>
              <a:buChar char="Ø"/>
            </a:pPr>
            <a:r>
              <a:rPr lang="en-US" sz="2000" dirty="0">
                <a:solidFill>
                  <a:srgbClr val="002060"/>
                </a:solidFill>
                <a:latin typeface="Verdana Pro SemiBold" panose="020B0704030504040204" pitchFamily="34" charset="0"/>
              </a:rPr>
              <a:t>RCRA Online document RO 14826 has excellent guidance from EPA on closed containers for SAA, CAA, liquid, solid waste, etc.: </a:t>
            </a:r>
            <a:r>
              <a:rPr lang="en-US" sz="2000" u="sng" dirty="0">
                <a:solidFill>
                  <a:srgbClr val="002060"/>
                </a:solidFill>
                <a:latin typeface="Verdana Pro SemiBold" panose="020B0704030504040204" pitchFamily="34" charset="0"/>
                <a:hlinkClick r:id="rId4">
                  <a:extLst>
                    <a:ext uri="{A12FA001-AC4F-418D-AE19-62706E023703}">
                      <ahyp:hlinkClr xmlns:ahyp="http://schemas.microsoft.com/office/drawing/2018/hyperlinkcolor" val="tx"/>
                    </a:ext>
                  </a:extLst>
                </a:hlinkClick>
              </a:rPr>
              <a:t>https://rcrapublic.epa.gov/files/14826</a:t>
            </a:r>
            <a:r>
              <a:rPr lang="en-US" sz="2000" u="sng" dirty="0">
                <a:solidFill>
                  <a:srgbClr val="002060"/>
                </a:solidFill>
                <a:hlinkClick r:id="rId4">
                  <a:extLst>
                    <a:ext uri="{A12FA001-AC4F-418D-AE19-62706E023703}">
                      <ahyp:hlinkClr xmlns:ahyp="http://schemas.microsoft.com/office/drawing/2018/hyperlinkcolor" val="tx"/>
                    </a:ext>
                  </a:extLst>
                </a:hlinkClick>
              </a:rPr>
              <a:t>.pdf</a:t>
            </a:r>
            <a:r>
              <a:rPr lang="en-US" sz="2000" dirty="0">
                <a:solidFill>
                  <a:srgbClr val="002060"/>
                </a:solidFill>
              </a:rPr>
              <a:t> </a:t>
            </a:r>
            <a:endParaRPr dirty="0">
              <a:solidFill>
                <a:srgbClr val="002060"/>
              </a:solidFill>
            </a:endParaRPr>
          </a:p>
        </p:txBody>
      </p:sp>
      <p:sp>
        <p:nvSpPr>
          <p:cNvPr id="673" name="Google Shape;673;p90"/>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40</a:t>
            </a:fld>
            <a:endParaRPr dirty="0"/>
          </a:p>
        </p:txBody>
      </p:sp>
      <p:pic>
        <p:nvPicPr>
          <p:cNvPr id="674" name="Google Shape;674;p90"/>
          <p:cNvPicPr preferRelativeResize="0"/>
          <p:nvPr/>
        </p:nvPicPr>
        <p:blipFill rotWithShape="1">
          <a:blip r:embed="rId5">
            <a:alphaModFix/>
          </a:blip>
          <a:srcRect r="8889"/>
          <a:stretch/>
        </p:blipFill>
        <p:spPr>
          <a:xfrm rot="5400000">
            <a:off x="4561" y="1759652"/>
            <a:ext cx="4942276" cy="40683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91"/>
          <p:cNvSpPr txBox="1">
            <a:spLocks noGrp="1"/>
          </p:cNvSpPr>
          <p:nvPr>
            <p:ph type="title"/>
          </p:nvPr>
        </p:nvSpPr>
        <p:spPr>
          <a:xfrm>
            <a:off x="838200" y="39685"/>
            <a:ext cx="10515600" cy="106124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Container Management</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40 CFR 262.15 (SAA) and 262.16(b)(2) and (6) (CAA)</a:t>
            </a:r>
            <a:endParaRPr dirty="0">
              <a:solidFill>
                <a:srgbClr val="002060"/>
              </a:solidFill>
              <a:latin typeface="Verdana Pro SemiBold" panose="020B0704030504040204" pitchFamily="34" charset="0"/>
            </a:endParaRPr>
          </a:p>
        </p:txBody>
      </p:sp>
      <p:sp>
        <p:nvSpPr>
          <p:cNvPr id="681" name="Google Shape;681;p91"/>
          <p:cNvSpPr txBox="1">
            <a:spLocks noGrp="1"/>
          </p:cNvSpPr>
          <p:nvPr>
            <p:ph type="body" idx="1"/>
          </p:nvPr>
        </p:nvSpPr>
        <p:spPr>
          <a:xfrm>
            <a:off x="4495800" y="1159674"/>
            <a:ext cx="7696200" cy="5019673"/>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Both SAA and CAA containers:</a:t>
            </a: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Waste must be kept inside the container</a:t>
            </a:r>
            <a:endParaRPr sz="2400" i="1"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Clean up spills immediately</a:t>
            </a:r>
            <a:endParaRPr dirty="0">
              <a:solidFill>
                <a:srgbClr val="002060"/>
              </a:solidFill>
              <a:latin typeface="Verdana Pro SemiBold" panose="020B0704030504040204" pitchFamily="34" charset="0"/>
            </a:endParaRPr>
          </a:p>
        </p:txBody>
      </p:sp>
      <p:sp>
        <p:nvSpPr>
          <p:cNvPr id="682" name="Google Shape;682;p91"/>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41</a:t>
            </a:fld>
            <a:endParaRPr dirty="0"/>
          </a:p>
        </p:txBody>
      </p:sp>
      <p:pic>
        <p:nvPicPr>
          <p:cNvPr id="683" name="Google Shape;683;p91"/>
          <p:cNvPicPr preferRelativeResize="0"/>
          <p:nvPr/>
        </p:nvPicPr>
        <p:blipFill rotWithShape="1">
          <a:blip r:embed="rId3">
            <a:alphaModFix/>
          </a:blip>
          <a:srcRect/>
          <a:stretch/>
        </p:blipFill>
        <p:spPr>
          <a:xfrm rot="5400000">
            <a:off x="-365125" y="1829600"/>
            <a:ext cx="5359400" cy="4019550"/>
          </a:xfrm>
          <a:prstGeom prst="rect">
            <a:avLst/>
          </a:prstGeom>
          <a:noFill/>
          <a:ln>
            <a:noFill/>
          </a:ln>
        </p:spPr>
      </p:pic>
      <p:pic>
        <p:nvPicPr>
          <p:cNvPr id="684" name="Google Shape;684;p91"/>
          <p:cNvPicPr preferRelativeResize="0"/>
          <p:nvPr/>
        </p:nvPicPr>
        <p:blipFill rotWithShape="1">
          <a:blip r:embed="rId4">
            <a:alphaModFix/>
          </a:blip>
          <a:srcRect l="11182" t="4073" r="12222" b="10000"/>
          <a:stretch/>
        </p:blipFill>
        <p:spPr>
          <a:xfrm rot="5400000">
            <a:off x="8554904" y="3044458"/>
            <a:ext cx="3917094" cy="3295651"/>
          </a:xfrm>
          <a:prstGeom prst="rect">
            <a:avLst/>
          </a:prstGeom>
          <a:noFill/>
          <a:ln>
            <a:noFill/>
          </a:ln>
        </p:spPr>
      </p:pic>
      <p:cxnSp>
        <p:nvCxnSpPr>
          <p:cNvPr id="685" name="Google Shape;685;p91"/>
          <p:cNvCxnSpPr/>
          <p:nvPr/>
        </p:nvCxnSpPr>
        <p:spPr>
          <a:xfrm>
            <a:off x="104775" y="2438400"/>
            <a:ext cx="1190625" cy="685800"/>
          </a:xfrm>
          <a:prstGeom prst="straightConnector1">
            <a:avLst/>
          </a:prstGeom>
          <a:noFill/>
          <a:ln w="63500" cap="flat" cmpd="sng">
            <a:solidFill>
              <a:srgbClr val="FF0000"/>
            </a:solidFill>
            <a:prstDash val="solid"/>
            <a:miter lim="800000"/>
            <a:headEnd type="none" w="sm" len="sm"/>
            <a:tailEnd type="triangle" w="med" len="med"/>
          </a:ln>
        </p:spPr>
      </p:cxnSp>
      <p:cxnSp>
        <p:nvCxnSpPr>
          <p:cNvPr id="686" name="Google Shape;686;p91"/>
          <p:cNvCxnSpPr/>
          <p:nvPr/>
        </p:nvCxnSpPr>
        <p:spPr>
          <a:xfrm flipH="1">
            <a:off x="762000" y="4402925"/>
            <a:ext cx="700088" cy="626280"/>
          </a:xfrm>
          <a:prstGeom prst="straightConnector1">
            <a:avLst/>
          </a:prstGeom>
          <a:noFill/>
          <a:ln w="63500" cap="flat" cmpd="sng">
            <a:solidFill>
              <a:srgbClr val="FF0000"/>
            </a:solidFill>
            <a:prstDash val="solid"/>
            <a:miter lim="800000"/>
            <a:headEnd type="none" w="sm" len="sm"/>
            <a:tailEnd type="triangle" w="med" len="med"/>
          </a:ln>
        </p:spPr>
      </p:cxnSp>
      <p:cxnSp>
        <p:nvCxnSpPr>
          <p:cNvPr id="687" name="Google Shape;687;p91"/>
          <p:cNvCxnSpPr/>
          <p:nvPr/>
        </p:nvCxnSpPr>
        <p:spPr>
          <a:xfrm>
            <a:off x="8915400" y="4426476"/>
            <a:ext cx="1190625" cy="685800"/>
          </a:xfrm>
          <a:prstGeom prst="straightConnector1">
            <a:avLst/>
          </a:prstGeom>
          <a:noFill/>
          <a:ln w="63500" cap="flat" cmpd="sng">
            <a:solidFill>
              <a:srgbClr val="FF0000"/>
            </a:solidFill>
            <a:prstDash val="solid"/>
            <a:miter lim="800000"/>
            <a:headEnd type="none" w="sm" len="sm"/>
            <a:tailEnd type="triangle" w="med" len="med"/>
          </a:ln>
        </p:spPr>
      </p:cxnSp>
      <p:cxnSp>
        <p:nvCxnSpPr>
          <p:cNvPr id="688" name="Google Shape;688;p91"/>
          <p:cNvCxnSpPr/>
          <p:nvPr/>
        </p:nvCxnSpPr>
        <p:spPr>
          <a:xfrm flipH="1">
            <a:off x="10620184" y="2590800"/>
            <a:ext cx="1209866" cy="935435"/>
          </a:xfrm>
          <a:prstGeom prst="straightConnector1">
            <a:avLst/>
          </a:prstGeom>
          <a:noFill/>
          <a:ln w="63500" cap="flat" cmpd="sng">
            <a:solidFill>
              <a:srgbClr val="FF0000"/>
            </a:solidFill>
            <a:prstDash val="solid"/>
            <a:miter lim="800000"/>
            <a:headEnd type="none" w="sm" len="sm"/>
            <a:tailEnd type="triangle" w="med" len="med"/>
          </a:ln>
        </p:spPr>
      </p:cxnSp>
      <p:pic>
        <p:nvPicPr>
          <p:cNvPr id="689" name="Google Shape;689;p91"/>
          <p:cNvPicPr preferRelativeResize="0"/>
          <p:nvPr/>
        </p:nvPicPr>
        <p:blipFill rotWithShape="1">
          <a:blip r:embed="rId5">
            <a:alphaModFix/>
          </a:blip>
          <a:srcRect/>
          <a:stretch/>
        </p:blipFill>
        <p:spPr>
          <a:xfrm rot="5400000">
            <a:off x="4624846" y="3138162"/>
            <a:ext cx="4038600" cy="3028950"/>
          </a:xfrm>
          <a:prstGeom prst="rect">
            <a:avLst/>
          </a:prstGeom>
          <a:noFill/>
          <a:ln>
            <a:noFill/>
          </a:ln>
        </p:spPr>
      </p:pic>
      <p:cxnSp>
        <p:nvCxnSpPr>
          <p:cNvPr id="690" name="Google Shape;690;p91"/>
          <p:cNvCxnSpPr/>
          <p:nvPr/>
        </p:nvCxnSpPr>
        <p:spPr>
          <a:xfrm flipH="1">
            <a:off x="6644146" y="3058517"/>
            <a:ext cx="700088" cy="626280"/>
          </a:xfrm>
          <a:prstGeom prst="straightConnector1">
            <a:avLst/>
          </a:prstGeom>
          <a:noFill/>
          <a:ln w="63500" cap="flat" cmpd="sng">
            <a:solidFill>
              <a:srgbClr val="FF0000"/>
            </a:solidFill>
            <a:prstDash val="solid"/>
            <a:miter lim="800000"/>
            <a:headEnd type="none" w="sm" len="sm"/>
            <a:tailEnd type="triangl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2"/>
          <p:cNvSpPr txBox="1">
            <a:spLocks noGrp="1"/>
          </p:cNvSpPr>
          <p:nvPr>
            <p:ph type="title"/>
          </p:nvPr>
        </p:nvSpPr>
        <p:spPr>
          <a:xfrm>
            <a:off x="228600" y="0"/>
            <a:ext cx="11734801"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3600" dirty="0">
                <a:solidFill>
                  <a:schemeClr val="dk2"/>
                </a:solidFill>
                <a:latin typeface="Verdana Pro SemiBold" panose="020B0704030504040204" pitchFamily="34" charset="0"/>
              </a:rPr>
              <a:t>Hazard Indication Guide for Marking HW Containers</a:t>
            </a:r>
            <a:endParaRPr sz="3600" dirty="0">
              <a:latin typeface="Verdana Pro SemiBold" panose="020B0704030504040204" pitchFamily="34" charset="0"/>
            </a:endParaRPr>
          </a:p>
        </p:txBody>
      </p:sp>
      <p:sp>
        <p:nvSpPr>
          <p:cNvPr id="697" name="Google Shape;697;p92"/>
          <p:cNvSpPr txBox="1">
            <a:spLocks noGrp="1"/>
          </p:cNvSpPr>
          <p:nvPr>
            <p:ph type="body" idx="1"/>
          </p:nvPr>
        </p:nvSpPr>
        <p:spPr>
          <a:xfrm>
            <a:off x="7315200" y="1228731"/>
            <a:ext cx="4495800" cy="501967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a:t>
            </a:r>
            <a:r>
              <a:rPr lang="en-US" sz="2100" dirty="0">
                <a:solidFill>
                  <a:srgbClr val="002060"/>
                </a:solidFill>
                <a:latin typeface="Verdana Pro SemiBold" panose="020B0704030504040204" pitchFamily="34" charset="0"/>
              </a:rPr>
              <a:t>Newer” requirement from the Hazardous Waste Generator Improvements Rule</a:t>
            </a:r>
            <a:endParaRPr dirty="0">
              <a:solidFill>
                <a:srgbClr val="002060"/>
              </a:solidFill>
              <a:latin typeface="Verdana Pro SemiBold" panose="020B0704030504040204" pitchFamily="34" charset="0"/>
            </a:endParaRPr>
          </a:p>
          <a:p>
            <a:pPr marL="342900" lvl="0" indent="-342900" algn="l" rtl="0">
              <a:lnSpc>
                <a:spcPct val="100000"/>
              </a:lnSpc>
              <a:spcBef>
                <a:spcPts val="750"/>
              </a:spcBef>
              <a:spcAft>
                <a:spcPts val="0"/>
              </a:spcAft>
              <a:buClr>
                <a:schemeClr val="dk2"/>
              </a:buClr>
              <a:buSzPts val="2100"/>
              <a:buFont typeface="Wingdings" panose="05000000000000000000" pitchFamily="2" charset="2"/>
              <a:buChar char="Ø"/>
            </a:pPr>
            <a:r>
              <a:rPr lang="en-US" sz="2100" dirty="0">
                <a:solidFill>
                  <a:srgbClr val="002060"/>
                </a:solidFill>
                <a:latin typeface="Verdana Pro SemiBold" panose="020B0704030504040204" pitchFamily="34" charset="0"/>
              </a:rPr>
              <a:t>All HW containers (SAA and CAA) must be marked with an indication of the hazards of the contents of the container.</a:t>
            </a:r>
            <a:endParaRPr dirty="0">
              <a:solidFill>
                <a:srgbClr val="002060"/>
              </a:solidFill>
              <a:latin typeface="Verdana Pro SemiBold" panose="020B0704030504040204" pitchFamily="34" charset="0"/>
            </a:endParaRPr>
          </a:p>
        </p:txBody>
      </p:sp>
      <p:sp>
        <p:nvSpPr>
          <p:cNvPr id="698" name="Google Shape;698;p92"/>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42</a:t>
            </a:fld>
            <a:endParaRPr dirty="0"/>
          </a:p>
        </p:txBody>
      </p:sp>
      <p:pic>
        <p:nvPicPr>
          <p:cNvPr id="699" name="Google Shape;699;p92"/>
          <p:cNvPicPr preferRelativeResize="0"/>
          <p:nvPr/>
        </p:nvPicPr>
        <p:blipFill rotWithShape="1">
          <a:blip r:embed="rId3">
            <a:alphaModFix/>
          </a:blip>
          <a:srcRect/>
          <a:stretch/>
        </p:blipFill>
        <p:spPr>
          <a:xfrm>
            <a:off x="228599" y="972295"/>
            <a:ext cx="7010401" cy="5428509"/>
          </a:xfrm>
          <a:prstGeom prst="rect">
            <a:avLst/>
          </a:prstGeom>
          <a:noFill/>
          <a:ln>
            <a:noFill/>
          </a:ln>
        </p:spPr>
      </p:pic>
      <p:pic>
        <p:nvPicPr>
          <p:cNvPr id="2" name="Picture 1">
            <a:extLst>
              <a:ext uri="{FF2B5EF4-FFF2-40B4-BE49-F238E27FC236}">
                <a16:creationId xmlns:a16="http://schemas.microsoft.com/office/drawing/2014/main" id="{44214C1C-FA0D-182F-6223-3556B2F28FBF}"/>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3"/>
          <p:cNvSpPr txBox="1">
            <a:spLocks noGrp="1"/>
          </p:cNvSpPr>
          <p:nvPr>
            <p:ph type="title"/>
          </p:nvPr>
        </p:nvSpPr>
        <p:spPr>
          <a:xfrm>
            <a:off x="838200" y="0"/>
            <a:ext cx="10515600" cy="10612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000"/>
              <a:buFont typeface="Times New Roman"/>
              <a:buNone/>
            </a:pPr>
            <a:r>
              <a:rPr lang="en-US" sz="4000" dirty="0">
                <a:solidFill>
                  <a:srgbClr val="002060"/>
                </a:solidFill>
                <a:latin typeface="Verdana Pro SemiBold" panose="020B0704030504040204" pitchFamily="34" charset="0"/>
              </a:rPr>
              <a:t>Improper Container Management</a:t>
            </a:r>
            <a:endParaRPr sz="3100" dirty="0">
              <a:solidFill>
                <a:srgbClr val="002060"/>
              </a:solidFill>
              <a:latin typeface="Verdana Pro SemiBold" panose="020B0704030504040204" pitchFamily="34" charset="0"/>
            </a:endParaRPr>
          </a:p>
        </p:txBody>
      </p:sp>
      <p:pic>
        <p:nvPicPr>
          <p:cNvPr id="706" name="Google Shape;706;p93" descr="A picture containing meal, dirty, cluttered, trash&#10;&#10;Description automatically generated"/>
          <p:cNvPicPr preferRelativeResize="0">
            <a:picLocks noGrp="1"/>
          </p:cNvPicPr>
          <p:nvPr>
            <p:ph type="body" idx="1"/>
          </p:nvPr>
        </p:nvPicPr>
        <p:blipFill rotWithShape="1">
          <a:blip r:embed="rId3">
            <a:alphaModFix/>
          </a:blip>
          <a:srcRect/>
          <a:stretch/>
        </p:blipFill>
        <p:spPr>
          <a:xfrm>
            <a:off x="318868" y="985838"/>
            <a:ext cx="6692900" cy="5100638"/>
          </a:xfrm>
          <a:prstGeom prst="rect">
            <a:avLst/>
          </a:prstGeom>
          <a:noFill/>
          <a:ln>
            <a:noFill/>
          </a:ln>
        </p:spPr>
      </p:pic>
      <p:sp>
        <p:nvSpPr>
          <p:cNvPr id="707" name="Google Shape;707;p93"/>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43</a:t>
            </a:fld>
            <a:endParaRPr dirty="0"/>
          </a:p>
        </p:txBody>
      </p:sp>
      <p:pic>
        <p:nvPicPr>
          <p:cNvPr id="2" name="Picture 1">
            <a:extLst>
              <a:ext uri="{FF2B5EF4-FFF2-40B4-BE49-F238E27FC236}">
                <a16:creationId xmlns:a16="http://schemas.microsoft.com/office/drawing/2014/main" id="{FF677A84-F6FB-0E0A-05E9-1B6627796AFE}"/>
              </a:ext>
            </a:extLst>
          </p:cNvPr>
          <p:cNvPicPr>
            <a:picLocks noChangeAspect="1"/>
          </p:cNvPicPr>
          <p:nvPr/>
        </p:nvPicPr>
        <p:blipFill>
          <a:blip r:embed="rId4"/>
          <a:stretch>
            <a:fillRect/>
          </a:stretch>
        </p:blipFill>
        <p:spPr>
          <a:xfrm>
            <a:off x="9384632" y="5161547"/>
            <a:ext cx="2807368" cy="1696453"/>
          </a:xfrm>
          <a:prstGeom prst="rect">
            <a:avLst/>
          </a:prstGeom>
        </p:spPr>
      </p:pic>
      <p:pic>
        <p:nvPicPr>
          <p:cNvPr id="708" name="Google Shape;708;p93" descr="A picture containing engine, dirty, gear&#10;&#10;Description automatically generated"/>
          <p:cNvPicPr preferRelativeResize="0"/>
          <p:nvPr/>
        </p:nvPicPr>
        <p:blipFill rotWithShape="1">
          <a:blip r:embed="rId5">
            <a:alphaModFix/>
          </a:blip>
          <a:srcRect/>
          <a:stretch/>
        </p:blipFill>
        <p:spPr>
          <a:xfrm rot="5400000">
            <a:off x="6743150" y="1628225"/>
            <a:ext cx="5100638" cy="381586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2" name="Picture 1">
            <a:extLst>
              <a:ext uri="{FF2B5EF4-FFF2-40B4-BE49-F238E27FC236}">
                <a16:creationId xmlns:a16="http://schemas.microsoft.com/office/drawing/2014/main" id="{DEDC8D3D-A46C-F234-95A1-048277F37137}"/>
              </a:ext>
            </a:extLst>
          </p:cNvPr>
          <p:cNvPicPr>
            <a:picLocks noChangeAspect="1"/>
          </p:cNvPicPr>
          <p:nvPr/>
        </p:nvPicPr>
        <p:blipFill>
          <a:blip r:embed="rId3"/>
          <a:stretch>
            <a:fillRect/>
          </a:stretch>
        </p:blipFill>
        <p:spPr>
          <a:xfrm>
            <a:off x="9384632" y="5161547"/>
            <a:ext cx="2807368" cy="1696453"/>
          </a:xfrm>
          <a:prstGeom prst="rect">
            <a:avLst/>
          </a:prstGeom>
        </p:spPr>
      </p:pic>
      <p:pic>
        <p:nvPicPr>
          <p:cNvPr id="714" name="Google Shape;714;p94"/>
          <p:cNvPicPr preferRelativeResize="0"/>
          <p:nvPr/>
        </p:nvPicPr>
        <p:blipFill rotWithShape="1">
          <a:blip r:embed="rId4">
            <a:alphaModFix/>
          </a:blip>
          <a:srcRect l="25000" t="23332" r="21667" b="21111"/>
          <a:stretch/>
        </p:blipFill>
        <p:spPr>
          <a:xfrm>
            <a:off x="9242474" y="3235569"/>
            <a:ext cx="2502012" cy="1925978"/>
          </a:xfrm>
          <a:prstGeom prst="rect">
            <a:avLst/>
          </a:prstGeom>
          <a:noFill/>
          <a:ln>
            <a:noFill/>
          </a:ln>
        </p:spPr>
      </p:pic>
      <p:sp>
        <p:nvSpPr>
          <p:cNvPr id="715" name="Google Shape;715;p94"/>
          <p:cNvSpPr txBox="1">
            <a:spLocks noGrp="1"/>
          </p:cNvSpPr>
          <p:nvPr>
            <p:ph type="title"/>
          </p:nvPr>
        </p:nvSpPr>
        <p:spPr>
          <a:xfrm>
            <a:off x="379827" y="228600"/>
            <a:ext cx="11169747" cy="723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4000" dirty="0">
                <a:solidFill>
                  <a:srgbClr val="002060"/>
                </a:solidFill>
                <a:latin typeface="Verdana Pro SemiBold" panose="020B0704030504040204" pitchFamily="34" charset="0"/>
              </a:rPr>
              <a:t>CAA Inspection Records – Containers</a:t>
            </a:r>
            <a:br>
              <a:rPr lang="en-US" sz="40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262.16(b)(2)(iv)</a:t>
            </a:r>
            <a:endParaRPr sz="2800" dirty="0">
              <a:solidFill>
                <a:srgbClr val="002060"/>
              </a:solidFill>
              <a:latin typeface="Verdana Pro SemiBold" panose="020B0704030504040204" pitchFamily="34" charset="0"/>
            </a:endParaRPr>
          </a:p>
        </p:txBody>
      </p:sp>
      <p:sp>
        <p:nvSpPr>
          <p:cNvPr id="716" name="Google Shape;716;p94"/>
          <p:cNvSpPr txBox="1">
            <a:spLocks noGrp="1"/>
          </p:cNvSpPr>
          <p:nvPr>
            <p:ph type="body" idx="1"/>
          </p:nvPr>
        </p:nvSpPr>
        <p:spPr>
          <a:xfrm>
            <a:off x="533400" y="1447800"/>
            <a:ext cx="10854997" cy="4648200"/>
          </a:xfrm>
          <a:prstGeom prst="rect">
            <a:avLst/>
          </a:prstGeom>
          <a:noFill/>
          <a:ln>
            <a:noFill/>
          </a:ln>
        </p:spPr>
        <p:txBody>
          <a:bodyPr spcFirstLastPara="1" wrap="square" lIns="91425" tIns="45700" rIns="91425" bIns="45700" anchor="t" anchorCtr="0">
            <a:normAutofit fontScale="85000" lnSpcReduction="20000"/>
          </a:bodyPr>
          <a:lstStyle/>
          <a:p>
            <a:pPr marL="0" indent="0">
              <a:lnSpc>
                <a:spcPct val="110000"/>
              </a:lnSpc>
              <a:spcBef>
                <a:spcPts val="0"/>
              </a:spcBef>
              <a:buClr>
                <a:schemeClr val="dk2"/>
              </a:buClr>
              <a:buSzPct val="100000"/>
              <a:buNone/>
            </a:pPr>
            <a:r>
              <a:rPr lang="en-US" sz="2800" dirty="0">
                <a:solidFill>
                  <a:srgbClr val="002060"/>
                </a:solidFill>
                <a:latin typeface="Verdana Pro SemiBold" panose="020B0704030504040204" pitchFamily="34" charset="0"/>
              </a:rPr>
              <a:t>At least weekly, the generator must inspect Central Accumulation Areas (CAAs) looking for leaking containers and deterioration of containers caused by corrosion. </a:t>
            </a:r>
            <a:endParaRPr dirty="0">
              <a:solidFill>
                <a:srgbClr val="002060"/>
              </a:solidFill>
              <a:latin typeface="Verdana Pro SemiBold" panose="020B0704030504040204" pitchFamily="34" charset="0"/>
            </a:endParaRPr>
          </a:p>
          <a:p>
            <a:pPr marL="0" indent="0">
              <a:lnSpc>
                <a:spcPct val="110000"/>
              </a:lnSpc>
              <a:spcBef>
                <a:spcPts val="2400"/>
              </a:spcBef>
              <a:buClr>
                <a:schemeClr val="dk2"/>
              </a:buClr>
              <a:buSzPct val="100000"/>
              <a:buNone/>
            </a:pPr>
            <a:r>
              <a:rPr lang="en-US" sz="2800" dirty="0">
                <a:solidFill>
                  <a:srgbClr val="002060"/>
                </a:solidFill>
                <a:latin typeface="Verdana Pro SemiBold" panose="020B0704030504040204" pitchFamily="34" charset="0"/>
              </a:rPr>
              <a:t>Documentation of weekly inspections in Florida must include:</a:t>
            </a:r>
            <a:endParaRPr dirty="0">
              <a:solidFill>
                <a:srgbClr val="002060"/>
              </a:solidFill>
              <a:latin typeface="Verdana Pro SemiBold" panose="020B0704030504040204" pitchFamily="34" charset="0"/>
            </a:endParaRPr>
          </a:p>
          <a:p>
            <a:pPr lvl="0" indent="-457200" algn="l" rtl="0">
              <a:lnSpc>
                <a:spcPct val="100000"/>
              </a:lnSpc>
              <a:spcBef>
                <a:spcPts val="1800"/>
              </a:spcBef>
              <a:spcAft>
                <a:spcPts val="0"/>
              </a:spcAft>
              <a:buClr>
                <a:schemeClr val="dk2"/>
              </a:buClr>
              <a:buSzPct val="100000"/>
              <a:buFont typeface="Wingdings" panose="05000000000000000000" pitchFamily="2" charset="2"/>
              <a:buChar char="Ø"/>
            </a:pPr>
            <a:r>
              <a:rPr lang="en-US" sz="2600" dirty="0">
                <a:solidFill>
                  <a:srgbClr val="002060"/>
                </a:solidFill>
                <a:latin typeface="Verdana Pro SemiBold" panose="020B0704030504040204" pitchFamily="34" charset="0"/>
                <a:sym typeface="Arial"/>
              </a:rPr>
              <a:t>Include the date and time of the inspection, </a:t>
            </a:r>
            <a:endParaRPr dirty="0">
              <a:solidFill>
                <a:srgbClr val="002060"/>
              </a:solidFill>
              <a:latin typeface="Verdana Pro SemiBold" panose="020B0704030504040204" pitchFamily="34" charset="0"/>
            </a:endParaRPr>
          </a:p>
          <a:p>
            <a:pPr lvl="0" indent="-457200" algn="l" rtl="0">
              <a:lnSpc>
                <a:spcPct val="100000"/>
              </a:lnSpc>
              <a:spcBef>
                <a:spcPts val="1200"/>
              </a:spcBef>
              <a:spcAft>
                <a:spcPts val="0"/>
              </a:spcAft>
              <a:buClr>
                <a:schemeClr val="dk2"/>
              </a:buClr>
              <a:buSzPct val="100000"/>
              <a:buFont typeface="Wingdings" panose="05000000000000000000" pitchFamily="2" charset="2"/>
              <a:buChar char="Ø"/>
            </a:pPr>
            <a:r>
              <a:rPr lang="en-US" sz="2600" dirty="0">
                <a:solidFill>
                  <a:srgbClr val="002060"/>
                </a:solidFill>
                <a:latin typeface="Verdana Pro SemiBold" panose="020B0704030504040204" pitchFamily="34" charset="0"/>
                <a:sym typeface="Arial"/>
              </a:rPr>
              <a:t>the legibly printed name of the inspector, </a:t>
            </a:r>
            <a:endParaRPr dirty="0">
              <a:solidFill>
                <a:srgbClr val="002060"/>
              </a:solidFill>
              <a:latin typeface="Verdana Pro SemiBold" panose="020B0704030504040204" pitchFamily="34" charset="0"/>
            </a:endParaRPr>
          </a:p>
          <a:p>
            <a:pPr lvl="0" indent="-457200" algn="l" rtl="0">
              <a:lnSpc>
                <a:spcPct val="100000"/>
              </a:lnSpc>
              <a:spcBef>
                <a:spcPts val="1200"/>
              </a:spcBef>
              <a:spcAft>
                <a:spcPts val="0"/>
              </a:spcAft>
              <a:buClr>
                <a:schemeClr val="dk2"/>
              </a:buClr>
              <a:buSzPct val="100000"/>
              <a:buFont typeface="Wingdings" panose="05000000000000000000" pitchFamily="2" charset="2"/>
              <a:buChar char="Ø"/>
            </a:pPr>
            <a:r>
              <a:rPr lang="en-US" sz="2600" dirty="0">
                <a:solidFill>
                  <a:srgbClr val="002060"/>
                </a:solidFill>
                <a:latin typeface="Verdana Pro SemiBold" panose="020B0704030504040204" pitchFamily="34" charset="0"/>
                <a:sym typeface="Arial"/>
              </a:rPr>
              <a:t>the number of containers, </a:t>
            </a:r>
            <a:endParaRPr dirty="0">
              <a:solidFill>
                <a:srgbClr val="002060"/>
              </a:solidFill>
              <a:latin typeface="Verdana Pro SemiBold" panose="020B0704030504040204" pitchFamily="34" charset="0"/>
            </a:endParaRPr>
          </a:p>
          <a:p>
            <a:pPr lvl="0" indent="-457200" algn="l" rtl="0">
              <a:lnSpc>
                <a:spcPct val="100000"/>
              </a:lnSpc>
              <a:spcBef>
                <a:spcPts val="1200"/>
              </a:spcBef>
              <a:spcAft>
                <a:spcPts val="0"/>
              </a:spcAft>
              <a:buClr>
                <a:schemeClr val="dk2"/>
              </a:buClr>
              <a:buSzPct val="100000"/>
              <a:buFont typeface="Wingdings" panose="05000000000000000000" pitchFamily="2" charset="2"/>
              <a:buChar char="Ø"/>
            </a:pPr>
            <a:r>
              <a:rPr lang="en-US" sz="2600" dirty="0">
                <a:solidFill>
                  <a:srgbClr val="002060"/>
                </a:solidFill>
                <a:latin typeface="Verdana Pro SemiBold" panose="020B0704030504040204" pitchFamily="34" charset="0"/>
                <a:sym typeface="Arial"/>
              </a:rPr>
              <a:t>the condition of the containers, </a:t>
            </a:r>
            <a:endParaRPr dirty="0">
              <a:solidFill>
                <a:srgbClr val="002060"/>
              </a:solidFill>
              <a:latin typeface="Verdana Pro SemiBold" panose="020B0704030504040204" pitchFamily="34" charset="0"/>
            </a:endParaRPr>
          </a:p>
          <a:p>
            <a:pPr lvl="0" indent="-457200" algn="l" rtl="0">
              <a:lnSpc>
                <a:spcPct val="100000"/>
              </a:lnSpc>
              <a:spcBef>
                <a:spcPts val="1200"/>
              </a:spcBef>
              <a:spcAft>
                <a:spcPts val="0"/>
              </a:spcAft>
              <a:buClr>
                <a:schemeClr val="dk2"/>
              </a:buClr>
              <a:buSzPct val="100000"/>
              <a:buFont typeface="Wingdings" panose="05000000000000000000" pitchFamily="2" charset="2"/>
              <a:buChar char="Ø"/>
            </a:pPr>
            <a:r>
              <a:rPr lang="en-US" sz="2600" dirty="0">
                <a:solidFill>
                  <a:srgbClr val="002060"/>
                </a:solidFill>
                <a:latin typeface="Verdana Pro SemiBold" panose="020B0704030504040204" pitchFamily="34" charset="0"/>
                <a:sym typeface="Arial"/>
              </a:rPr>
              <a:t>a notation of the observations made, and </a:t>
            </a:r>
            <a:endParaRPr dirty="0">
              <a:solidFill>
                <a:srgbClr val="002060"/>
              </a:solidFill>
              <a:latin typeface="Verdana Pro SemiBold" panose="020B0704030504040204" pitchFamily="34" charset="0"/>
            </a:endParaRPr>
          </a:p>
          <a:p>
            <a:pPr lvl="0" indent="-457200" algn="l" rtl="0">
              <a:lnSpc>
                <a:spcPct val="100000"/>
              </a:lnSpc>
              <a:spcBef>
                <a:spcPts val="1200"/>
              </a:spcBef>
              <a:spcAft>
                <a:spcPts val="0"/>
              </a:spcAft>
              <a:buClr>
                <a:schemeClr val="dk2"/>
              </a:buClr>
              <a:buSzPct val="100000"/>
              <a:buFont typeface="Wingdings" panose="05000000000000000000" pitchFamily="2" charset="2"/>
              <a:buChar char="Ø"/>
            </a:pPr>
            <a:r>
              <a:rPr lang="en-US" sz="2600" dirty="0">
                <a:solidFill>
                  <a:srgbClr val="002060"/>
                </a:solidFill>
                <a:latin typeface="Verdana Pro SemiBold" panose="020B0704030504040204" pitchFamily="34" charset="0"/>
                <a:sym typeface="Arial"/>
              </a:rPr>
              <a:t>the date and nature of any repairs or other remedial actions</a:t>
            </a:r>
            <a:endParaRPr dirty="0">
              <a:solidFill>
                <a:srgbClr val="002060"/>
              </a:solidFill>
              <a:latin typeface="Verdana Pro SemiBold" panose="020B070403050404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2" name="Picture 1">
            <a:extLst>
              <a:ext uri="{FF2B5EF4-FFF2-40B4-BE49-F238E27FC236}">
                <a16:creationId xmlns:a16="http://schemas.microsoft.com/office/drawing/2014/main" id="{AF9C819A-18A8-ABDE-D161-B2AC06D49A0E}"/>
              </a:ext>
            </a:extLst>
          </p:cNvPr>
          <p:cNvPicPr>
            <a:picLocks noChangeAspect="1"/>
          </p:cNvPicPr>
          <p:nvPr/>
        </p:nvPicPr>
        <p:blipFill>
          <a:blip r:embed="rId3"/>
          <a:stretch>
            <a:fillRect/>
          </a:stretch>
        </p:blipFill>
        <p:spPr>
          <a:xfrm>
            <a:off x="9384632" y="5161547"/>
            <a:ext cx="2807368" cy="1696453"/>
          </a:xfrm>
          <a:prstGeom prst="rect">
            <a:avLst/>
          </a:prstGeom>
        </p:spPr>
      </p:pic>
      <p:sp>
        <p:nvSpPr>
          <p:cNvPr id="722" name="Google Shape;722;p95"/>
          <p:cNvSpPr txBox="1">
            <a:spLocks noGrp="1"/>
          </p:cNvSpPr>
          <p:nvPr>
            <p:ph type="title"/>
          </p:nvPr>
        </p:nvSpPr>
        <p:spPr>
          <a:xfrm>
            <a:off x="838200" y="5555"/>
            <a:ext cx="10515600" cy="106124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Times New Roman"/>
              <a:buNone/>
            </a:pPr>
            <a:r>
              <a:rPr lang="en-US" sz="4400" dirty="0">
                <a:solidFill>
                  <a:srgbClr val="002060"/>
                </a:solidFill>
                <a:latin typeface="Verdana Pro SemiBold" panose="020B0704030504040204" pitchFamily="34" charset="0"/>
              </a:rPr>
              <a:t>Weekly Inspection Form Example</a:t>
            </a:r>
            <a:br>
              <a:rPr lang="en-US" sz="4000" dirty="0">
                <a:solidFill>
                  <a:srgbClr val="002060"/>
                </a:solidFill>
                <a:latin typeface="Verdana Pro SemiBold" panose="020B0704030504040204" pitchFamily="34" charset="0"/>
              </a:rPr>
            </a:br>
            <a:r>
              <a:rPr lang="en-US" sz="3100" dirty="0">
                <a:solidFill>
                  <a:srgbClr val="002060"/>
                </a:solidFill>
                <a:latin typeface="Verdana Pro SemiBold" panose="020B0704030504040204" pitchFamily="34" charset="0"/>
              </a:rPr>
              <a:t>Meets Florida Requirements</a:t>
            </a:r>
            <a:endParaRPr dirty="0">
              <a:solidFill>
                <a:srgbClr val="002060"/>
              </a:solidFill>
              <a:latin typeface="Verdana Pro SemiBold" panose="020B0704030504040204" pitchFamily="34" charset="0"/>
            </a:endParaRPr>
          </a:p>
        </p:txBody>
      </p:sp>
      <p:sp>
        <p:nvSpPr>
          <p:cNvPr id="723" name="Google Shape;723;p95"/>
          <p:cNvSpPr txBox="1">
            <a:spLocks noGrp="1"/>
          </p:cNvSpPr>
          <p:nvPr>
            <p:ph type="body" idx="1"/>
          </p:nvPr>
        </p:nvSpPr>
        <p:spPr>
          <a:xfrm>
            <a:off x="7705724" y="1228731"/>
            <a:ext cx="4105276" cy="5019673"/>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Weekly inspections conducted and documented (in Central Accumulation Areas)</a:t>
            </a:r>
          </a:p>
          <a:p>
            <a:pPr marL="342900" lvl="0" indent="-342900" algn="l" rtl="0">
              <a:lnSpc>
                <a:spcPct val="90000"/>
              </a:lnSpc>
              <a:spcBef>
                <a:spcPts val="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u="sng" dirty="0">
                <a:solidFill>
                  <a:srgbClr val="002060"/>
                </a:solidFill>
                <a:latin typeface="Verdana Pro SemiBold" panose="020B0704030504040204" pitchFamily="34" charset="0"/>
                <a:hlinkClick r:id="rId4">
                  <a:extLst>
                    <a:ext uri="{A12FA001-AC4F-418D-AE19-62706E023703}">
                      <ahyp:hlinkClr xmlns:ahyp="http://schemas.microsoft.com/office/drawing/2018/hyperlinkcolor" val="tx"/>
                    </a:ext>
                  </a:extLst>
                </a:hlinkClick>
              </a:rPr>
              <a:t>https://floridadep.gov/waste/permitting-compliance-assistance/content/hazardous-waste-publications</a:t>
            </a:r>
            <a:r>
              <a:rPr lang="en-US" sz="2400" dirty="0">
                <a:solidFill>
                  <a:srgbClr val="002060"/>
                </a:solidFill>
                <a:latin typeface="Verdana Pro SemiBold" panose="020B0704030504040204" pitchFamily="34" charset="0"/>
              </a:rPr>
              <a:t> </a:t>
            </a:r>
            <a:endParaRPr dirty="0">
              <a:solidFill>
                <a:srgbClr val="002060"/>
              </a:solidFill>
              <a:latin typeface="Verdana Pro SemiBold" panose="020B0704030504040204" pitchFamily="34" charset="0"/>
            </a:endParaRPr>
          </a:p>
        </p:txBody>
      </p:sp>
      <p:sp>
        <p:nvSpPr>
          <p:cNvPr id="724" name="Google Shape;724;p95"/>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45</a:t>
            </a:fld>
            <a:endParaRPr dirty="0"/>
          </a:p>
        </p:txBody>
      </p:sp>
      <p:pic>
        <p:nvPicPr>
          <p:cNvPr id="725" name="Google Shape;725;p95"/>
          <p:cNvPicPr preferRelativeResize="0"/>
          <p:nvPr/>
        </p:nvPicPr>
        <p:blipFill rotWithShape="1">
          <a:blip r:embed="rId5">
            <a:alphaModFix/>
          </a:blip>
          <a:srcRect/>
          <a:stretch/>
        </p:blipFill>
        <p:spPr>
          <a:xfrm>
            <a:off x="381000" y="1123950"/>
            <a:ext cx="7324725" cy="5276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6"/>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46</a:t>
            </a:fld>
            <a:endParaRPr dirty="0"/>
          </a:p>
        </p:txBody>
      </p:sp>
      <p:pic>
        <p:nvPicPr>
          <p:cNvPr id="732" name="Google Shape;732;p96" descr="A picture containing text, building&#10;&#10;Description automatically generated"/>
          <p:cNvPicPr preferRelativeResize="0"/>
          <p:nvPr/>
        </p:nvPicPr>
        <p:blipFill rotWithShape="1">
          <a:blip r:embed="rId3">
            <a:alphaModFix/>
          </a:blip>
          <a:srcRect r="38889"/>
          <a:stretch/>
        </p:blipFill>
        <p:spPr>
          <a:xfrm rot="5400000">
            <a:off x="985661" y="-347839"/>
            <a:ext cx="5991578" cy="7353300"/>
          </a:xfrm>
          <a:prstGeom prst="rect">
            <a:avLst/>
          </a:prstGeom>
          <a:noFill/>
          <a:ln>
            <a:noFill/>
          </a:ln>
          <a:effectLst>
            <a:outerShdw blurRad="292100" dist="139700" dir="2700000" algn="tl" rotWithShape="0">
              <a:srgbClr val="333333">
                <a:alpha val="64705"/>
              </a:srgbClr>
            </a:outerShdw>
          </a:effectLst>
        </p:spPr>
      </p:pic>
      <p:sp>
        <p:nvSpPr>
          <p:cNvPr id="733" name="Google Shape;733;p96"/>
          <p:cNvSpPr txBox="1"/>
          <p:nvPr/>
        </p:nvSpPr>
        <p:spPr>
          <a:xfrm>
            <a:off x="2590800" y="533400"/>
            <a:ext cx="3048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Good aisle space!</a:t>
            </a:r>
            <a:endParaRPr dirty="0"/>
          </a:p>
        </p:txBody>
      </p:sp>
      <p:sp>
        <p:nvSpPr>
          <p:cNvPr id="734" name="Google Shape;734;p96"/>
          <p:cNvSpPr txBox="1">
            <a:spLocks noGrp="1"/>
          </p:cNvSpPr>
          <p:nvPr>
            <p:ph type="body" idx="1"/>
          </p:nvPr>
        </p:nvSpPr>
        <p:spPr>
          <a:xfrm>
            <a:off x="7891462" y="333022"/>
            <a:ext cx="4105276" cy="50196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000"/>
              <a:buNone/>
            </a:pPr>
            <a:r>
              <a:rPr lang="en-US" sz="4000" dirty="0">
                <a:solidFill>
                  <a:srgbClr val="002060"/>
                </a:solidFill>
                <a:latin typeface="Verdana Pro SemiBold" panose="020B0704030504040204" pitchFamily="34" charset="0"/>
              </a:rPr>
              <a:t>Aisle Space</a:t>
            </a: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i="1" dirty="0">
                <a:solidFill>
                  <a:srgbClr val="002060"/>
                </a:solidFill>
                <a:latin typeface="Verdana Pro SemiBold" panose="020B0704030504040204" pitchFamily="34" charset="0"/>
              </a:rPr>
              <a:t>40 CFR 262.16(b)(8)(v) </a:t>
            </a: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Must be maintained to allow unobstructed movement of personnel, fire protection equipment, spill equipment, etc.</a:t>
            </a: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endParaRPr dirty="0">
              <a:solidFill>
                <a:srgbClr val="002060"/>
              </a:solidFill>
              <a:latin typeface="Verdana Pro SemiBold" panose="020B0704030504040204" pitchFamily="34" charset="0"/>
            </a:endParaRPr>
          </a:p>
          <a:p>
            <a:pPr marL="342900" lvl="0" indent="-342900" algn="l" rtl="0">
              <a:lnSpc>
                <a:spcPct val="90000"/>
              </a:lnSpc>
              <a:spcBef>
                <a:spcPts val="75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Also required in SAAs</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B5E06351-931C-BF6C-F41F-4C5FE35EAB1B}"/>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7"/>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47</a:t>
            </a:fld>
            <a:endParaRPr dirty="0"/>
          </a:p>
        </p:txBody>
      </p:sp>
      <p:sp>
        <p:nvSpPr>
          <p:cNvPr id="741" name="Google Shape;741;p97"/>
          <p:cNvSpPr txBox="1">
            <a:spLocks noGrp="1"/>
          </p:cNvSpPr>
          <p:nvPr>
            <p:ph type="body" idx="1"/>
          </p:nvPr>
        </p:nvSpPr>
        <p:spPr>
          <a:xfrm>
            <a:off x="5638800" y="333023"/>
            <a:ext cx="6357938" cy="733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000"/>
              <a:buNone/>
            </a:pPr>
            <a:r>
              <a:rPr lang="en-US" sz="4000" dirty="0">
                <a:solidFill>
                  <a:srgbClr val="002060"/>
                </a:solidFill>
                <a:latin typeface="Verdana Pro SemiBold" panose="020B0704030504040204" pitchFamily="34" charset="0"/>
              </a:rPr>
              <a:t>Improper Aisle Space</a:t>
            </a:r>
            <a:endParaRPr dirty="0">
              <a:solidFill>
                <a:srgbClr val="002060"/>
              </a:solidFill>
              <a:latin typeface="Verdana Pro SemiBold" panose="020B0704030504040204" pitchFamily="34" charset="0"/>
            </a:endParaRPr>
          </a:p>
        </p:txBody>
      </p:sp>
      <p:pic>
        <p:nvPicPr>
          <p:cNvPr id="742" name="Google Shape;742;p97" descr="A picture containing building, old, dirty, stone&#10;&#10;Description automatically generated"/>
          <p:cNvPicPr preferRelativeResize="0"/>
          <p:nvPr/>
        </p:nvPicPr>
        <p:blipFill rotWithShape="1">
          <a:blip r:embed="rId3">
            <a:alphaModFix/>
          </a:blip>
          <a:srcRect/>
          <a:stretch/>
        </p:blipFill>
        <p:spPr>
          <a:xfrm rot="5400000">
            <a:off x="-152399" y="1095021"/>
            <a:ext cx="6095998" cy="4571999"/>
          </a:xfrm>
          <a:prstGeom prst="rect">
            <a:avLst/>
          </a:prstGeom>
          <a:noFill/>
          <a:ln>
            <a:noFill/>
          </a:ln>
        </p:spPr>
      </p:pic>
      <p:sp>
        <p:nvSpPr>
          <p:cNvPr id="743" name="Google Shape;743;p97"/>
          <p:cNvSpPr txBox="1"/>
          <p:nvPr/>
        </p:nvSpPr>
        <p:spPr>
          <a:xfrm>
            <a:off x="609600" y="5044066"/>
            <a:ext cx="4572000"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Verdana Pro SemiBold" panose="020B0704030504040204" pitchFamily="34" charset="0"/>
                <a:sym typeface="Arial"/>
              </a:rPr>
              <a:t>If this was HW it would be bad aisle space!</a:t>
            </a:r>
            <a:endParaRPr dirty="0">
              <a:latin typeface="Verdana Pro SemiBold" panose="020B0704030504040204" pitchFamily="34" charset="0"/>
            </a:endParaRPr>
          </a:p>
        </p:txBody>
      </p:sp>
      <p:pic>
        <p:nvPicPr>
          <p:cNvPr id="744" name="Google Shape;744;p97" descr="A picture containing text, outdoor&#10;&#10;Description automatically generated"/>
          <p:cNvPicPr preferRelativeResize="0"/>
          <p:nvPr/>
        </p:nvPicPr>
        <p:blipFill rotWithShape="1">
          <a:blip r:embed="rId4">
            <a:alphaModFix/>
          </a:blip>
          <a:srcRect l="16595"/>
          <a:stretch/>
        </p:blipFill>
        <p:spPr>
          <a:xfrm>
            <a:off x="5943600" y="1028996"/>
            <a:ext cx="6125646" cy="55083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98" descr="Sticky notes with question marks"/>
          <p:cNvPicPr preferRelativeResize="0"/>
          <p:nvPr/>
        </p:nvPicPr>
        <p:blipFill rotWithShape="1">
          <a:blip r:embed="rId3">
            <a:alphaModFix/>
          </a:blip>
          <a:srcRect/>
          <a:stretch/>
        </p:blipFill>
        <p:spPr>
          <a:xfrm>
            <a:off x="104775" y="1596627"/>
            <a:ext cx="6384728" cy="4256485"/>
          </a:xfrm>
          <a:prstGeom prst="rect">
            <a:avLst/>
          </a:prstGeom>
          <a:noFill/>
          <a:ln>
            <a:noFill/>
          </a:ln>
        </p:spPr>
      </p:pic>
      <p:sp>
        <p:nvSpPr>
          <p:cNvPr id="751" name="Google Shape;751;p98"/>
          <p:cNvSpPr txBox="1">
            <a:spLocks noGrp="1"/>
          </p:cNvSpPr>
          <p:nvPr>
            <p:ph type="title"/>
          </p:nvPr>
        </p:nvSpPr>
        <p:spPr>
          <a:xfrm>
            <a:off x="1221869" y="205234"/>
            <a:ext cx="6449951" cy="7091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8DC2"/>
              </a:buClr>
              <a:buSzPts val="3600"/>
              <a:buFont typeface="Times New Roman"/>
              <a:buNone/>
            </a:pPr>
            <a:r>
              <a:rPr lang="en-US" sz="3600" dirty="0">
                <a:solidFill>
                  <a:srgbClr val="002060"/>
                </a:solidFill>
                <a:latin typeface="Verdana Pro SemiBold" panose="020B0704030504040204" pitchFamily="34" charset="0"/>
              </a:rPr>
              <a:t>Questions?</a:t>
            </a:r>
            <a:endParaRPr dirty="0">
              <a:solidFill>
                <a:srgbClr val="002060"/>
              </a:solidFill>
              <a:latin typeface="Verdana Pro SemiBold" panose="020B0704030504040204" pitchFamily="34" charset="0"/>
            </a:endParaRPr>
          </a:p>
        </p:txBody>
      </p:sp>
      <p:sp>
        <p:nvSpPr>
          <p:cNvPr id="752" name="Google Shape;752;p98"/>
          <p:cNvSpPr txBox="1">
            <a:spLocks noGrp="1"/>
          </p:cNvSpPr>
          <p:nvPr>
            <p:ph type="sldNum" idx="12"/>
          </p:nvPr>
        </p:nvSpPr>
        <p:spPr>
          <a:xfrm>
            <a:off x="104775" y="6650830"/>
            <a:ext cx="2743200" cy="1381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48</a:t>
            </a:fld>
            <a:endParaRPr dirty="0"/>
          </a:p>
        </p:txBody>
      </p:sp>
      <p:sp>
        <p:nvSpPr>
          <p:cNvPr id="753" name="Google Shape;753;p98"/>
          <p:cNvSpPr txBox="1"/>
          <p:nvPr/>
        </p:nvSpPr>
        <p:spPr>
          <a:xfrm>
            <a:off x="6305006" y="2016729"/>
            <a:ext cx="5409741" cy="26776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a:buNone/>
            </a:pPr>
            <a:r>
              <a:rPr lang="en-US" sz="2400" b="1" dirty="0">
                <a:solidFill>
                  <a:srgbClr val="002060"/>
                </a:solidFill>
                <a:latin typeface="Verdana Pro SemiBold" panose="020B0704030504040204" pitchFamily="34" charset="0"/>
                <a:sym typeface="Arial"/>
              </a:rPr>
              <a:t>Sondra McCulloch</a:t>
            </a:r>
            <a:endParaRPr dirty="0">
              <a:solidFill>
                <a:srgbClr val="002060"/>
              </a:solidFill>
              <a:latin typeface="Verdana Pro SemiBold" panose="020B0704030504040204" pitchFamily="34" charset="0"/>
            </a:endParaRPr>
          </a:p>
          <a:p>
            <a:pPr marL="0" marR="0" lvl="0" indent="0" algn="ctr" rtl="0">
              <a:spcBef>
                <a:spcPts val="0"/>
              </a:spcBef>
              <a:spcAft>
                <a:spcPts val="0"/>
              </a:spcAft>
              <a:buClr>
                <a:schemeClr val="dk2"/>
              </a:buClr>
              <a:buSzPts val="2400"/>
              <a:buFont typeface="Arial"/>
              <a:buNone/>
            </a:pPr>
            <a:r>
              <a:rPr lang="en-US" sz="2400" dirty="0">
                <a:solidFill>
                  <a:srgbClr val="002060"/>
                </a:solidFill>
                <a:latin typeface="Verdana Pro SemiBold" panose="020B0704030504040204" pitchFamily="34" charset="0"/>
                <a:sym typeface="Arial"/>
              </a:rPr>
              <a:t>Environmental Specialist II</a:t>
            </a:r>
            <a:endParaRPr dirty="0">
              <a:solidFill>
                <a:srgbClr val="002060"/>
              </a:solidFill>
              <a:latin typeface="Verdana Pro SemiBold" panose="020B0704030504040204" pitchFamily="34" charset="0"/>
            </a:endParaRPr>
          </a:p>
          <a:p>
            <a:pPr marL="0" marR="0" lvl="0" indent="0" algn="ctr" rtl="0">
              <a:spcBef>
                <a:spcPts val="0"/>
              </a:spcBef>
              <a:spcAft>
                <a:spcPts val="0"/>
              </a:spcAft>
              <a:buClr>
                <a:schemeClr val="dk1"/>
              </a:buClr>
              <a:buSzPts val="2400"/>
              <a:buFont typeface="Arial"/>
              <a:buNone/>
            </a:pPr>
            <a:endParaRPr sz="2400" b="1" dirty="0">
              <a:solidFill>
                <a:srgbClr val="002060"/>
              </a:solidFill>
              <a:latin typeface="Verdana Pro SemiBold" panose="020B0704030504040204" pitchFamily="34" charset="0"/>
              <a:sym typeface="Arial"/>
            </a:endParaRPr>
          </a:p>
          <a:p>
            <a:pPr marL="0" marR="0" lvl="0" indent="0" algn="ctr" rtl="0">
              <a:spcBef>
                <a:spcPts val="0"/>
              </a:spcBef>
              <a:spcAft>
                <a:spcPts val="0"/>
              </a:spcAft>
              <a:buClr>
                <a:schemeClr val="dk2"/>
              </a:buClr>
              <a:buSzPts val="2400"/>
              <a:buFont typeface="Arial"/>
              <a:buNone/>
            </a:pPr>
            <a:r>
              <a:rPr lang="en-US" sz="2400" b="1" dirty="0">
                <a:solidFill>
                  <a:srgbClr val="002060"/>
                </a:solidFill>
                <a:latin typeface="Verdana Pro SemiBold" panose="020B0704030504040204" pitchFamily="34" charset="0"/>
              </a:rPr>
              <a:t>Volusia County </a:t>
            </a:r>
          </a:p>
          <a:p>
            <a:pPr marL="0" marR="0" lvl="0" indent="0" algn="ctr" rtl="0">
              <a:spcBef>
                <a:spcPts val="0"/>
              </a:spcBef>
              <a:spcAft>
                <a:spcPts val="0"/>
              </a:spcAft>
              <a:buClr>
                <a:schemeClr val="dk2"/>
              </a:buClr>
              <a:buSzPts val="2400"/>
              <a:buFont typeface="Arial"/>
              <a:buNone/>
            </a:pPr>
            <a:r>
              <a:rPr lang="en-US" sz="2400" b="1" dirty="0">
                <a:solidFill>
                  <a:srgbClr val="002060"/>
                </a:solidFill>
                <a:latin typeface="Verdana Pro SemiBold" panose="020B0704030504040204" pitchFamily="34" charset="0"/>
              </a:rPr>
              <a:t>Environmental Management</a:t>
            </a:r>
          </a:p>
          <a:p>
            <a:pPr marL="0" marR="0" lvl="0" indent="0" algn="ctr" rtl="0">
              <a:spcBef>
                <a:spcPts val="0"/>
              </a:spcBef>
              <a:spcAft>
                <a:spcPts val="0"/>
              </a:spcAft>
              <a:buClr>
                <a:schemeClr val="dk2"/>
              </a:buClr>
              <a:buSzPts val="2400"/>
              <a:buFont typeface="Arial"/>
              <a:buNone/>
            </a:pPr>
            <a:r>
              <a:rPr lang="en-US" sz="2400" b="1" dirty="0">
                <a:solidFill>
                  <a:srgbClr val="002060"/>
                </a:solidFill>
                <a:latin typeface="Verdana Pro SemiBold" panose="020B0704030504040204" pitchFamily="34" charset="0"/>
              </a:rPr>
              <a:t>Pollution Control</a:t>
            </a:r>
            <a:endParaRPr dirty="0">
              <a:solidFill>
                <a:srgbClr val="002060"/>
              </a:solidFill>
              <a:latin typeface="Verdana Pro SemiBold" panose="020B0704030504040204" pitchFamily="34" charset="0"/>
            </a:endParaRPr>
          </a:p>
          <a:p>
            <a:pPr marL="0" marR="0" lvl="0" indent="0" algn="ctr" rtl="0">
              <a:spcBef>
                <a:spcPts val="0"/>
              </a:spcBef>
              <a:spcAft>
                <a:spcPts val="0"/>
              </a:spcAft>
              <a:buClr>
                <a:schemeClr val="dk2"/>
              </a:buClr>
              <a:buSzPts val="2400"/>
              <a:buFont typeface="Arial"/>
              <a:buNone/>
            </a:pPr>
            <a:r>
              <a:rPr lang="en-US" sz="2400" b="1" dirty="0">
                <a:solidFill>
                  <a:srgbClr val="002060"/>
                </a:solidFill>
                <a:latin typeface="Verdana Pro SemiBold" panose="020B0704030504040204" pitchFamily="34" charset="0"/>
                <a:sym typeface="Arial"/>
              </a:rPr>
              <a:t>386-736-5927</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714A2CB6-6070-AD2A-DA87-2A6E7FC73A92}"/>
              </a:ext>
            </a:extLst>
          </p:cNvPr>
          <p:cNvPicPr>
            <a:picLocks noChangeAspect="1"/>
          </p:cNvPicPr>
          <p:nvPr/>
        </p:nvPicPr>
        <p:blipFill>
          <a:blip r:embed="rId4"/>
          <a:stretch>
            <a:fillRect/>
          </a:stretch>
        </p:blipFill>
        <p:spPr>
          <a:xfrm>
            <a:off x="9384632" y="5161547"/>
            <a:ext cx="2807368" cy="16964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8"/>
          <p:cNvSpPr txBox="1">
            <a:spLocks noGrp="1"/>
          </p:cNvSpPr>
          <p:nvPr>
            <p:ph type="title"/>
          </p:nvPr>
        </p:nvSpPr>
        <p:spPr>
          <a:xfrm>
            <a:off x="984738" y="0"/>
            <a:ext cx="10438228" cy="10612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Times New Roman"/>
              <a:buNone/>
            </a:pPr>
            <a:r>
              <a:rPr lang="en-US" sz="4000" dirty="0">
                <a:solidFill>
                  <a:srgbClr val="002060"/>
                </a:solidFill>
                <a:latin typeface="Verdana Pro SemiBold" panose="020B0704030504040204" pitchFamily="34" charset="0"/>
              </a:rPr>
              <a:t>What is a Small Quantity Generator?</a:t>
            </a:r>
            <a:br>
              <a:rPr lang="en-US" sz="3200" dirty="0">
                <a:solidFill>
                  <a:srgbClr val="002060"/>
                </a:solidFill>
                <a:latin typeface="Verdana Pro SemiBold" panose="020B0704030504040204" pitchFamily="34" charset="0"/>
              </a:rPr>
            </a:br>
            <a:r>
              <a:rPr lang="en-US" sz="2800" dirty="0">
                <a:solidFill>
                  <a:srgbClr val="002060"/>
                </a:solidFill>
                <a:latin typeface="Verdana Pro SemiBold" panose="020B0704030504040204" pitchFamily="34" charset="0"/>
              </a:rPr>
              <a:t>40 CFR 260.10</a:t>
            </a:r>
            <a:endParaRPr dirty="0">
              <a:solidFill>
                <a:srgbClr val="002060"/>
              </a:solidFill>
              <a:latin typeface="Verdana Pro SemiBold" panose="020B0704030504040204" pitchFamily="34" charset="0"/>
            </a:endParaRPr>
          </a:p>
        </p:txBody>
      </p:sp>
      <p:pic>
        <p:nvPicPr>
          <p:cNvPr id="2" name="Picture 1">
            <a:extLst>
              <a:ext uri="{FF2B5EF4-FFF2-40B4-BE49-F238E27FC236}">
                <a16:creationId xmlns:a16="http://schemas.microsoft.com/office/drawing/2014/main" id="{015B9C50-AAA8-B4C2-B313-98C5D1FEB635}"/>
              </a:ext>
            </a:extLst>
          </p:cNvPr>
          <p:cNvPicPr>
            <a:picLocks noChangeAspect="1"/>
          </p:cNvPicPr>
          <p:nvPr/>
        </p:nvPicPr>
        <p:blipFill>
          <a:blip r:embed="rId3"/>
          <a:stretch>
            <a:fillRect/>
          </a:stretch>
        </p:blipFill>
        <p:spPr>
          <a:xfrm>
            <a:off x="9372600" y="5462337"/>
            <a:ext cx="2671011" cy="1395663"/>
          </a:xfrm>
          <a:prstGeom prst="rect">
            <a:avLst/>
          </a:prstGeom>
        </p:spPr>
      </p:pic>
      <p:sp>
        <p:nvSpPr>
          <p:cNvPr id="386" name="Google Shape;386;p58"/>
          <p:cNvSpPr txBox="1">
            <a:spLocks noGrp="1"/>
          </p:cNvSpPr>
          <p:nvPr>
            <p:ph type="body" idx="1"/>
          </p:nvPr>
        </p:nvSpPr>
        <p:spPr>
          <a:xfrm>
            <a:off x="270742" y="919163"/>
            <a:ext cx="10782300" cy="5608246"/>
          </a:xfrm>
          <a:prstGeom prst="rect">
            <a:avLst/>
          </a:prstGeom>
          <a:solidFill>
            <a:schemeClr val="bg1"/>
          </a:solid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2"/>
              </a:buClr>
              <a:buSzPts val="2400"/>
              <a:buFont typeface="Wingdings" panose="05000000000000000000" pitchFamily="2" charset="2"/>
              <a:buChar char="Ø"/>
            </a:pPr>
            <a:r>
              <a:rPr lang="en-US" sz="2400" dirty="0">
                <a:solidFill>
                  <a:srgbClr val="002060"/>
                </a:solidFill>
                <a:latin typeface="Verdana Pro SemiBold" panose="020B0704030504040204" pitchFamily="34" charset="0"/>
              </a:rPr>
              <a:t>A facility will be a SQG if they:</a:t>
            </a:r>
            <a:endParaRPr dirty="0">
              <a:solidFill>
                <a:srgbClr val="002060"/>
              </a:solidFill>
              <a:latin typeface="Verdana Pro SemiBold" panose="020B0704030504040204" pitchFamily="34" charset="0"/>
            </a:endParaRPr>
          </a:p>
          <a:p>
            <a:pPr marL="347663" lvl="1" indent="-347663" algn="l" rtl="0">
              <a:lnSpc>
                <a:spcPct val="100000"/>
              </a:lnSpc>
              <a:spcBef>
                <a:spcPts val="2400"/>
              </a:spcBef>
              <a:spcAft>
                <a:spcPts val="0"/>
              </a:spcAft>
              <a:buClr>
                <a:schemeClr val="dk2"/>
              </a:buClr>
              <a:buSzPts val="2400"/>
              <a:buFont typeface="Wingdings" panose="05000000000000000000" pitchFamily="2" charset="2"/>
              <a:buChar char="Ø"/>
            </a:pPr>
            <a:r>
              <a:rPr lang="en-US" sz="2000" dirty="0">
                <a:solidFill>
                  <a:srgbClr val="002060"/>
                </a:solidFill>
                <a:latin typeface="Verdana Pro SemiBold" panose="020B0704030504040204" pitchFamily="34" charset="0"/>
              </a:rPr>
              <a:t>Generate more than 220 pounds but less than 2,200 pounds of non-acute hazardous waste in a </a:t>
            </a:r>
            <a:r>
              <a:rPr lang="en-US" sz="2000" u="sng" dirty="0">
                <a:solidFill>
                  <a:srgbClr val="002060"/>
                </a:solidFill>
                <a:latin typeface="Verdana Pro SemiBold" panose="020B0704030504040204" pitchFamily="34" charset="0"/>
              </a:rPr>
              <a:t>calendar month*</a:t>
            </a:r>
            <a:r>
              <a:rPr lang="en-US" sz="2000" dirty="0">
                <a:solidFill>
                  <a:srgbClr val="002060"/>
                </a:solidFill>
                <a:latin typeface="Verdana Pro SemiBold" panose="020B0704030504040204" pitchFamily="34" charset="0"/>
              </a:rPr>
              <a:t> </a:t>
            </a:r>
            <a:r>
              <a:rPr lang="en-US" sz="2000" dirty="0">
                <a:solidFill>
                  <a:srgbClr val="002060"/>
                </a:solidFill>
                <a:highlight>
                  <a:srgbClr val="FFFF00"/>
                </a:highlight>
                <a:latin typeface="Verdana Pro SemiBold" panose="020B0704030504040204" pitchFamily="34" charset="0"/>
              </a:rPr>
              <a:t>and</a:t>
            </a:r>
            <a:endParaRPr sz="2000" dirty="0">
              <a:solidFill>
                <a:srgbClr val="002060"/>
              </a:solidFill>
              <a:highlight>
                <a:srgbClr val="FFFF00"/>
              </a:highlight>
              <a:latin typeface="Verdana Pro SemiBold" panose="020B0704030504040204" pitchFamily="34" charset="0"/>
            </a:endParaRPr>
          </a:p>
          <a:p>
            <a:pPr marL="347663" lvl="1" indent="-347663" algn="l" rtl="0">
              <a:lnSpc>
                <a:spcPct val="100000"/>
              </a:lnSpc>
              <a:spcBef>
                <a:spcPts val="2400"/>
              </a:spcBef>
              <a:spcAft>
                <a:spcPts val="0"/>
              </a:spcAft>
              <a:buClr>
                <a:schemeClr val="dk2"/>
              </a:buClr>
              <a:buSzPts val="2400"/>
              <a:buFont typeface="Wingdings" panose="05000000000000000000" pitchFamily="2" charset="2"/>
              <a:buChar char="Ø"/>
            </a:pPr>
            <a:r>
              <a:rPr lang="en-US" sz="2000" dirty="0">
                <a:solidFill>
                  <a:srgbClr val="002060"/>
                </a:solidFill>
                <a:latin typeface="Verdana Pro SemiBold" panose="020B0704030504040204" pitchFamily="34" charset="0"/>
              </a:rPr>
              <a:t>Less than or equal to 2.2 pounds of acute hazardous waste </a:t>
            </a:r>
            <a:r>
              <a:rPr lang="en-US" sz="2000" dirty="0">
                <a:solidFill>
                  <a:srgbClr val="002060"/>
                </a:solidFill>
                <a:highlight>
                  <a:srgbClr val="FFFF00"/>
                </a:highlight>
                <a:latin typeface="Verdana Pro SemiBold" panose="020B0704030504040204" pitchFamily="34" charset="0"/>
              </a:rPr>
              <a:t>and</a:t>
            </a:r>
            <a:endParaRPr sz="2000" dirty="0">
              <a:solidFill>
                <a:srgbClr val="002060"/>
              </a:solidFill>
              <a:highlight>
                <a:srgbClr val="FFFF00"/>
              </a:highlight>
              <a:latin typeface="Verdana Pro SemiBold" panose="020B0704030504040204" pitchFamily="34" charset="0"/>
            </a:endParaRPr>
          </a:p>
          <a:p>
            <a:pPr marL="347663" lvl="1" indent="-347663" algn="l" rtl="0">
              <a:lnSpc>
                <a:spcPct val="100000"/>
              </a:lnSpc>
              <a:spcBef>
                <a:spcPts val="2400"/>
              </a:spcBef>
              <a:spcAft>
                <a:spcPts val="0"/>
              </a:spcAft>
              <a:buClr>
                <a:schemeClr val="dk2"/>
              </a:buClr>
              <a:buSzPts val="2000"/>
              <a:buFont typeface="Wingdings" panose="05000000000000000000" pitchFamily="2" charset="2"/>
              <a:buChar char="Ø"/>
            </a:pPr>
            <a:r>
              <a:rPr lang="en-US" sz="2000" dirty="0">
                <a:solidFill>
                  <a:srgbClr val="002060"/>
                </a:solidFill>
                <a:latin typeface="Verdana Pro SemiBold" panose="020B0704030504040204" pitchFamily="34" charset="0"/>
              </a:rPr>
              <a:t>Less than or equal to 220 pounds of any residue or contaminated soil, water, or other debris resulting from the cleanup of a spill, into or on any land or water, of any acute hazardous waste listed in §261.31 or §261.33(e)</a:t>
            </a:r>
          </a:p>
          <a:p>
            <a:pPr marL="347663" lvl="1" indent="-347663">
              <a:lnSpc>
                <a:spcPct val="100000"/>
              </a:lnSpc>
              <a:spcBef>
                <a:spcPts val="2400"/>
              </a:spcBef>
              <a:buClr>
                <a:schemeClr val="dk2"/>
              </a:buClr>
              <a:buSzPts val="2000"/>
              <a:buFont typeface="Wingdings" panose="05000000000000000000" pitchFamily="2" charset="2"/>
              <a:buChar char="Ø"/>
            </a:pPr>
            <a:r>
              <a:rPr lang="en-US" sz="2000" dirty="0">
                <a:solidFill>
                  <a:srgbClr val="002060"/>
                </a:solidFill>
                <a:latin typeface="Verdana Pro SemiBold" panose="020B0704030504040204" pitchFamily="34" charset="0"/>
              </a:rPr>
              <a:t>If a VSQGs accumulates more than 2,200 pounds of hazardous waste at any time it will now be an SQG</a:t>
            </a:r>
          </a:p>
          <a:p>
            <a:pPr marL="342900" lvl="1" indent="-342900" algn="l" rtl="0">
              <a:lnSpc>
                <a:spcPct val="100000"/>
              </a:lnSpc>
              <a:spcBef>
                <a:spcPts val="2400"/>
              </a:spcBef>
              <a:spcAft>
                <a:spcPts val="0"/>
              </a:spcAft>
              <a:buClr>
                <a:schemeClr val="dk2"/>
              </a:buClr>
              <a:buSzPts val="2000"/>
              <a:buFont typeface="Wingdings" panose="05000000000000000000" pitchFamily="2" charset="2"/>
              <a:buChar char="Ø"/>
            </a:pPr>
            <a:r>
              <a:rPr lang="en-US" sz="2000" b="1" dirty="0">
                <a:solidFill>
                  <a:srgbClr val="002060"/>
                </a:solidFill>
                <a:latin typeface="Verdana Pro SemiBold" panose="020B0704030504040204" pitchFamily="34" charset="0"/>
              </a:rPr>
              <a:t>*Note: </a:t>
            </a:r>
            <a:r>
              <a:rPr lang="en-US" sz="2000" dirty="0">
                <a:solidFill>
                  <a:srgbClr val="002060"/>
                </a:solidFill>
                <a:latin typeface="Verdana Pro SemiBold" panose="020B0704030504040204" pitchFamily="34" charset="0"/>
              </a:rPr>
              <a:t>This can also happen if a facility does a chemical cleanout and exceeds the generation amount that is allowed in a calendar month unless approved for episodic event.</a:t>
            </a:r>
            <a:endParaRPr sz="2400" dirty="0">
              <a:solidFill>
                <a:srgbClr val="002060"/>
              </a:solidFill>
              <a:latin typeface="Verdana Pro SemiBold" panose="020B0704030504040204" pitchFamily="34" charset="0"/>
            </a:endParaRPr>
          </a:p>
          <a:p>
            <a:pPr marL="461963" lvl="0" indent="-309563" algn="l" rtl="0">
              <a:lnSpc>
                <a:spcPct val="90000"/>
              </a:lnSpc>
              <a:spcBef>
                <a:spcPts val="1800"/>
              </a:spcBef>
              <a:spcAft>
                <a:spcPts val="0"/>
              </a:spcAft>
              <a:buClr>
                <a:schemeClr val="dk2"/>
              </a:buClr>
              <a:buSzPts val="2400"/>
              <a:buNone/>
            </a:pPr>
            <a:endParaRPr sz="2400" dirty="0">
              <a:solidFill>
                <a:schemeClr val="dk2"/>
              </a:solidFill>
            </a:endParaRPr>
          </a:p>
          <a:p>
            <a:pPr marL="461963" lvl="0" indent="-309563" algn="l" rtl="0">
              <a:lnSpc>
                <a:spcPct val="90000"/>
              </a:lnSpc>
              <a:spcBef>
                <a:spcPts val="1200"/>
              </a:spcBef>
              <a:spcAft>
                <a:spcPts val="0"/>
              </a:spcAft>
              <a:buClr>
                <a:schemeClr val="dk2"/>
              </a:buClr>
              <a:buSzPts val="2400"/>
              <a:buNone/>
            </a:pPr>
            <a:endParaRPr sz="2400" dirty="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9"/>
          <p:cNvSpPr txBox="1">
            <a:spLocks noGrp="1"/>
          </p:cNvSpPr>
          <p:nvPr>
            <p:ph type="title"/>
          </p:nvPr>
        </p:nvSpPr>
        <p:spPr>
          <a:xfrm>
            <a:off x="2057400" y="-30163"/>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600"/>
              <a:buFont typeface="Times New Roman"/>
              <a:buNone/>
            </a:pPr>
            <a:r>
              <a:rPr lang="en-US" sz="3600" dirty="0">
                <a:solidFill>
                  <a:schemeClr val="dk2"/>
                </a:solidFill>
              </a:rPr>
              <a:t>vs.</a:t>
            </a:r>
            <a:endParaRPr dirty="0"/>
          </a:p>
        </p:txBody>
      </p:sp>
      <p:sp>
        <p:nvSpPr>
          <p:cNvPr id="393" name="Google Shape;393;p59"/>
          <p:cNvSpPr txBox="1"/>
          <p:nvPr/>
        </p:nvSpPr>
        <p:spPr>
          <a:xfrm>
            <a:off x="6553200" y="2280810"/>
            <a:ext cx="5287297" cy="4572000"/>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dirty="0">
              <a:solidFill>
                <a:schemeClr val="dk2"/>
              </a:solidFill>
              <a:latin typeface="Arial"/>
              <a:ea typeface="Arial"/>
              <a:cs typeface="Arial"/>
              <a:sym typeface="Arial"/>
            </a:endParaRPr>
          </a:p>
        </p:txBody>
      </p:sp>
      <p:grpSp>
        <p:nvGrpSpPr>
          <p:cNvPr id="394" name="Google Shape;394;p59"/>
          <p:cNvGrpSpPr/>
          <p:nvPr/>
        </p:nvGrpSpPr>
        <p:grpSpPr>
          <a:xfrm>
            <a:off x="3276600" y="87018"/>
            <a:ext cx="2287962" cy="827382"/>
            <a:chOff x="8735797" y="443740"/>
            <a:chExt cx="1795869" cy="695935"/>
          </a:xfrm>
        </p:grpSpPr>
        <p:sp>
          <p:nvSpPr>
            <p:cNvPr id="395" name="Google Shape;395;p59"/>
            <p:cNvSpPr/>
            <p:nvPr/>
          </p:nvSpPr>
          <p:spPr>
            <a:xfrm>
              <a:off x="9326417" y="596028"/>
              <a:ext cx="1205249" cy="54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0" i="0" u="none" strike="noStrike" cap="none" dirty="0">
                  <a:solidFill>
                    <a:schemeClr val="dk2"/>
                  </a:solidFill>
                  <a:latin typeface="Arial"/>
                  <a:ea typeface="Arial"/>
                  <a:cs typeface="Arial"/>
                  <a:sym typeface="Arial"/>
                </a:rPr>
                <a:t>VSQG</a:t>
              </a:r>
              <a:endParaRPr sz="2800" dirty="0">
                <a:solidFill>
                  <a:schemeClr val="dk2"/>
                </a:solidFill>
                <a:latin typeface="Arial"/>
                <a:ea typeface="Arial"/>
                <a:cs typeface="Arial"/>
                <a:sym typeface="Arial"/>
              </a:endParaRPr>
            </a:p>
          </p:txBody>
        </p:sp>
        <p:pic>
          <p:nvPicPr>
            <p:cNvPr id="396" name="Google Shape;396;p59" descr="http://mustquitsmokingnow.com/check_mark.gif"/>
            <p:cNvPicPr preferRelativeResize="0"/>
            <p:nvPr/>
          </p:nvPicPr>
          <p:blipFill rotWithShape="1">
            <a:blip r:embed="rId3">
              <a:alphaModFix/>
            </a:blip>
            <a:srcRect/>
            <a:stretch/>
          </p:blipFill>
          <p:spPr>
            <a:xfrm>
              <a:off x="8735797" y="443740"/>
              <a:ext cx="627063" cy="609600"/>
            </a:xfrm>
            <a:prstGeom prst="rect">
              <a:avLst/>
            </a:prstGeom>
            <a:noFill/>
            <a:ln>
              <a:noFill/>
            </a:ln>
          </p:spPr>
        </p:pic>
      </p:grpSp>
      <p:grpSp>
        <p:nvGrpSpPr>
          <p:cNvPr id="397" name="Google Shape;397;p59"/>
          <p:cNvGrpSpPr/>
          <p:nvPr/>
        </p:nvGrpSpPr>
        <p:grpSpPr>
          <a:xfrm>
            <a:off x="6456602" y="76199"/>
            <a:ext cx="2287962" cy="838200"/>
            <a:chOff x="8735797" y="487079"/>
            <a:chExt cx="1795869" cy="705034"/>
          </a:xfrm>
        </p:grpSpPr>
        <p:sp>
          <p:nvSpPr>
            <p:cNvPr id="398" name="Google Shape;398;p59"/>
            <p:cNvSpPr/>
            <p:nvPr/>
          </p:nvSpPr>
          <p:spPr>
            <a:xfrm>
              <a:off x="9326417" y="648466"/>
              <a:ext cx="1205249" cy="54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2"/>
                  </a:solidFill>
                  <a:latin typeface="Arial"/>
                  <a:ea typeface="Arial"/>
                  <a:cs typeface="Arial"/>
                  <a:sym typeface="Arial"/>
                </a:rPr>
                <a:t>SQG</a:t>
              </a:r>
              <a:endParaRPr sz="2800" dirty="0">
                <a:solidFill>
                  <a:schemeClr val="dk2"/>
                </a:solidFill>
                <a:latin typeface="Arial"/>
                <a:ea typeface="Arial"/>
                <a:cs typeface="Arial"/>
                <a:sym typeface="Arial"/>
              </a:endParaRPr>
            </a:p>
          </p:txBody>
        </p:sp>
        <p:pic>
          <p:nvPicPr>
            <p:cNvPr id="399" name="Google Shape;399;p59" descr="http://mustquitsmokingnow.com/check_mark.gif"/>
            <p:cNvPicPr preferRelativeResize="0"/>
            <p:nvPr/>
          </p:nvPicPr>
          <p:blipFill rotWithShape="1">
            <a:blip r:embed="rId3">
              <a:alphaModFix/>
            </a:blip>
            <a:srcRect/>
            <a:stretch/>
          </p:blipFill>
          <p:spPr>
            <a:xfrm>
              <a:off x="8735797" y="487079"/>
              <a:ext cx="627063" cy="609600"/>
            </a:xfrm>
            <a:prstGeom prst="rect">
              <a:avLst/>
            </a:prstGeom>
            <a:noFill/>
            <a:ln>
              <a:noFill/>
            </a:ln>
          </p:spPr>
        </p:pic>
      </p:grpSp>
      <p:pic>
        <p:nvPicPr>
          <p:cNvPr id="2" name="Picture 1">
            <a:extLst>
              <a:ext uri="{FF2B5EF4-FFF2-40B4-BE49-F238E27FC236}">
                <a16:creationId xmlns:a16="http://schemas.microsoft.com/office/drawing/2014/main" id="{20228FDB-DE0C-068E-1B5D-535D893B3F4F}"/>
              </a:ext>
            </a:extLst>
          </p:cNvPr>
          <p:cNvPicPr>
            <a:picLocks noChangeAspect="1"/>
          </p:cNvPicPr>
          <p:nvPr/>
        </p:nvPicPr>
        <p:blipFill>
          <a:blip r:embed="rId4"/>
          <a:stretch>
            <a:fillRect/>
          </a:stretch>
        </p:blipFill>
        <p:spPr>
          <a:xfrm>
            <a:off x="9384632" y="5438274"/>
            <a:ext cx="2646947" cy="1419726"/>
          </a:xfrm>
          <a:prstGeom prst="rect">
            <a:avLst/>
          </a:prstGeom>
        </p:spPr>
      </p:pic>
      <p:graphicFrame>
        <p:nvGraphicFramePr>
          <p:cNvPr id="400" name="Google Shape;400;p59"/>
          <p:cNvGraphicFramePr/>
          <p:nvPr/>
        </p:nvGraphicFramePr>
        <p:xfrm>
          <a:off x="914400" y="1153160"/>
          <a:ext cx="9677400" cy="4694000"/>
        </p:xfrm>
        <a:graphic>
          <a:graphicData uri="http://schemas.openxmlformats.org/drawingml/2006/table">
            <a:tbl>
              <a:tblPr firstRow="1" bandRow="1">
                <a:noFill/>
                <a:tableStyleId>{92997EEC-8D2C-4295-BA9F-72CB3D5F4C84}</a:tableStyleId>
              </a:tblPr>
              <a:tblGrid>
                <a:gridCol w="32766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u="none" strike="noStrike" cap="none" dirty="0"/>
                        <a:t>Requirement</a:t>
                      </a:r>
                      <a:endParaRPr dirty="0"/>
                    </a:p>
                  </a:txBody>
                  <a:tcPr marL="91450" marR="91450" marT="45725" marB="45725"/>
                </a:tc>
                <a:tc>
                  <a:txBody>
                    <a:bodyPr/>
                    <a:lstStyle/>
                    <a:p>
                      <a:pPr marL="0" marR="0" lvl="0" indent="0" algn="ctr" rtl="0">
                        <a:spcBef>
                          <a:spcPts val="0"/>
                        </a:spcBef>
                        <a:spcAft>
                          <a:spcPts val="0"/>
                        </a:spcAft>
                        <a:buNone/>
                      </a:pPr>
                      <a:r>
                        <a:rPr lang="en-US" sz="1800" dirty="0"/>
                        <a:t>Very Small Quantity Generator (VSQG)</a:t>
                      </a:r>
                      <a:endParaRPr dirty="0"/>
                    </a:p>
                  </a:txBody>
                  <a:tcPr marL="91450" marR="91450" marT="45725" marB="45725" anchor="ctr"/>
                </a:tc>
                <a:tc>
                  <a:txBody>
                    <a:bodyPr/>
                    <a:lstStyle/>
                    <a:p>
                      <a:pPr marL="0" marR="0" lvl="0" indent="0" algn="ctr" rtl="0">
                        <a:spcBef>
                          <a:spcPts val="0"/>
                        </a:spcBef>
                        <a:spcAft>
                          <a:spcPts val="0"/>
                        </a:spcAft>
                        <a:buNone/>
                      </a:pPr>
                      <a:r>
                        <a:rPr lang="en-US" sz="1800" dirty="0"/>
                        <a:t>Small Quantity Generator (SQG)</a:t>
                      </a:r>
                      <a:endParaRPr dirty="0"/>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Notify of HW activity and obtain EPA ID number</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262.18(a) and (b))</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400" dirty="0"/>
                        <a:t>Re-notification of HW activity</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Every 4 years starting in 2021 (40 CFR 262.18(d)(1)</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400" dirty="0"/>
                        <a:t>Maximum accumulation time limits</a:t>
                      </a:r>
                      <a:endParaRPr dirty="0"/>
                    </a:p>
                  </a:txBody>
                  <a:tcPr marL="91450" marR="91450" marT="45725" marB="45725"/>
                </a:tc>
                <a:tc>
                  <a:txBody>
                    <a:bodyPr/>
                    <a:lstStyle/>
                    <a:p>
                      <a:pPr marL="0" marR="0" lvl="0" indent="0" algn="l" rtl="0">
                        <a:spcBef>
                          <a:spcPts val="0"/>
                        </a:spcBef>
                        <a:spcAft>
                          <a:spcPts val="0"/>
                        </a:spcAft>
                        <a:buNone/>
                      </a:pPr>
                      <a:r>
                        <a:rPr lang="en-US" sz="1400" dirty="0"/>
                        <a:t>No time limit</a:t>
                      </a:r>
                      <a:endParaRPr dirty="0"/>
                    </a:p>
                  </a:txBody>
                  <a:tcPr marL="91450" marR="91450" marT="45725" marB="45725"/>
                </a:tc>
                <a:tc>
                  <a:txBody>
                    <a:bodyPr/>
                    <a:lstStyle/>
                    <a:p>
                      <a:pPr marL="0" marR="0" lvl="0" indent="0" algn="l" rtl="0">
                        <a:spcBef>
                          <a:spcPts val="0"/>
                        </a:spcBef>
                        <a:spcAft>
                          <a:spcPts val="0"/>
                        </a:spcAft>
                        <a:buNone/>
                      </a:pPr>
                      <a:r>
                        <a:rPr lang="en-US" sz="1400" dirty="0"/>
                        <a:t>180 days in CAA (270 days if waste is shipped 200 miles or more) (40 CFR 262.16(b) through (d)</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400" dirty="0"/>
                        <a:t>Maximum on-site waste accumulation</a:t>
                      </a:r>
                      <a:endParaRPr dirty="0"/>
                    </a:p>
                  </a:txBody>
                  <a:tcPr marL="91450" marR="91450" marT="45725" marB="45725"/>
                </a:tc>
                <a:tc>
                  <a:txBody>
                    <a:bodyPr/>
                    <a:lstStyle/>
                    <a:p>
                      <a:pPr marL="0" marR="0" lvl="0" indent="0" algn="l" rtl="0">
                        <a:spcBef>
                          <a:spcPts val="0"/>
                        </a:spcBef>
                        <a:spcAft>
                          <a:spcPts val="0"/>
                        </a:spcAft>
                        <a:buNone/>
                      </a:pPr>
                      <a:r>
                        <a:rPr lang="en-US" sz="1400" dirty="0"/>
                        <a:t>2,200 pounds non-acute at any time</a:t>
                      </a:r>
                      <a:endParaRPr dirty="0"/>
                    </a:p>
                  </a:txBody>
                  <a:tcPr marL="91450" marR="91450" marT="45725" marB="45725"/>
                </a:tc>
                <a:tc>
                  <a:txBody>
                    <a:bodyPr/>
                    <a:lstStyle/>
                    <a:p>
                      <a:pPr marL="0" marR="0" lvl="0" indent="0" algn="l" rtl="0">
                        <a:spcBef>
                          <a:spcPts val="0"/>
                        </a:spcBef>
                        <a:spcAft>
                          <a:spcPts val="0"/>
                        </a:spcAft>
                        <a:buNone/>
                      </a:pPr>
                      <a:r>
                        <a:rPr lang="en-US" sz="1400" dirty="0"/>
                        <a:t>13,200 pounds at any time (40 CFR 262.16(b)(1))</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400" dirty="0"/>
                        <a:t>Hazardous waste determination</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262.11(a) through (d))</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262.11)</a:t>
                      </a:r>
                      <a:endParaRPr dirty="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400" dirty="0"/>
                        <a:t>Marking/labeling containers/tanks</a:t>
                      </a:r>
                      <a:endParaRPr dirty="0"/>
                    </a:p>
                  </a:txBody>
                  <a:tcPr marL="91450" marR="91450" marT="45725" marB="45725"/>
                </a:tc>
                <a:tc>
                  <a:txBody>
                    <a:bodyPr/>
                    <a:lstStyle/>
                    <a:p>
                      <a:pPr marL="0" marR="0" lvl="0" indent="0" algn="l" rtl="0">
                        <a:spcBef>
                          <a:spcPts val="0"/>
                        </a:spcBef>
                        <a:spcAft>
                          <a:spcPts val="0"/>
                        </a:spcAft>
                        <a:buNone/>
                      </a:pPr>
                      <a:r>
                        <a:rPr lang="en-US" sz="1400" dirty="0"/>
                        <a:t>Not required (recommended to identify content)</a:t>
                      </a:r>
                      <a:endParaRPr dirty="0"/>
                    </a:p>
                  </a:txBody>
                  <a:tcPr marL="91450" marR="91450" marT="45725" marB="45725"/>
                </a:tc>
                <a:tc>
                  <a:txBody>
                    <a:bodyPr/>
                    <a:lstStyle/>
                    <a:p>
                      <a:pPr marL="0" marR="0" lvl="0" indent="0" algn="l" rtl="0">
                        <a:spcBef>
                          <a:spcPts val="0"/>
                        </a:spcBef>
                        <a:spcAft>
                          <a:spcPts val="0"/>
                        </a:spcAft>
                        <a:buNone/>
                      </a:pPr>
                      <a:r>
                        <a:rPr lang="en-US" sz="1400" dirty="0"/>
                        <a:t>Required on each container and tank (40 CFR 262.15)</a:t>
                      </a:r>
                      <a:endParaRPr dirty="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400" dirty="0"/>
                        <a:t>Accumulation start date marking/labeling</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Date must be visible for inspection on each CAA container or log for tanks (40 CFR.16(b))</a:t>
                      </a:r>
                      <a:endParaRPr dirty="0"/>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0"/>
          <p:cNvSpPr txBox="1">
            <a:spLocks noGrp="1"/>
          </p:cNvSpPr>
          <p:nvPr>
            <p:ph type="title"/>
          </p:nvPr>
        </p:nvSpPr>
        <p:spPr>
          <a:xfrm>
            <a:off x="2057400" y="-30163"/>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600"/>
              <a:buFont typeface="Times New Roman"/>
              <a:buNone/>
            </a:pPr>
            <a:r>
              <a:rPr lang="en-US" sz="3600" dirty="0">
                <a:solidFill>
                  <a:schemeClr val="dk2"/>
                </a:solidFill>
              </a:rPr>
              <a:t>vs.</a:t>
            </a:r>
            <a:endParaRPr dirty="0"/>
          </a:p>
        </p:txBody>
      </p:sp>
      <p:sp>
        <p:nvSpPr>
          <p:cNvPr id="407" name="Google Shape;407;p60"/>
          <p:cNvSpPr txBox="1"/>
          <p:nvPr/>
        </p:nvSpPr>
        <p:spPr>
          <a:xfrm>
            <a:off x="6553200" y="2280810"/>
            <a:ext cx="5287297" cy="4572000"/>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dirty="0">
              <a:solidFill>
                <a:schemeClr val="dk2"/>
              </a:solidFill>
              <a:latin typeface="Arial"/>
              <a:ea typeface="Arial"/>
              <a:cs typeface="Arial"/>
              <a:sym typeface="Arial"/>
            </a:endParaRPr>
          </a:p>
        </p:txBody>
      </p:sp>
      <p:grpSp>
        <p:nvGrpSpPr>
          <p:cNvPr id="408" name="Google Shape;408;p60"/>
          <p:cNvGrpSpPr/>
          <p:nvPr/>
        </p:nvGrpSpPr>
        <p:grpSpPr>
          <a:xfrm>
            <a:off x="3276600" y="87018"/>
            <a:ext cx="2287962" cy="827382"/>
            <a:chOff x="8735797" y="443740"/>
            <a:chExt cx="1795869" cy="695935"/>
          </a:xfrm>
        </p:grpSpPr>
        <p:sp>
          <p:nvSpPr>
            <p:cNvPr id="409" name="Google Shape;409;p60"/>
            <p:cNvSpPr/>
            <p:nvPr/>
          </p:nvSpPr>
          <p:spPr>
            <a:xfrm>
              <a:off x="9326417" y="596028"/>
              <a:ext cx="1205249" cy="54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2"/>
                  </a:solidFill>
                  <a:latin typeface="Arial"/>
                  <a:ea typeface="Arial"/>
                  <a:cs typeface="Arial"/>
                  <a:sym typeface="Arial"/>
                </a:rPr>
                <a:t>VSQG</a:t>
              </a:r>
              <a:endParaRPr sz="2800" dirty="0">
                <a:solidFill>
                  <a:schemeClr val="dk2"/>
                </a:solidFill>
                <a:latin typeface="Arial"/>
                <a:ea typeface="Arial"/>
                <a:cs typeface="Arial"/>
                <a:sym typeface="Arial"/>
              </a:endParaRPr>
            </a:p>
          </p:txBody>
        </p:sp>
        <p:pic>
          <p:nvPicPr>
            <p:cNvPr id="410" name="Google Shape;410;p60" descr="http://mustquitsmokingnow.com/check_mark.gif"/>
            <p:cNvPicPr preferRelativeResize="0"/>
            <p:nvPr/>
          </p:nvPicPr>
          <p:blipFill rotWithShape="1">
            <a:blip r:embed="rId3">
              <a:alphaModFix/>
            </a:blip>
            <a:srcRect/>
            <a:stretch/>
          </p:blipFill>
          <p:spPr>
            <a:xfrm>
              <a:off x="8735797" y="443740"/>
              <a:ext cx="627063" cy="609600"/>
            </a:xfrm>
            <a:prstGeom prst="rect">
              <a:avLst/>
            </a:prstGeom>
            <a:noFill/>
            <a:ln>
              <a:noFill/>
            </a:ln>
          </p:spPr>
        </p:pic>
      </p:grpSp>
      <p:grpSp>
        <p:nvGrpSpPr>
          <p:cNvPr id="411" name="Google Shape;411;p60"/>
          <p:cNvGrpSpPr/>
          <p:nvPr/>
        </p:nvGrpSpPr>
        <p:grpSpPr>
          <a:xfrm>
            <a:off x="6456602" y="76199"/>
            <a:ext cx="2287962" cy="838200"/>
            <a:chOff x="8735797" y="487079"/>
            <a:chExt cx="1795869" cy="705034"/>
          </a:xfrm>
        </p:grpSpPr>
        <p:sp>
          <p:nvSpPr>
            <p:cNvPr id="412" name="Google Shape;412;p60"/>
            <p:cNvSpPr/>
            <p:nvPr/>
          </p:nvSpPr>
          <p:spPr>
            <a:xfrm>
              <a:off x="9326417" y="648466"/>
              <a:ext cx="1205249" cy="54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2"/>
                  </a:solidFill>
                  <a:latin typeface="Arial"/>
                  <a:ea typeface="Arial"/>
                  <a:cs typeface="Arial"/>
                  <a:sym typeface="Arial"/>
                </a:rPr>
                <a:t>SQG</a:t>
              </a:r>
              <a:endParaRPr sz="2800" dirty="0">
                <a:solidFill>
                  <a:schemeClr val="dk2"/>
                </a:solidFill>
                <a:latin typeface="Arial"/>
                <a:ea typeface="Arial"/>
                <a:cs typeface="Arial"/>
                <a:sym typeface="Arial"/>
              </a:endParaRPr>
            </a:p>
          </p:txBody>
        </p:sp>
        <p:pic>
          <p:nvPicPr>
            <p:cNvPr id="413" name="Google Shape;413;p60" descr="http://mustquitsmokingnow.com/check_mark.gif"/>
            <p:cNvPicPr preferRelativeResize="0"/>
            <p:nvPr/>
          </p:nvPicPr>
          <p:blipFill rotWithShape="1">
            <a:blip r:embed="rId3">
              <a:alphaModFix/>
            </a:blip>
            <a:srcRect/>
            <a:stretch/>
          </p:blipFill>
          <p:spPr>
            <a:xfrm>
              <a:off x="8735797" y="487079"/>
              <a:ext cx="627063" cy="609600"/>
            </a:xfrm>
            <a:prstGeom prst="rect">
              <a:avLst/>
            </a:prstGeom>
            <a:noFill/>
            <a:ln>
              <a:noFill/>
            </a:ln>
          </p:spPr>
        </p:pic>
      </p:grpSp>
      <p:pic>
        <p:nvPicPr>
          <p:cNvPr id="2" name="Picture 1">
            <a:extLst>
              <a:ext uri="{FF2B5EF4-FFF2-40B4-BE49-F238E27FC236}">
                <a16:creationId xmlns:a16="http://schemas.microsoft.com/office/drawing/2014/main" id="{59DDD183-0571-B534-CC4A-0AAE11738434}"/>
              </a:ext>
            </a:extLst>
          </p:cNvPr>
          <p:cNvPicPr>
            <a:picLocks noChangeAspect="1"/>
          </p:cNvPicPr>
          <p:nvPr/>
        </p:nvPicPr>
        <p:blipFill>
          <a:blip r:embed="rId4"/>
          <a:stretch>
            <a:fillRect/>
          </a:stretch>
        </p:blipFill>
        <p:spPr>
          <a:xfrm>
            <a:off x="9388643" y="5156357"/>
            <a:ext cx="2807368" cy="1696453"/>
          </a:xfrm>
          <a:prstGeom prst="rect">
            <a:avLst/>
          </a:prstGeom>
        </p:spPr>
      </p:pic>
      <p:graphicFrame>
        <p:nvGraphicFramePr>
          <p:cNvPr id="414" name="Google Shape;414;p60"/>
          <p:cNvGraphicFramePr/>
          <p:nvPr/>
        </p:nvGraphicFramePr>
        <p:xfrm>
          <a:off x="914400" y="1153160"/>
          <a:ext cx="9677400" cy="4546680"/>
        </p:xfrm>
        <a:graphic>
          <a:graphicData uri="http://schemas.openxmlformats.org/drawingml/2006/table">
            <a:tbl>
              <a:tblPr firstRow="1" bandRow="1">
                <a:noFill/>
                <a:tableStyleId>{92997EEC-8D2C-4295-BA9F-72CB3D5F4C84}</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dirty="0"/>
                        <a:t>Requirement</a:t>
                      </a:r>
                      <a:endParaRPr dirty="0"/>
                    </a:p>
                  </a:txBody>
                  <a:tcPr marL="91450" marR="91450" marT="45725" marB="45725"/>
                </a:tc>
                <a:tc>
                  <a:txBody>
                    <a:bodyPr/>
                    <a:lstStyle/>
                    <a:p>
                      <a:pPr marL="0" marR="0" lvl="0" indent="0" algn="ctr" rtl="0">
                        <a:spcBef>
                          <a:spcPts val="0"/>
                        </a:spcBef>
                        <a:spcAft>
                          <a:spcPts val="0"/>
                        </a:spcAft>
                        <a:buNone/>
                      </a:pPr>
                      <a:r>
                        <a:rPr lang="en-US" sz="1800" dirty="0"/>
                        <a:t>Very Small Quantity Generator (VSQG)</a:t>
                      </a:r>
                      <a:endParaRPr dirty="0"/>
                    </a:p>
                  </a:txBody>
                  <a:tcPr marL="91450" marR="91450" marT="45725" marB="45725" anchor="ctr"/>
                </a:tc>
                <a:tc>
                  <a:txBody>
                    <a:bodyPr/>
                    <a:lstStyle/>
                    <a:p>
                      <a:pPr marL="0" marR="0" lvl="0" indent="0" algn="ctr" rtl="0">
                        <a:spcBef>
                          <a:spcPts val="0"/>
                        </a:spcBef>
                        <a:spcAft>
                          <a:spcPts val="0"/>
                        </a:spcAft>
                        <a:buNone/>
                      </a:pPr>
                      <a:r>
                        <a:rPr lang="en-US" sz="1800" dirty="0"/>
                        <a:t>Small Quantity Generator (SQG)</a:t>
                      </a:r>
                      <a:endParaRPr dirty="0"/>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Use of manifest to ship waste off-site</a:t>
                      </a:r>
                      <a:endParaRPr dirty="0"/>
                    </a:p>
                  </a:txBody>
                  <a:tcPr marL="91450" marR="91450" marT="45725" marB="45725"/>
                </a:tc>
                <a:tc>
                  <a:txBody>
                    <a:bodyPr/>
                    <a:lstStyle/>
                    <a:p>
                      <a:pPr marL="0" marR="0" lvl="0" indent="0" algn="l" rtl="0">
                        <a:spcBef>
                          <a:spcPts val="0"/>
                        </a:spcBef>
                        <a:spcAft>
                          <a:spcPts val="0"/>
                        </a:spcAft>
                        <a:buNone/>
                      </a:pPr>
                      <a:r>
                        <a:rPr lang="en-US" sz="1400" dirty="0"/>
                        <a:t>Not required (but documentation of proper disposal required by F.A.C. in Florida)</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262.20-262.23)</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400" dirty="0"/>
                        <a:t>Use transporters with EPA ID numbers</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262.18(c))</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400" dirty="0"/>
                        <a:t>Prepare LDR notification/certifications</a:t>
                      </a:r>
                      <a:endParaRPr dirty="0"/>
                    </a:p>
                  </a:txBody>
                  <a:tcPr marL="91450" marR="91450" marT="45725" marB="45725"/>
                </a:tc>
                <a:tc>
                  <a:txBody>
                    <a:bodyPr/>
                    <a:lstStyle/>
                    <a:p>
                      <a:pPr marL="0" marR="0" lvl="0" indent="0" algn="l" rtl="0">
                        <a:spcBef>
                          <a:spcPts val="0"/>
                        </a:spcBef>
                        <a:spcAft>
                          <a:spcPts val="0"/>
                        </a:spcAft>
                        <a:buNone/>
                      </a:pPr>
                      <a:r>
                        <a:rPr lang="en-US" sz="1400" dirty="0"/>
                        <a:t>Not required </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262.16(b)(7) ref. 40 CFR 268)</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400" dirty="0"/>
                        <a:t>Exception reports</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262.42(b))</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400" dirty="0"/>
                        <a:t>Waste minimization</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Good faith effort required (40 CFR 262.27(b))</a:t>
                      </a:r>
                      <a:endParaRPr dirty="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400" dirty="0"/>
                        <a:t>Personnel training</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Basic training required (40 CFR 262.16(b)(9)(iii))</a:t>
                      </a:r>
                      <a:endParaRPr dirty="0"/>
                    </a:p>
                  </a:txBody>
                  <a:tcPr marL="91450" marR="91450" marT="45725" marB="45725"/>
                </a:tc>
                <a:extLst>
                  <a:ext uri="{0D108BD9-81ED-4DB2-BD59-A6C34878D82A}">
                    <a16:rowId xmlns:a16="http://schemas.microsoft.com/office/drawing/2014/main" val="10006"/>
                  </a:ext>
                </a:extLst>
              </a:tr>
              <a:tr h="289550">
                <a:tc>
                  <a:txBody>
                    <a:bodyPr/>
                    <a:lstStyle/>
                    <a:p>
                      <a:pPr marL="0" marR="0" lvl="0" indent="0" algn="l" rtl="0">
                        <a:spcBef>
                          <a:spcPts val="0"/>
                        </a:spcBef>
                        <a:spcAft>
                          <a:spcPts val="0"/>
                        </a:spcAft>
                        <a:buNone/>
                      </a:pPr>
                      <a:r>
                        <a:rPr lang="en-US" sz="1400" dirty="0"/>
                        <a:t>Emergency Preparedness and Prevention including emergency arrangements</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262.16(b)(8) and (9)) and 62-730.160(4), F.A.C (Florida))</a:t>
                      </a:r>
                      <a:endParaRPr dirty="0"/>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1"/>
          <p:cNvSpPr txBox="1">
            <a:spLocks noGrp="1"/>
          </p:cNvSpPr>
          <p:nvPr>
            <p:ph type="title"/>
          </p:nvPr>
        </p:nvSpPr>
        <p:spPr>
          <a:xfrm>
            <a:off x="2057400" y="-30163"/>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600"/>
              <a:buFont typeface="Times New Roman"/>
              <a:buNone/>
            </a:pPr>
            <a:r>
              <a:rPr lang="en-US" sz="3600" dirty="0">
                <a:solidFill>
                  <a:schemeClr val="dk2"/>
                </a:solidFill>
              </a:rPr>
              <a:t>vs.</a:t>
            </a:r>
            <a:endParaRPr dirty="0"/>
          </a:p>
        </p:txBody>
      </p:sp>
      <p:sp>
        <p:nvSpPr>
          <p:cNvPr id="421" name="Google Shape;421;p61"/>
          <p:cNvSpPr txBox="1"/>
          <p:nvPr/>
        </p:nvSpPr>
        <p:spPr>
          <a:xfrm>
            <a:off x="6553200" y="2280810"/>
            <a:ext cx="5287297" cy="4572000"/>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dirty="0">
              <a:solidFill>
                <a:schemeClr val="dk2"/>
              </a:solidFill>
              <a:latin typeface="Arial"/>
              <a:ea typeface="Arial"/>
              <a:cs typeface="Arial"/>
              <a:sym typeface="Arial"/>
            </a:endParaRPr>
          </a:p>
        </p:txBody>
      </p:sp>
      <p:grpSp>
        <p:nvGrpSpPr>
          <p:cNvPr id="422" name="Google Shape;422;p61"/>
          <p:cNvGrpSpPr/>
          <p:nvPr/>
        </p:nvGrpSpPr>
        <p:grpSpPr>
          <a:xfrm>
            <a:off x="3276600" y="87018"/>
            <a:ext cx="2287962" cy="827382"/>
            <a:chOff x="8735797" y="443740"/>
            <a:chExt cx="1795869" cy="695935"/>
          </a:xfrm>
        </p:grpSpPr>
        <p:sp>
          <p:nvSpPr>
            <p:cNvPr id="423" name="Google Shape;423;p61"/>
            <p:cNvSpPr/>
            <p:nvPr/>
          </p:nvSpPr>
          <p:spPr>
            <a:xfrm>
              <a:off x="9326417" y="596028"/>
              <a:ext cx="1205249" cy="54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2"/>
                  </a:solidFill>
                  <a:latin typeface="Arial"/>
                  <a:ea typeface="Arial"/>
                  <a:cs typeface="Arial"/>
                  <a:sym typeface="Arial"/>
                </a:rPr>
                <a:t>VSQG</a:t>
              </a:r>
              <a:endParaRPr sz="2800" dirty="0">
                <a:solidFill>
                  <a:schemeClr val="dk2"/>
                </a:solidFill>
                <a:latin typeface="Arial"/>
                <a:ea typeface="Arial"/>
                <a:cs typeface="Arial"/>
                <a:sym typeface="Arial"/>
              </a:endParaRPr>
            </a:p>
          </p:txBody>
        </p:sp>
        <p:pic>
          <p:nvPicPr>
            <p:cNvPr id="424" name="Google Shape;424;p61" descr="http://mustquitsmokingnow.com/check_mark.gif"/>
            <p:cNvPicPr preferRelativeResize="0"/>
            <p:nvPr/>
          </p:nvPicPr>
          <p:blipFill rotWithShape="1">
            <a:blip r:embed="rId3">
              <a:alphaModFix/>
            </a:blip>
            <a:srcRect/>
            <a:stretch/>
          </p:blipFill>
          <p:spPr>
            <a:xfrm>
              <a:off x="8735797" y="443740"/>
              <a:ext cx="627063" cy="609600"/>
            </a:xfrm>
            <a:prstGeom prst="rect">
              <a:avLst/>
            </a:prstGeom>
            <a:noFill/>
            <a:ln>
              <a:noFill/>
            </a:ln>
          </p:spPr>
        </p:pic>
      </p:grpSp>
      <p:grpSp>
        <p:nvGrpSpPr>
          <p:cNvPr id="425" name="Google Shape;425;p61"/>
          <p:cNvGrpSpPr/>
          <p:nvPr/>
        </p:nvGrpSpPr>
        <p:grpSpPr>
          <a:xfrm>
            <a:off x="6456602" y="76199"/>
            <a:ext cx="2287962" cy="838200"/>
            <a:chOff x="8735797" y="487079"/>
            <a:chExt cx="1795869" cy="705034"/>
          </a:xfrm>
        </p:grpSpPr>
        <p:sp>
          <p:nvSpPr>
            <p:cNvPr id="426" name="Google Shape;426;p61"/>
            <p:cNvSpPr/>
            <p:nvPr/>
          </p:nvSpPr>
          <p:spPr>
            <a:xfrm>
              <a:off x="9326417" y="648466"/>
              <a:ext cx="1205249" cy="54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2"/>
                  </a:solidFill>
                  <a:latin typeface="Arial"/>
                  <a:ea typeface="Arial"/>
                  <a:cs typeface="Arial"/>
                  <a:sym typeface="Arial"/>
                </a:rPr>
                <a:t>SQG</a:t>
              </a:r>
              <a:endParaRPr sz="2800" dirty="0">
                <a:solidFill>
                  <a:schemeClr val="dk2"/>
                </a:solidFill>
                <a:latin typeface="Arial"/>
                <a:ea typeface="Arial"/>
                <a:cs typeface="Arial"/>
                <a:sym typeface="Arial"/>
              </a:endParaRPr>
            </a:p>
          </p:txBody>
        </p:sp>
        <p:pic>
          <p:nvPicPr>
            <p:cNvPr id="427" name="Google Shape;427;p61" descr="http://mustquitsmokingnow.com/check_mark.gif"/>
            <p:cNvPicPr preferRelativeResize="0"/>
            <p:nvPr/>
          </p:nvPicPr>
          <p:blipFill rotWithShape="1">
            <a:blip r:embed="rId3">
              <a:alphaModFix/>
            </a:blip>
            <a:srcRect/>
            <a:stretch/>
          </p:blipFill>
          <p:spPr>
            <a:xfrm>
              <a:off x="8735797" y="487079"/>
              <a:ext cx="627063" cy="609600"/>
            </a:xfrm>
            <a:prstGeom prst="rect">
              <a:avLst/>
            </a:prstGeom>
            <a:noFill/>
            <a:ln>
              <a:noFill/>
            </a:ln>
          </p:spPr>
        </p:pic>
      </p:grpSp>
      <p:pic>
        <p:nvPicPr>
          <p:cNvPr id="2" name="Picture 1">
            <a:extLst>
              <a:ext uri="{FF2B5EF4-FFF2-40B4-BE49-F238E27FC236}">
                <a16:creationId xmlns:a16="http://schemas.microsoft.com/office/drawing/2014/main" id="{9E8091CD-02DC-766F-B442-47AE9188A4AA}"/>
              </a:ext>
            </a:extLst>
          </p:cNvPr>
          <p:cNvPicPr>
            <a:picLocks noChangeAspect="1"/>
          </p:cNvPicPr>
          <p:nvPr/>
        </p:nvPicPr>
        <p:blipFill>
          <a:blip r:embed="rId4"/>
          <a:stretch>
            <a:fillRect/>
          </a:stretch>
        </p:blipFill>
        <p:spPr>
          <a:xfrm>
            <a:off x="9384632" y="5161547"/>
            <a:ext cx="2807368" cy="1696453"/>
          </a:xfrm>
          <a:prstGeom prst="rect">
            <a:avLst/>
          </a:prstGeom>
        </p:spPr>
      </p:pic>
      <p:graphicFrame>
        <p:nvGraphicFramePr>
          <p:cNvPr id="428" name="Google Shape;428;p61"/>
          <p:cNvGraphicFramePr/>
          <p:nvPr/>
        </p:nvGraphicFramePr>
        <p:xfrm>
          <a:off x="914400" y="1153160"/>
          <a:ext cx="9677400" cy="5181650"/>
        </p:xfrm>
        <a:graphic>
          <a:graphicData uri="http://schemas.openxmlformats.org/drawingml/2006/table">
            <a:tbl>
              <a:tblPr firstRow="1" bandRow="1">
                <a:noFill/>
                <a:tableStyleId>{92997EEC-8D2C-4295-BA9F-72CB3D5F4C84}</a:tableStyleId>
              </a:tblPr>
              <a:tblGrid>
                <a:gridCol w="3276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5814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dirty="0"/>
                        <a:t>Requirement</a:t>
                      </a:r>
                      <a:endParaRPr dirty="0"/>
                    </a:p>
                  </a:txBody>
                  <a:tcPr marL="91450" marR="91450" marT="45725" marB="45725"/>
                </a:tc>
                <a:tc>
                  <a:txBody>
                    <a:bodyPr/>
                    <a:lstStyle/>
                    <a:p>
                      <a:pPr marL="0" marR="0" lvl="0" indent="0" algn="ctr" rtl="0">
                        <a:spcBef>
                          <a:spcPts val="0"/>
                        </a:spcBef>
                        <a:spcAft>
                          <a:spcPts val="0"/>
                        </a:spcAft>
                        <a:buNone/>
                      </a:pPr>
                      <a:r>
                        <a:rPr lang="en-US" sz="1800" dirty="0"/>
                        <a:t>Very Small Quantity Generator (VSQG)</a:t>
                      </a:r>
                      <a:endParaRPr dirty="0"/>
                    </a:p>
                  </a:txBody>
                  <a:tcPr marL="91450" marR="91450" marT="45725" marB="45725" anchor="ctr"/>
                </a:tc>
                <a:tc>
                  <a:txBody>
                    <a:bodyPr/>
                    <a:lstStyle/>
                    <a:p>
                      <a:pPr marL="0" marR="0" lvl="0" indent="0" algn="ctr" rtl="0">
                        <a:spcBef>
                          <a:spcPts val="0"/>
                        </a:spcBef>
                        <a:spcAft>
                          <a:spcPts val="0"/>
                        </a:spcAft>
                        <a:buNone/>
                      </a:pPr>
                      <a:r>
                        <a:rPr lang="en-US" sz="1800" dirty="0"/>
                        <a:t>Small Quantity Generator (SQG)</a:t>
                      </a:r>
                      <a:endParaRPr dirty="0"/>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Contingency plan and emergency procedures</a:t>
                      </a:r>
                      <a:endParaRPr dirty="0"/>
                    </a:p>
                  </a:txBody>
                  <a:tcPr marL="91450" marR="91450" marT="45725" marB="45725"/>
                </a:tc>
                <a:tc>
                  <a:txBody>
                    <a:bodyPr/>
                    <a:lstStyle/>
                    <a:p>
                      <a:pPr marL="0" marR="0" lvl="0" indent="0" algn="l" rtl="0">
                        <a:spcBef>
                          <a:spcPts val="0"/>
                        </a:spcBef>
                        <a:spcAft>
                          <a:spcPts val="0"/>
                        </a:spcAft>
                        <a:buNone/>
                      </a:pPr>
                      <a:r>
                        <a:rPr lang="en-US" sz="1400" dirty="0"/>
                        <a:t>Not required</a:t>
                      </a:r>
                      <a:endParaRPr dirty="0"/>
                    </a:p>
                  </a:txBody>
                  <a:tcPr marL="91450" marR="91450" marT="45725" marB="45725"/>
                </a:tc>
                <a:tc>
                  <a:txBody>
                    <a:bodyPr/>
                    <a:lstStyle/>
                    <a:p>
                      <a:pPr marL="0" marR="0" lvl="0" indent="0" algn="l" rtl="0">
                        <a:spcBef>
                          <a:spcPts val="0"/>
                        </a:spcBef>
                        <a:spcAft>
                          <a:spcPts val="0"/>
                        </a:spcAft>
                        <a:buNone/>
                      </a:pPr>
                      <a:r>
                        <a:rPr lang="en-US" sz="1400" dirty="0"/>
                        <a:t>Basic planning required (40 CFR 262.16(b)(9))</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400" dirty="0"/>
                        <a:t>Weekly inspections</a:t>
                      </a:r>
                      <a:endParaRPr dirty="0"/>
                    </a:p>
                  </a:txBody>
                  <a:tcPr marL="91450" marR="91450" marT="45725" marB="45725"/>
                </a:tc>
                <a:tc>
                  <a:txBody>
                    <a:bodyPr/>
                    <a:lstStyle/>
                    <a:p>
                      <a:pPr marL="0" marR="0" lvl="0" indent="0" algn="l" rtl="0">
                        <a:spcBef>
                          <a:spcPts val="0"/>
                        </a:spcBef>
                        <a:spcAft>
                          <a:spcPts val="0"/>
                        </a:spcAft>
                        <a:buNone/>
                      </a:pPr>
                      <a:r>
                        <a:rPr lang="en-US" sz="1400" dirty="0"/>
                        <a:t>Not required </a:t>
                      </a:r>
                      <a:endParaRPr dirty="0"/>
                    </a:p>
                  </a:txBody>
                  <a:tcPr marL="91450" marR="91450" marT="45725" marB="45725"/>
                </a:tc>
                <a:tc>
                  <a:txBody>
                    <a:bodyPr/>
                    <a:lstStyle/>
                    <a:p>
                      <a:pPr marL="0" marR="0" lvl="0" indent="0" algn="l" rtl="0">
                        <a:spcBef>
                          <a:spcPts val="0"/>
                        </a:spcBef>
                        <a:spcAft>
                          <a:spcPts val="0"/>
                        </a:spcAft>
                        <a:buNone/>
                      </a:pPr>
                      <a:r>
                        <a:rPr lang="en-US" sz="1400" dirty="0"/>
                        <a:t>Required for CAAs (40 CFR 262.16(b)(2)(iv); 62-730.160(3) F.A.C.</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400" dirty="0"/>
                        <a:t>Maintain records, prepare/file records</a:t>
                      </a:r>
                      <a:endParaRPr dirty="0"/>
                    </a:p>
                  </a:txBody>
                  <a:tcPr marL="91450" marR="91450" marT="45725" marB="45725"/>
                </a:tc>
                <a:tc>
                  <a:txBody>
                    <a:bodyPr/>
                    <a:lstStyle/>
                    <a:p>
                      <a:pPr marL="0" marR="0" lvl="0" indent="0" algn="l" rtl="0">
                        <a:spcBef>
                          <a:spcPts val="0"/>
                        </a:spcBef>
                        <a:spcAft>
                          <a:spcPts val="0"/>
                        </a:spcAft>
                        <a:buNone/>
                      </a:pPr>
                      <a:r>
                        <a:rPr lang="en-US" sz="1400" dirty="0"/>
                        <a:t>Disposal records required in Florida (62-730.030(2)), FAC</a:t>
                      </a:r>
                      <a:endParaRPr dirty="0"/>
                    </a:p>
                    <a:p>
                      <a:pPr marL="0" marR="0" lvl="0" indent="0" algn="l" rtl="0">
                        <a:spcBef>
                          <a:spcPts val="0"/>
                        </a:spcBef>
                        <a:spcAft>
                          <a:spcPts val="0"/>
                        </a:spcAft>
                        <a:buNone/>
                      </a:pPr>
                      <a:r>
                        <a:rPr lang="en-US" sz="1400" i="1" dirty="0"/>
                        <a:t>(Not required by federal regulations)</a:t>
                      </a:r>
                      <a:endParaRPr dirty="0"/>
                    </a:p>
                  </a:txBody>
                  <a:tcPr marL="91450" marR="91450" marT="45725" marB="45725"/>
                </a:tc>
                <a:tc>
                  <a:txBody>
                    <a:bodyPr/>
                    <a:lstStyle/>
                    <a:p>
                      <a:pPr marL="0" marR="0" lvl="0" indent="0" algn="l" rtl="0">
                        <a:spcBef>
                          <a:spcPts val="0"/>
                        </a:spcBef>
                        <a:spcAft>
                          <a:spcPts val="0"/>
                        </a:spcAft>
                        <a:buNone/>
                      </a:pPr>
                      <a:r>
                        <a:rPr lang="en-US" sz="1400" dirty="0"/>
                        <a:t>Required (40 CFR 262.11(f), 262.40(a, c, d), 262.42(b), 262.43, 262.44)</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400" dirty="0"/>
                        <a:t>Allowable classes of facilities to receive off-site shipment</a:t>
                      </a:r>
                      <a:endParaRPr dirty="0"/>
                    </a:p>
                  </a:txBody>
                  <a:tcPr marL="91450" marR="91450" marT="45725" marB="45725"/>
                </a:tc>
                <a:tc>
                  <a:txBody>
                    <a:bodyPr/>
                    <a:lstStyle/>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Permitted or interim status HW facilities </a:t>
                      </a:r>
                      <a:endParaRPr dirty="0"/>
                    </a:p>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HW recycling facilities </a:t>
                      </a:r>
                      <a:endParaRPr dirty="0"/>
                    </a:p>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State-permitted, licensed, or registered municipal or industrial waste facilities 40 CFR 262.14(a)(5) </a:t>
                      </a:r>
                      <a:endParaRPr dirty="0"/>
                    </a:p>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A LQG under the control of the same person as VSQG must meet conditions in 40 CFR 262.14(a)(5)(viii) </a:t>
                      </a:r>
                      <a:endParaRPr dirty="0"/>
                    </a:p>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HHW with VSQG authorization</a:t>
                      </a:r>
                      <a:endParaRPr dirty="0"/>
                    </a:p>
                  </a:txBody>
                  <a:tcPr marL="91450" marR="91450" marT="45725" marB="45725"/>
                </a:tc>
                <a:tc>
                  <a:txBody>
                    <a:bodyPr/>
                    <a:lstStyle/>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Permitted or interim status HW facilities</a:t>
                      </a:r>
                      <a:endParaRPr dirty="0"/>
                    </a:p>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HW recycling facilities</a:t>
                      </a:r>
                      <a:endParaRPr dirty="0"/>
                    </a:p>
                    <a:p>
                      <a:pPr marL="285750" marR="0" lvl="0" indent="-285750" algn="l" rtl="0">
                        <a:spcBef>
                          <a:spcPts val="0"/>
                        </a:spcBef>
                        <a:spcAft>
                          <a:spcPts val="0"/>
                        </a:spcAft>
                        <a:buClr>
                          <a:schemeClr val="dk1"/>
                        </a:buClr>
                        <a:buSzPts val="1350"/>
                        <a:buFont typeface="Arial"/>
                        <a:buChar char="•"/>
                      </a:pPr>
                      <a:r>
                        <a:rPr lang="en-US" sz="1350" b="0" i="0" u="none" strike="noStrike" dirty="0">
                          <a:solidFill>
                            <a:schemeClr val="dk1"/>
                          </a:solidFill>
                          <a:latin typeface="Arial"/>
                          <a:ea typeface="Arial"/>
                          <a:cs typeface="Arial"/>
                          <a:sym typeface="Arial"/>
                        </a:rPr>
                        <a:t>40 CFR 260.10 “Designated Facility” </a:t>
                      </a:r>
                      <a:endParaRPr dirty="0"/>
                    </a:p>
                    <a:p>
                      <a:pPr marL="0" marR="0" lvl="0" indent="0" algn="l" rtl="0">
                        <a:spcBef>
                          <a:spcPts val="0"/>
                        </a:spcBef>
                        <a:spcAft>
                          <a:spcPts val="0"/>
                        </a:spcAft>
                        <a:buNone/>
                      </a:pPr>
                      <a:r>
                        <a:rPr lang="en-US" sz="1350" b="0" i="0" u="none" strike="noStrike"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1FF2F-9E5F-8EC5-0E8F-E37EB202305E}"/>
              </a:ext>
            </a:extLst>
          </p:cNvPr>
          <p:cNvPicPr>
            <a:picLocks noChangeAspect="1"/>
          </p:cNvPicPr>
          <p:nvPr/>
        </p:nvPicPr>
        <p:blipFill>
          <a:blip r:embed="rId3"/>
          <a:stretch>
            <a:fillRect/>
          </a:stretch>
        </p:blipFill>
        <p:spPr>
          <a:xfrm>
            <a:off x="9384632" y="5161547"/>
            <a:ext cx="2807368" cy="1696453"/>
          </a:xfrm>
          <a:prstGeom prst="rect">
            <a:avLst/>
          </a:prstGeom>
        </p:spPr>
      </p:pic>
      <p:sp>
        <p:nvSpPr>
          <p:cNvPr id="2" name="Title 1">
            <a:extLst>
              <a:ext uri="{FF2B5EF4-FFF2-40B4-BE49-F238E27FC236}">
                <a16:creationId xmlns:a16="http://schemas.microsoft.com/office/drawing/2014/main" id="{4A66C471-CCC9-8CAE-634F-33ECDEE34944}"/>
              </a:ext>
            </a:extLst>
          </p:cNvPr>
          <p:cNvSpPr>
            <a:spLocks noGrp="1"/>
          </p:cNvSpPr>
          <p:nvPr>
            <p:ph type="title"/>
          </p:nvPr>
        </p:nvSpPr>
        <p:spPr/>
        <p:txBody>
          <a:bodyPr>
            <a:noAutofit/>
          </a:bodyPr>
          <a:lstStyle/>
          <a:p>
            <a:r>
              <a:rPr lang="en-US" sz="4000" dirty="0">
                <a:solidFill>
                  <a:srgbClr val="002060"/>
                </a:solidFill>
                <a:latin typeface="Verdana Pro SemiBold" panose="020B0704030504040204" pitchFamily="34" charset="0"/>
              </a:rPr>
              <a:t>Hazardous Waste Determination</a:t>
            </a:r>
            <a:br>
              <a:rPr lang="en-US" sz="4000" dirty="0">
                <a:solidFill>
                  <a:srgbClr val="002060"/>
                </a:solidFill>
                <a:latin typeface="Verdana Pro SemiBold" panose="020B0704030504040204" pitchFamily="34" charset="0"/>
              </a:rPr>
            </a:br>
            <a:r>
              <a:rPr lang="en-US" sz="4000" dirty="0">
                <a:solidFill>
                  <a:srgbClr val="002060"/>
                </a:solidFill>
                <a:latin typeface="Verdana Pro SemiBold" panose="020B0704030504040204" pitchFamily="34" charset="0"/>
              </a:rPr>
              <a:t>40 CFR 262.11(a-e)</a:t>
            </a:r>
          </a:p>
        </p:txBody>
      </p:sp>
      <p:sp>
        <p:nvSpPr>
          <p:cNvPr id="3" name="Text Placeholder 2">
            <a:extLst>
              <a:ext uri="{FF2B5EF4-FFF2-40B4-BE49-F238E27FC236}">
                <a16:creationId xmlns:a16="http://schemas.microsoft.com/office/drawing/2014/main" id="{8A960ED6-AD57-2B1C-2B76-4A919E299261}"/>
              </a:ext>
            </a:extLst>
          </p:cNvPr>
          <p:cNvSpPr>
            <a:spLocks noGrp="1"/>
          </p:cNvSpPr>
          <p:nvPr>
            <p:ph type="body" idx="1"/>
          </p:nvPr>
        </p:nvSpPr>
        <p:spPr/>
        <p:txBody>
          <a:bodyPr>
            <a:normAutofit/>
          </a:bodyPr>
          <a:lstStyle/>
          <a:p>
            <a:pPr>
              <a:buFont typeface="Wingdings" panose="05000000000000000000" pitchFamily="2" charset="2"/>
              <a:buChar char="Ø"/>
            </a:pPr>
            <a:r>
              <a:rPr lang="en-US" sz="2400" dirty="0">
                <a:solidFill>
                  <a:srgbClr val="002060"/>
                </a:solidFill>
                <a:latin typeface="Verdana Pro SemiBold" panose="020B0704030504040204" pitchFamily="34" charset="0"/>
              </a:rPr>
              <a:t>A person who generates a solid waste must make a determination if the waste is hazardous or not at the point of waste generation, before any dilution, mixing, or alteration in any manner – whether it is intentional or as exposure to the environment or other factors which might change the RCRA classification.</a:t>
            </a:r>
          </a:p>
          <a:p>
            <a:pPr>
              <a:buFont typeface="Wingdings" panose="05000000000000000000" pitchFamily="2" charset="2"/>
              <a:buChar char="Ø"/>
            </a:pPr>
            <a:r>
              <a:rPr lang="en-US" sz="2400" dirty="0">
                <a:solidFill>
                  <a:srgbClr val="002060"/>
                </a:solidFill>
                <a:latin typeface="Verdana Pro SemiBold" panose="020B0704030504040204" pitchFamily="34" charset="0"/>
              </a:rPr>
              <a:t>Knowledge of the waste may be used for this determination.  This needs to include the origin, composition, process, and if any hazardous waste characteristics are present.</a:t>
            </a:r>
          </a:p>
          <a:p>
            <a:pPr>
              <a:buFont typeface="Wingdings" panose="05000000000000000000" pitchFamily="2" charset="2"/>
              <a:buChar char="Ø"/>
            </a:pPr>
            <a:r>
              <a:rPr lang="en-US" sz="2400" dirty="0">
                <a:solidFill>
                  <a:srgbClr val="002060"/>
                </a:solidFill>
                <a:latin typeface="Verdana Pro SemiBold" panose="020B0704030504040204" pitchFamily="34" charset="0"/>
              </a:rPr>
              <a:t>If the waste is listed as hazardous, a delisting petition may be filed.</a:t>
            </a:r>
          </a:p>
          <a:p>
            <a:pPr>
              <a:buFont typeface="Wingdings" panose="05000000000000000000" pitchFamily="2" charset="2"/>
              <a:buChar char="Ø"/>
            </a:pPr>
            <a:r>
              <a:rPr lang="en-US" sz="2400" dirty="0">
                <a:solidFill>
                  <a:srgbClr val="002060"/>
                </a:solidFill>
                <a:latin typeface="Verdana Pro SemiBold" panose="020B0704030504040204" pitchFamily="34" charset="0"/>
              </a:rPr>
              <a:t>Determination procedure needs to be documented in the records for this waste.</a:t>
            </a:r>
          </a:p>
          <a:p>
            <a:endParaRPr lang="en-US" sz="2400" dirty="0"/>
          </a:p>
        </p:txBody>
      </p:sp>
      <p:sp>
        <p:nvSpPr>
          <p:cNvPr id="4" name="Slide Number Placeholder 3">
            <a:extLst>
              <a:ext uri="{FF2B5EF4-FFF2-40B4-BE49-F238E27FC236}">
                <a16:creationId xmlns:a16="http://schemas.microsoft.com/office/drawing/2014/main" id="{26FC6390-2749-DBFE-CD57-DD322C2ABD8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dirty="0"/>
          </a:p>
        </p:txBody>
      </p:sp>
    </p:spTree>
    <p:extLst>
      <p:ext uri="{BB962C8B-B14F-4D97-AF65-F5344CB8AC3E}">
        <p14:creationId xmlns:p14="http://schemas.microsoft.com/office/powerpoint/2010/main" val="3033813031"/>
      </p:ext>
    </p:extLst>
  </p:cSld>
  <p:clrMapOvr>
    <a:masterClrMapping/>
  </p:clrMapOvr>
</p:sld>
</file>

<file path=ppt/theme/theme1.xml><?xml version="1.0" encoding="utf-8"?>
<a:theme xmlns:a="http://schemas.openxmlformats.org/drawingml/2006/main" name="3_Office Theme">
  <a:themeElements>
    <a:clrScheme name="NC Brand PPT 04.23.15">
      <a:dk1>
        <a:srgbClr val="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NC Brand PPT 04.23.15">
      <a:dk1>
        <a:srgbClr val="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F749A7366CEB438930F02478682152" ma:contentTypeVersion="18" ma:contentTypeDescription="Create a new document." ma:contentTypeScope="" ma:versionID="077e4d0fed3f5d0eb43232c760f7afd4">
  <xsd:schema xmlns:xsd="http://www.w3.org/2001/XMLSchema" xmlns:xs="http://www.w3.org/2001/XMLSchema" xmlns:p="http://schemas.microsoft.com/office/2006/metadata/properties" xmlns:ns2="135b7a28-b159-47fd-89f5-6056ccacad9c" xmlns:ns3="e85343ea-f6f6-42ba-987a-5cad094f1382" targetNamespace="http://schemas.microsoft.com/office/2006/metadata/properties" ma:root="true" ma:fieldsID="59fbcb4c5a8996d98098ef6a134d0c8a" ns2:_="" ns3:_="">
    <xsd:import namespace="135b7a28-b159-47fd-89f5-6056ccacad9c"/>
    <xsd:import namespace="e85343ea-f6f6-42ba-987a-5cad094f138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b7a28-b159-47fd-89f5-6056ccacad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3462d97-83d2-4651-8e51-e6a7fbfdbfaa}" ma:internalName="TaxCatchAll" ma:showField="CatchAllData" ma:web="135b7a28-b159-47fd-89f5-6056ccacad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5343ea-f6f6-42ba-987a-5cad094f138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24760c8-e3a3-428b-8d17-1aac727687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6F636F-1507-4EBE-A235-407273AF7B1E}"/>
</file>

<file path=customXml/itemProps2.xml><?xml version="1.0" encoding="utf-8"?>
<ds:datastoreItem xmlns:ds="http://schemas.openxmlformats.org/officeDocument/2006/customXml" ds:itemID="{446E4088-C307-488E-82E1-5728B6191723}"/>
</file>

<file path=customXml/itemProps3.xml><?xml version="1.0" encoding="utf-8"?>
<ds:datastoreItem xmlns:ds="http://schemas.openxmlformats.org/officeDocument/2006/customXml" ds:itemID="{69FCA80A-7650-46F9-B701-0EB73FBAA9E9}"/>
</file>

<file path=docProps/app.xml><?xml version="1.0" encoding="utf-8"?>
<Properties xmlns="http://schemas.openxmlformats.org/officeDocument/2006/extended-properties" xmlns:vt="http://schemas.openxmlformats.org/officeDocument/2006/docPropsVTypes">
  <TotalTime>544</TotalTime>
  <Words>7291</Words>
  <Application>Microsoft Office PowerPoint</Application>
  <PresentationFormat>Widescreen</PresentationFormat>
  <Paragraphs>533</Paragraphs>
  <Slides>48</Slides>
  <Notes>48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Verdana Pro SemiBold</vt:lpstr>
      <vt:lpstr>Arial</vt:lpstr>
      <vt:lpstr>Times New Roman</vt:lpstr>
      <vt:lpstr>Noto Sans Symbols</vt:lpstr>
      <vt:lpstr>Calibri</vt:lpstr>
      <vt:lpstr>Wingdings</vt:lpstr>
      <vt:lpstr>Google Sans</vt:lpstr>
      <vt:lpstr>3_Office Theme</vt:lpstr>
      <vt:lpstr>2_Office Theme</vt:lpstr>
      <vt:lpstr> </vt:lpstr>
      <vt:lpstr>  </vt:lpstr>
      <vt:lpstr>Topics</vt:lpstr>
      <vt:lpstr>Not Included in the Presentation</vt:lpstr>
      <vt:lpstr>What is a Small Quantity Generator? 40 CFR 260.10</vt:lpstr>
      <vt:lpstr>vs.</vt:lpstr>
      <vt:lpstr>vs.</vt:lpstr>
      <vt:lpstr>vs.</vt:lpstr>
      <vt:lpstr>Hazardous Waste Determination 40 CFR 262.11(a-e)</vt:lpstr>
      <vt:lpstr>PowerPoint Presentation</vt:lpstr>
      <vt:lpstr>Perform Proper HW Determination 40 CFR 262.11</vt:lpstr>
      <vt:lpstr>EPA Identification Numbers  40 CFR 262.18(a-c)   </vt:lpstr>
      <vt:lpstr>Re-notification Requirements 40 CFR 262.18 (d)</vt:lpstr>
      <vt:lpstr>Maximum Accumulation Time Limits 40 CFR 262.16(b) through (e)</vt:lpstr>
      <vt:lpstr>Maximum Onsite Waste Accumulation 40 CFR 262.16(b)(1)</vt:lpstr>
      <vt:lpstr>Pre-Transport Requirements 40 CFR 262.30 through 262.33 </vt:lpstr>
      <vt:lpstr>Approved TSDFs &amp; Transporters 40 CFR 262.18(c)</vt:lpstr>
      <vt:lpstr>Hazardous Waste Manifest 40 CFR 262.20 through 262.23</vt:lpstr>
      <vt:lpstr>Hazardous Waste Manifest (continued) 40 CFR 262.20 through 262.23</vt:lpstr>
      <vt:lpstr>PowerPoint Presentation</vt:lpstr>
      <vt:lpstr> Exception Reporting 40 CFR 262.42(b) </vt:lpstr>
      <vt:lpstr>Land Disposal Restrictions Notification/Certification 40 CFR 268</vt:lpstr>
      <vt:lpstr>Waste Minimization 40 CFR 262.27(b)</vt:lpstr>
      <vt:lpstr>Personnel Training 40 CFR 262.16(b)(9)(iii)</vt:lpstr>
      <vt:lpstr>Emergency Procedures – Emergency Coordinator 40 CFR 262.16(b)(9)(i)</vt:lpstr>
      <vt:lpstr>Required Emergency Information 40 CFR 262.16(b)(9)(ii)</vt:lpstr>
      <vt:lpstr>Emergency Info Posted</vt:lpstr>
      <vt:lpstr>Preparedness and Prevention 40 CFR 262.16(b)(8) and (9)</vt:lpstr>
      <vt:lpstr>PowerPoint Presentation</vt:lpstr>
      <vt:lpstr>Emergency Arrangements (continued)</vt:lpstr>
      <vt:lpstr>Container Management for Small Quantity Generators</vt:lpstr>
      <vt:lpstr>What is a Satellite Accumulation Area?? (40 CFR 262.15) </vt:lpstr>
      <vt:lpstr>Satellite Accumulation Areas (40 CFR 262.15) </vt:lpstr>
      <vt:lpstr>Central Accumulation Areas (40 CFR 262.16) </vt:lpstr>
      <vt:lpstr>Central Accumulation Areas (continued)</vt:lpstr>
      <vt:lpstr>Container Management Satellite Accumulation Area vs. Central Accumulation Areas 40 CFR 262.15 (SAA)/40 CFR 262.16 (CAA)</vt:lpstr>
      <vt:lpstr>Container Management (continued) Satellite Accumulation Area vs. Central Accumulation </vt:lpstr>
      <vt:lpstr>Container Management 40 CFR 262.15 (SAA) and 262.16(b)(2) and (6) (CAA)</vt:lpstr>
      <vt:lpstr>Container Management 40 CFR 262.15 (SAA) and 262.16(b)(2) and (6) (CAA)</vt:lpstr>
      <vt:lpstr>Container Management 40 CFR 262.15 (SAA) and 262.16(b)(2) and (6) (CAA)</vt:lpstr>
      <vt:lpstr>Container Management 40 CFR 262.15 (SAA) and 262.16(b)(2) and (6) (CAA)</vt:lpstr>
      <vt:lpstr>Hazard Indication Guide for Marking HW Containers</vt:lpstr>
      <vt:lpstr>Improper Container Management</vt:lpstr>
      <vt:lpstr>CAA Inspection Records – Containers 40 CFR 262.16(b)(2)(iv)</vt:lpstr>
      <vt:lpstr>Weekly Inspection Form Example Meets Florida Requirements</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Sondra McCulloch</dc:creator>
  <cp:lastModifiedBy>Sondra McCulloch</cp:lastModifiedBy>
  <cp:revision>2</cp:revision>
  <cp:lastPrinted>2023-05-02T16:23:08Z</cp:lastPrinted>
  <dcterms:modified xsi:type="dcterms:W3CDTF">2023-05-03T11:37:57Z</dcterms:modified>
</cp:coreProperties>
</file>