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8" r:id="rId3"/>
    <p:sldId id="259" r:id="rId4"/>
    <p:sldId id="261" r:id="rId5"/>
    <p:sldId id="263" r:id="rId6"/>
    <p:sldId id="27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3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5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9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3050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8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79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5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0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7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30578ACC-22D6-47C1-A373-4FD133E34F3C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2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8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1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3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7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1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56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96" y="2927839"/>
            <a:ext cx="6499646" cy="1093055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HHW Reuse Shop Fundamentals</a:t>
            </a:r>
            <a:b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NAHMMA Workshop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258925" y="3093492"/>
            <a:ext cx="146706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062D8D-9A4E-8B20-EB71-862906FA7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429" y="755337"/>
            <a:ext cx="3291269" cy="1287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C573FE-ADC0-CAB4-842B-606F5ECC4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555" y="4405053"/>
            <a:ext cx="2170890" cy="10009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F6D36C-0BEE-67DA-330C-89E3291E88D1}"/>
              </a:ext>
            </a:extLst>
          </p:cNvPr>
          <p:cNvSpPr txBox="1"/>
          <p:nvPr/>
        </p:nvSpPr>
        <p:spPr>
          <a:xfrm>
            <a:off x="721126" y="5513476"/>
            <a:ext cx="5897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Presented by: Hector R Valle Sr.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Retired - Seminole County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B9F97-6480-BA6E-611A-2FC3A5F4F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483" y="5382416"/>
            <a:ext cx="1881510" cy="12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1" y="753228"/>
            <a:ext cx="7033190" cy="10809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Seminole County HHW Program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7847848" y="970531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415" y="2441813"/>
            <a:ext cx="40786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Population of 500-K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HHW for 7 Cities, + County </a:t>
            </a:r>
            <a:r>
              <a:rPr lang="en-US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Unincorp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Included as County-Wide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County Operated 60 hours a week, 2 techs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60 to 100+ users daily</a:t>
            </a: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FC5A0C-A594-5B2E-2F27-BA3895C26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61252"/>
            <a:ext cx="4334632" cy="231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0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1" y="753228"/>
            <a:ext cx="7033190" cy="10809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have a “reuse shop”?</a:t>
            </a:r>
          </a:p>
        </p:txBody>
      </p:sp>
      <p:sp>
        <p:nvSpPr>
          <p:cNvPr id="6" name="Rectangle 5"/>
          <p:cNvSpPr/>
          <p:nvPr/>
        </p:nvSpPr>
        <p:spPr>
          <a:xfrm>
            <a:off x="7847848" y="970531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2463" y="2327031"/>
            <a:ext cx="425275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10-30% of HHW materials are “reusable”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Reduces cost of HHW hauling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Promotes good community relations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Reduces scavenging at the HHW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Saves on HHW locker space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799E3-3419-6EA6-5CED-06EA80149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" y="2101327"/>
            <a:ext cx="3428011" cy="2010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A32A86-5744-5A65-C5E4-162E53DD7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46" y="4378942"/>
            <a:ext cx="3110993" cy="233024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9917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1" y="753228"/>
            <a:ext cx="7033190" cy="10809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Reuse Shop “must haves”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7847848" y="970531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226" y="2417712"/>
            <a:ext cx="5057987" cy="39087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Trained/Experienced Techs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Enclosed area/space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Shelves (corrosion resistant)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Signage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Liability Release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A good SOP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EB6CCC-FEC6-ED00-18E8-201572AC6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51"/>
          <a:stretch/>
        </p:blipFill>
        <p:spPr>
          <a:xfrm>
            <a:off x="5380873" y="4611757"/>
            <a:ext cx="3184452" cy="202440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8A18C6-E7A3-EACF-1138-3FA006CB2B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5" b="13801"/>
          <a:stretch/>
        </p:blipFill>
        <p:spPr>
          <a:xfrm>
            <a:off x="5380873" y="2417712"/>
            <a:ext cx="3184452" cy="202440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6254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1" y="753228"/>
            <a:ext cx="7033190" cy="10809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Reuse Shop “watch-out </a:t>
            </a:r>
            <a:r>
              <a:rPr lang="en-US" dirty="0" err="1"/>
              <a:t>fors</a:t>
            </a:r>
            <a:r>
              <a:rPr lang="en-US" dirty="0"/>
              <a:t>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7847848" y="970531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407" y="2182073"/>
            <a:ext cx="39449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C00000"/>
                </a:solidFill>
                <a:latin typeface="Arial Black" panose="020B0A04020102020204" pitchFamily="34" charset="0"/>
              </a:rPr>
              <a:t>Skavengers</a:t>
            </a: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Unmanned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Items sold at Yard/Garage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Disorganization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84D8A-8128-3F60-E81F-EC3C29C8C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92639"/>
            <a:ext cx="4310780" cy="28948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9197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47848" y="970531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564" y="693531"/>
            <a:ext cx="7556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ea typeface="+mj-ea"/>
                <a:cs typeface="+mj-cs"/>
              </a:rPr>
              <a:t>Questions/Comments?</a:t>
            </a:r>
          </a:p>
          <a:p>
            <a:r>
              <a:rPr lang="en-US" sz="3600" dirty="0">
                <a:solidFill>
                  <a:prstClr val="white"/>
                </a:solidFill>
                <a:ea typeface="+mj-ea"/>
                <a:cs typeface="+mj-cs"/>
              </a:rPr>
              <a:t>Thank you </a:t>
            </a:r>
            <a:r>
              <a:rPr lang="en-US" sz="3600" b="1" dirty="0">
                <a:solidFill>
                  <a:prstClr val="white"/>
                </a:solidFill>
                <a:ea typeface="+mj-ea"/>
                <a:cs typeface="+mj-cs"/>
              </a:rPr>
              <a:t>for</a:t>
            </a:r>
            <a:r>
              <a:rPr lang="en-US" sz="3600" dirty="0">
                <a:solidFill>
                  <a:prstClr val="white"/>
                </a:solidFill>
                <a:ea typeface="+mj-ea"/>
                <a:cs typeface="+mj-cs"/>
              </a:rPr>
              <a:t> coming to NAHMMA!</a:t>
            </a:r>
            <a:endParaRPr lang="en-US" dirty="0"/>
          </a:p>
        </p:txBody>
      </p:sp>
      <p:pic>
        <p:nvPicPr>
          <p:cNvPr id="5" name="Picture 4" descr="A person wearing a safety vest and glasses&#10;&#10;Description automatically generated with low confidence">
            <a:extLst>
              <a:ext uri="{FF2B5EF4-FFF2-40B4-BE49-F238E27FC236}">
                <a16:creationId xmlns:a16="http://schemas.microsoft.com/office/drawing/2014/main" id="{4A6B70B0-C4C7-F7B5-AF95-7E9C8AFB6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676400" y="2468217"/>
            <a:ext cx="5499652" cy="412473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032225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F749A7366CEB438930F02478682152" ma:contentTypeVersion="18" ma:contentTypeDescription="Create a new document." ma:contentTypeScope="" ma:versionID="077e4d0fed3f5d0eb43232c760f7afd4">
  <xsd:schema xmlns:xsd="http://www.w3.org/2001/XMLSchema" xmlns:xs="http://www.w3.org/2001/XMLSchema" xmlns:p="http://schemas.microsoft.com/office/2006/metadata/properties" xmlns:ns2="135b7a28-b159-47fd-89f5-6056ccacad9c" xmlns:ns3="e85343ea-f6f6-42ba-987a-5cad094f1382" targetNamespace="http://schemas.microsoft.com/office/2006/metadata/properties" ma:root="true" ma:fieldsID="59fbcb4c5a8996d98098ef6a134d0c8a" ns2:_="" ns3:_="">
    <xsd:import namespace="135b7a28-b159-47fd-89f5-6056ccacad9c"/>
    <xsd:import namespace="e85343ea-f6f6-42ba-987a-5cad094f138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b7a28-b159-47fd-89f5-6056ccacad9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63462d97-83d2-4651-8e51-e6a7fbfdbfaa}" ma:internalName="TaxCatchAll" ma:showField="CatchAllData" ma:web="135b7a28-b159-47fd-89f5-6056ccaca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343ea-f6f6-42ba-987a-5cad094f1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24760c8-e3a3-428b-8d17-1aac727687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FD01A6-C29A-438C-80D7-DFA588EB5D71}"/>
</file>

<file path=customXml/itemProps2.xml><?xml version="1.0" encoding="utf-8"?>
<ds:datastoreItem xmlns:ds="http://schemas.openxmlformats.org/officeDocument/2006/customXml" ds:itemID="{66940F3B-D8C5-4185-8436-7BA8FE02967A}"/>
</file>

<file path=customXml/itemProps3.xml><?xml version="1.0" encoding="utf-8"?>
<ds:datastoreItem xmlns:ds="http://schemas.openxmlformats.org/officeDocument/2006/customXml" ds:itemID="{E6EC5AD0-85C3-40D0-8F11-756F66A0B25D}"/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10146</TotalTime>
  <Words>151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Trebuchet MS</vt:lpstr>
      <vt:lpstr>Berlin</vt:lpstr>
      <vt:lpstr>HHW Reuse Shop Fundamentals NAHMMA Workshop</vt:lpstr>
      <vt:lpstr>Seminole County HHW Program</vt:lpstr>
      <vt:lpstr>Why have a “reuse shop”?</vt:lpstr>
      <vt:lpstr>Reuse Shop “must haves”</vt:lpstr>
      <vt:lpstr>Reuse Shop “watch-out fors”</vt:lpstr>
      <vt:lpstr>PowerPoint Presentation</vt:lpstr>
    </vt:vector>
  </TitlesOfParts>
  <Company>Seminole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Disaster Debris Management Workshop</dc:title>
  <dc:creator>Valle, Hector</dc:creator>
  <cp:lastModifiedBy>Hector Valle</cp:lastModifiedBy>
  <cp:revision>42</cp:revision>
  <dcterms:created xsi:type="dcterms:W3CDTF">2019-05-23T20:45:56Z</dcterms:created>
  <dcterms:modified xsi:type="dcterms:W3CDTF">2023-05-15T15:54:41Z</dcterms:modified>
</cp:coreProperties>
</file>