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68" r:id="rId5"/>
    <p:sldId id="259" r:id="rId6"/>
    <p:sldId id="269" r:id="rId7"/>
    <p:sldId id="282" r:id="rId8"/>
    <p:sldId id="272" r:id="rId9"/>
    <p:sldId id="260" r:id="rId10"/>
    <p:sldId id="271" r:id="rId11"/>
    <p:sldId id="280" r:id="rId12"/>
    <p:sldId id="264" r:id="rId13"/>
    <p:sldId id="281" r:id="rId14"/>
    <p:sldId id="261" r:id="rId15"/>
    <p:sldId id="270" r:id="rId16"/>
    <p:sldId id="262" r:id="rId17"/>
    <p:sldId id="263" r:id="rId18"/>
    <p:sldId id="274" r:id="rId19"/>
    <p:sldId id="273" r:id="rId20"/>
    <p:sldId id="275" r:id="rId21"/>
    <p:sldId id="277" r:id="rId22"/>
    <p:sldId id="265" r:id="rId23"/>
    <p:sldId id="276" r:id="rId24"/>
    <p:sldId id="278"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FFC000"/>
    <a:srgbClr val="51A1CE"/>
    <a:srgbClr val="8297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7490" autoAdjust="0"/>
  </p:normalViewPr>
  <p:slideViewPr>
    <p:cSldViewPr snapToGrid="0">
      <p:cViewPr varScale="1">
        <p:scale>
          <a:sx n="65" d="100"/>
          <a:sy n="65" d="100"/>
        </p:scale>
        <p:origin x="2352"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ocfile\EPD\CWMgmt\P2%20Program\Pool%20Pollution%20Prevention\Copy%20of%20Be%20Pool-ution%20Free%20Webpage%20Tracking.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Visits to Be Pool-ution Free</a:t>
            </a:r>
            <a:r>
              <a:rPr lang="en-US" baseline="0"/>
              <a:t> Webpage 2022</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2480885541481228E-2"/>
          <c:y val="0.10825245016590301"/>
          <c:w val="0.92664954924112741"/>
          <c:h val="0.73008876809845613"/>
        </c:manualLayout>
      </c:layout>
      <c:barChart>
        <c:barDir val="col"/>
        <c:grouping val="clustered"/>
        <c:varyColors val="0"/>
        <c:ser>
          <c:idx val="0"/>
          <c:order val="0"/>
          <c:tx>
            <c:strRef>
              <c:f>'Raw Data'!$A$2</c:f>
              <c:strCache>
                <c:ptCount val="1"/>
                <c:pt idx="0">
                  <c:v>Visits</c:v>
                </c:pt>
              </c:strCache>
            </c:strRef>
          </c:tx>
          <c:spPr>
            <a:solidFill>
              <a:schemeClr val="accent1"/>
            </a:solidFill>
            <a:ln>
              <a:noFill/>
            </a:ln>
            <a:effectLst/>
          </c:spPr>
          <c:invertIfNegative val="0"/>
          <c:cat>
            <c:strRef>
              <c:f>'Raw Data'!$B$1:$AP$1</c:f>
              <c:strCache>
                <c:ptCount val="41"/>
                <c:pt idx="0">
                  <c:v>Jul 3</c:v>
                </c:pt>
                <c:pt idx="1">
                  <c:v>Jul 10</c:v>
                </c:pt>
                <c:pt idx="2">
                  <c:v>Jul 17</c:v>
                </c:pt>
                <c:pt idx="3">
                  <c:v>Jul 18</c:v>
                </c:pt>
                <c:pt idx="4">
                  <c:v>Jul 31</c:v>
                </c:pt>
                <c:pt idx="5">
                  <c:v>Aug 7-11</c:v>
                </c:pt>
                <c:pt idx="6">
                  <c:v>Aug 12</c:v>
                </c:pt>
                <c:pt idx="7">
                  <c:v>Aug 19</c:v>
                </c:pt>
                <c:pt idx="8">
                  <c:v>Aug 26</c:v>
                </c:pt>
                <c:pt idx="9">
                  <c:v>Sep 2</c:v>
                </c:pt>
                <c:pt idx="10">
                  <c:v>Sep 9</c:v>
                </c:pt>
                <c:pt idx="11">
                  <c:v>Sep 16</c:v>
                </c:pt>
                <c:pt idx="12">
                  <c:v>Sep 23</c:v>
                </c:pt>
                <c:pt idx="13">
                  <c:v>Sep 30</c:v>
                </c:pt>
                <c:pt idx="14">
                  <c:v>Oct 7</c:v>
                </c:pt>
                <c:pt idx="15">
                  <c:v>Oct 14</c:v>
                </c:pt>
                <c:pt idx="16">
                  <c:v>Oct 21</c:v>
                </c:pt>
                <c:pt idx="17">
                  <c:v>Oct 28</c:v>
                </c:pt>
                <c:pt idx="18">
                  <c:v>Nov 4</c:v>
                </c:pt>
                <c:pt idx="19">
                  <c:v>Nov 11</c:v>
                </c:pt>
                <c:pt idx="20">
                  <c:v>Nov 18</c:v>
                </c:pt>
                <c:pt idx="21">
                  <c:v>Nov 25</c:v>
                </c:pt>
                <c:pt idx="22">
                  <c:v>Dec 2</c:v>
                </c:pt>
                <c:pt idx="23">
                  <c:v>Dec 9</c:v>
                </c:pt>
                <c:pt idx="24">
                  <c:v>Dec 16</c:v>
                </c:pt>
                <c:pt idx="25">
                  <c:v>Dec 23</c:v>
                </c:pt>
                <c:pt idx="26">
                  <c:v>Dec 30</c:v>
                </c:pt>
                <c:pt idx="27">
                  <c:v>Jan 6</c:v>
                </c:pt>
                <c:pt idx="28">
                  <c:v>Jan 13</c:v>
                </c:pt>
                <c:pt idx="29">
                  <c:v>Jan 20</c:v>
                </c:pt>
                <c:pt idx="30">
                  <c:v>Jan 27</c:v>
                </c:pt>
                <c:pt idx="31">
                  <c:v>Feb 3</c:v>
                </c:pt>
                <c:pt idx="32">
                  <c:v>Feb 10</c:v>
                </c:pt>
                <c:pt idx="33">
                  <c:v>Feb 17</c:v>
                </c:pt>
                <c:pt idx="34">
                  <c:v>Feb 24</c:v>
                </c:pt>
                <c:pt idx="35">
                  <c:v>Mar 3</c:v>
                </c:pt>
                <c:pt idx="36">
                  <c:v>Mar 10</c:v>
                </c:pt>
                <c:pt idx="37">
                  <c:v>Mar 17</c:v>
                </c:pt>
                <c:pt idx="38">
                  <c:v>Mar 24</c:v>
                </c:pt>
                <c:pt idx="39">
                  <c:v>Mar 31</c:v>
                </c:pt>
                <c:pt idx="40">
                  <c:v>Apr 7</c:v>
                </c:pt>
              </c:strCache>
            </c:strRef>
          </c:cat>
          <c:val>
            <c:numRef>
              <c:f>'Raw Data'!$B$2:$AP$2</c:f>
              <c:numCache>
                <c:formatCode>General</c:formatCode>
                <c:ptCount val="41"/>
                <c:pt idx="0">
                  <c:v>53</c:v>
                </c:pt>
                <c:pt idx="1">
                  <c:v>56</c:v>
                </c:pt>
                <c:pt idx="2">
                  <c:v>33</c:v>
                </c:pt>
                <c:pt idx="3">
                  <c:v>73</c:v>
                </c:pt>
                <c:pt idx="4">
                  <c:v>161</c:v>
                </c:pt>
                <c:pt idx="5">
                  <c:v>334</c:v>
                </c:pt>
                <c:pt idx="6">
                  <c:v>106</c:v>
                </c:pt>
                <c:pt idx="7">
                  <c:v>284</c:v>
                </c:pt>
                <c:pt idx="8">
                  <c:v>67</c:v>
                </c:pt>
                <c:pt idx="9">
                  <c:v>321</c:v>
                </c:pt>
                <c:pt idx="10">
                  <c:v>202</c:v>
                </c:pt>
                <c:pt idx="11">
                  <c:v>288</c:v>
                </c:pt>
                <c:pt idx="12">
                  <c:v>60</c:v>
                </c:pt>
                <c:pt idx="13">
                  <c:v>227</c:v>
                </c:pt>
                <c:pt idx="14">
                  <c:v>84</c:v>
                </c:pt>
                <c:pt idx="15">
                  <c:v>222</c:v>
                </c:pt>
                <c:pt idx="16">
                  <c:v>49</c:v>
                </c:pt>
                <c:pt idx="17">
                  <c:v>240</c:v>
                </c:pt>
                <c:pt idx="18">
                  <c:v>77</c:v>
                </c:pt>
                <c:pt idx="19">
                  <c:v>234</c:v>
                </c:pt>
                <c:pt idx="20">
                  <c:v>32</c:v>
                </c:pt>
                <c:pt idx="21">
                  <c:v>49</c:v>
                </c:pt>
                <c:pt idx="22">
                  <c:v>56</c:v>
                </c:pt>
                <c:pt idx="23">
                  <c:v>228</c:v>
                </c:pt>
                <c:pt idx="24">
                  <c:v>55</c:v>
                </c:pt>
                <c:pt idx="25">
                  <c:v>409</c:v>
                </c:pt>
                <c:pt idx="26">
                  <c:v>49</c:v>
                </c:pt>
                <c:pt idx="27">
                  <c:v>227</c:v>
                </c:pt>
                <c:pt idx="28">
                  <c:v>96</c:v>
                </c:pt>
                <c:pt idx="29">
                  <c:v>225</c:v>
                </c:pt>
                <c:pt idx="30">
                  <c:v>124</c:v>
                </c:pt>
                <c:pt idx="31">
                  <c:v>182</c:v>
                </c:pt>
                <c:pt idx="32">
                  <c:v>148</c:v>
                </c:pt>
                <c:pt idx="33">
                  <c:v>48</c:v>
                </c:pt>
                <c:pt idx="34">
                  <c:v>190</c:v>
                </c:pt>
                <c:pt idx="35">
                  <c:v>42</c:v>
                </c:pt>
                <c:pt idx="36">
                  <c:v>145</c:v>
                </c:pt>
                <c:pt idx="37">
                  <c:v>110</c:v>
                </c:pt>
                <c:pt idx="38">
                  <c:v>61</c:v>
                </c:pt>
                <c:pt idx="39">
                  <c:v>145</c:v>
                </c:pt>
                <c:pt idx="40">
                  <c:v>85</c:v>
                </c:pt>
              </c:numCache>
            </c:numRef>
          </c:val>
          <c:extLst>
            <c:ext xmlns:c16="http://schemas.microsoft.com/office/drawing/2014/chart" uri="{C3380CC4-5D6E-409C-BE32-E72D297353CC}">
              <c16:uniqueId val="{00000000-75D0-4020-A4C2-DBC9A60400C6}"/>
            </c:ext>
          </c:extLst>
        </c:ser>
        <c:dLbls>
          <c:showLegendKey val="0"/>
          <c:showVal val="0"/>
          <c:showCatName val="0"/>
          <c:showSerName val="0"/>
          <c:showPercent val="0"/>
          <c:showBubbleSize val="0"/>
        </c:dLbls>
        <c:gapWidth val="219"/>
        <c:overlap val="-27"/>
        <c:axId val="580162831"/>
        <c:axId val="579789855"/>
      </c:barChart>
      <c:catAx>
        <c:axId val="58016283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Week</a:t>
                </a:r>
                <a:r>
                  <a:rPr lang="en-US" baseline="0"/>
                  <a:t> of </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9789855"/>
        <c:crosses val="autoZero"/>
        <c:auto val="1"/>
        <c:lblAlgn val="ctr"/>
        <c:lblOffset val="100"/>
        <c:noMultiLvlLbl val="0"/>
      </c:catAx>
      <c:valAx>
        <c:axId val="5797898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Visits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01628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ata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4" Type="http://schemas.openxmlformats.org/officeDocument/2006/relationships/image" Target="../media/image5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5E9AE0-2741-48A2-9290-48E2DE675F99}" type="doc">
      <dgm:prSet loTypeId="urn:microsoft.com/office/officeart/2005/8/layout/list1" loCatId="list" qsTypeId="urn:microsoft.com/office/officeart/2005/8/quickstyle/simple1" qsCatId="simple" csTypeId="urn:microsoft.com/office/officeart/2005/8/colors/accent2_2" csCatId="accent2"/>
      <dgm:spPr/>
      <dgm:t>
        <a:bodyPr/>
        <a:lstStyle/>
        <a:p>
          <a:endParaRPr lang="en-US"/>
        </a:p>
      </dgm:t>
    </dgm:pt>
    <dgm:pt modelId="{64C6F300-2308-49C1-B58E-75F3EEA9DE9B}">
      <dgm:prSet/>
      <dgm:spPr/>
      <dgm:t>
        <a:bodyPr/>
        <a:lstStyle/>
        <a:p>
          <a:r>
            <a:rPr lang="en-US" dirty="0"/>
            <a:t>RCRA (1976)</a:t>
          </a:r>
        </a:p>
      </dgm:t>
    </dgm:pt>
    <dgm:pt modelId="{1E23B6B4-9F87-4F5B-A5AD-87C0B143C362}" type="parTrans" cxnId="{8029261E-74BE-463D-B587-5215D8D8B8DA}">
      <dgm:prSet/>
      <dgm:spPr/>
      <dgm:t>
        <a:bodyPr/>
        <a:lstStyle/>
        <a:p>
          <a:endParaRPr lang="en-US"/>
        </a:p>
      </dgm:t>
    </dgm:pt>
    <dgm:pt modelId="{9D81FA1C-8A5C-4720-87D0-BA1F78A73401}" type="sibTrans" cxnId="{8029261E-74BE-463D-B587-5215D8D8B8DA}">
      <dgm:prSet/>
      <dgm:spPr/>
      <dgm:t>
        <a:bodyPr/>
        <a:lstStyle/>
        <a:p>
          <a:endParaRPr lang="en-US"/>
        </a:p>
      </dgm:t>
    </dgm:pt>
    <dgm:pt modelId="{B68EFBA9-5E3C-48ED-B1FE-C614F68F2DBE}">
      <dgm:prSet/>
      <dgm:spPr/>
      <dgm:t>
        <a:bodyPr/>
        <a:lstStyle/>
        <a:p>
          <a:r>
            <a:rPr lang="en-US"/>
            <a:t>CERCLA (1980)</a:t>
          </a:r>
        </a:p>
      </dgm:t>
    </dgm:pt>
    <dgm:pt modelId="{BF638AAF-5203-4B35-BA12-B2A701E3E5CB}" type="parTrans" cxnId="{2526B085-8573-438B-9861-09084A45081B}">
      <dgm:prSet/>
      <dgm:spPr/>
      <dgm:t>
        <a:bodyPr/>
        <a:lstStyle/>
        <a:p>
          <a:endParaRPr lang="en-US"/>
        </a:p>
      </dgm:t>
    </dgm:pt>
    <dgm:pt modelId="{B5925631-3DA0-40DB-972C-E9300B6C24AF}" type="sibTrans" cxnId="{2526B085-8573-438B-9861-09084A45081B}">
      <dgm:prSet/>
      <dgm:spPr/>
      <dgm:t>
        <a:bodyPr/>
        <a:lstStyle/>
        <a:p>
          <a:endParaRPr lang="en-US"/>
        </a:p>
      </dgm:t>
    </dgm:pt>
    <dgm:pt modelId="{F56A916A-B1EB-459D-A471-1E496084462E}">
      <dgm:prSet/>
      <dgm:spPr/>
      <dgm:t>
        <a:bodyPr/>
        <a:lstStyle/>
        <a:p>
          <a:r>
            <a:rPr lang="en-US" dirty="0"/>
            <a:t>Pollution Prevention Act (1990)</a:t>
          </a:r>
        </a:p>
      </dgm:t>
    </dgm:pt>
    <dgm:pt modelId="{07D2F19C-F18D-446E-B219-41960DE66A7A}" type="parTrans" cxnId="{9A4E1DDB-F2C7-440A-A0DF-7679C412A934}">
      <dgm:prSet/>
      <dgm:spPr/>
      <dgm:t>
        <a:bodyPr/>
        <a:lstStyle/>
        <a:p>
          <a:endParaRPr lang="en-US"/>
        </a:p>
      </dgm:t>
    </dgm:pt>
    <dgm:pt modelId="{E10247AB-31DB-4367-A09B-70E7394E2C3D}" type="sibTrans" cxnId="{9A4E1DDB-F2C7-440A-A0DF-7679C412A934}">
      <dgm:prSet/>
      <dgm:spPr/>
      <dgm:t>
        <a:bodyPr/>
        <a:lstStyle/>
        <a:p>
          <a:endParaRPr lang="en-US"/>
        </a:p>
      </dgm:t>
    </dgm:pt>
    <dgm:pt modelId="{88485075-5666-4681-8FF3-1FB85692D3DB}">
      <dgm:prSet/>
      <dgm:spPr/>
      <dgm:t>
        <a:bodyPr/>
        <a:lstStyle/>
        <a:p>
          <a:r>
            <a:rPr lang="en-US"/>
            <a:t>Orange County P2 Program (2009)</a:t>
          </a:r>
        </a:p>
      </dgm:t>
    </dgm:pt>
    <dgm:pt modelId="{B99CDC6D-0EAC-47C3-8E0D-F79BCB1B061C}" type="parTrans" cxnId="{CEF34C8F-C7AA-4CE1-9682-1782F0929864}">
      <dgm:prSet/>
      <dgm:spPr/>
      <dgm:t>
        <a:bodyPr/>
        <a:lstStyle/>
        <a:p>
          <a:endParaRPr lang="en-US"/>
        </a:p>
      </dgm:t>
    </dgm:pt>
    <dgm:pt modelId="{26DEFC3D-B2E0-4973-9C6C-49C80B70E40F}" type="sibTrans" cxnId="{CEF34C8F-C7AA-4CE1-9682-1782F0929864}">
      <dgm:prSet/>
      <dgm:spPr/>
      <dgm:t>
        <a:bodyPr/>
        <a:lstStyle/>
        <a:p>
          <a:endParaRPr lang="en-US"/>
        </a:p>
      </dgm:t>
    </dgm:pt>
    <dgm:pt modelId="{24499D62-9DD3-43CD-859C-8ABCA25CF914}" type="pres">
      <dgm:prSet presAssocID="{825E9AE0-2741-48A2-9290-48E2DE675F99}" presName="linear" presStyleCnt="0">
        <dgm:presLayoutVars>
          <dgm:dir/>
          <dgm:animLvl val="lvl"/>
          <dgm:resizeHandles val="exact"/>
        </dgm:presLayoutVars>
      </dgm:prSet>
      <dgm:spPr/>
    </dgm:pt>
    <dgm:pt modelId="{204B2FA5-5155-4843-A199-5FC0890C360E}" type="pres">
      <dgm:prSet presAssocID="{64C6F300-2308-49C1-B58E-75F3EEA9DE9B}" presName="parentLin" presStyleCnt="0"/>
      <dgm:spPr/>
    </dgm:pt>
    <dgm:pt modelId="{4D50344A-A4E1-4C94-8340-EAF4A56DC7A2}" type="pres">
      <dgm:prSet presAssocID="{64C6F300-2308-49C1-B58E-75F3EEA9DE9B}" presName="parentLeftMargin" presStyleLbl="node1" presStyleIdx="0" presStyleCnt="4"/>
      <dgm:spPr/>
    </dgm:pt>
    <dgm:pt modelId="{FF421243-240B-4391-A858-F208F1A627AD}" type="pres">
      <dgm:prSet presAssocID="{64C6F300-2308-49C1-B58E-75F3EEA9DE9B}" presName="parentText" presStyleLbl="node1" presStyleIdx="0" presStyleCnt="4">
        <dgm:presLayoutVars>
          <dgm:chMax val="0"/>
          <dgm:bulletEnabled val="1"/>
        </dgm:presLayoutVars>
      </dgm:prSet>
      <dgm:spPr/>
    </dgm:pt>
    <dgm:pt modelId="{6F992ADE-7256-4E5C-A6E4-F0985D978F85}" type="pres">
      <dgm:prSet presAssocID="{64C6F300-2308-49C1-B58E-75F3EEA9DE9B}" presName="negativeSpace" presStyleCnt="0"/>
      <dgm:spPr/>
    </dgm:pt>
    <dgm:pt modelId="{A86F15A5-222C-4374-BF43-B3ACCF2BA9C9}" type="pres">
      <dgm:prSet presAssocID="{64C6F300-2308-49C1-B58E-75F3EEA9DE9B}" presName="childText" presStyleLbl="conFgAcc1" presStyleIdx="0" presStyleCnt="4">
        <dgm:presLayoutVars>
          <dgm:bulletEnabled val="1"/>
        </dgm:presLayoutVars>
      </dgm:prSet>
      <dgm:spPr/>
    </dgm:pt>
    <dgm:pt modelId="{33D8905C-70E0-46E6-B481-E91FC4418AF5}" type="pres">
      <dgm:prSet presAssocID="{9D81FA1C-8A5C-4720-87D0-BA1F78A73401}" presName="spaceBetweenRectangles" presStyleCnt="0"/>
      <dgm:spPr/>
    </dgm:pt>
    <dgm:pt modelId="{57D738D4-701F-4F27-9B1B-483AF11730E3}" type="pres">
      <dgm:prSet presAssocID="{B68EFBA9-5E3C-48ED-B1FE-C614F68F2DBE}" presName="parentLin" presStyleCnt="0"/>
      <dgm:spPr/>
    </dgm:pt>
    <dgm:pt modelId="{EA9F3F46-C31A-4F0D-A553-FD566564CFA0}" type="pres">
      <dgm:prSet presAssocID="{B68EFBA9-5E3C-48ED-B1FE-C614F68F2DBE}" presName="parentLeftMargin" presStyleLbl="node1" presStyleIdx="0" presStyleCnt="4"/>
      <dgm:spPr/>
    </dgm:pt>
    <dgm:pt modelId="{C0AA61CE-8EE9-4742-A13D-73EFD9E86F17}" type="pres">
      <dgm:prSet presAssocID="{B68EFBA9-5E3C-48ED-B1FE-C614F68F2DBE}" presName="parentText" presStyleLbl="node1" presStyleIdx="1" presStyleCnt="4" custLinFactNeighborX="11133" custLinFactNeighborY="-1792">
        <dgm:presLayoutVars>
          <dgm:chMax val="0"/>
          <dgm:bulletEnabled val="1"/>
        </dgm:presLayoutVars>
      </dgm:prSet>
      <dgm:spPr/>
    </dgm:pt>
    <dgm:pt modelId="{1FB5F8ED-8799-4AAE-908C-3390E502612D}" type="pres">
      <dgm:prSet presAssocID="{B68EFBA9-5E3C-48ED-B1FE-C614F68F2DBE}" presName="negativeSpace" presStyleCnt="0"/>
      <dgm:spPr/>
    </dgm:pt>
    <dgm:pt modelId="{F00F1A86-97CD-4863-9B6D-96B0231ACD3E}" type="pres">
      <dgm:prSet presAssocID="{B68EFBA9-5E3C-48ED-B1FE-C614F68F2DBE}" presName="childText" presStyleLbl="conFgAcc1" presStyleIdx="1" presStyleCnt="4">
        <dgm:presLayoutVars>
          <dgm:bulletEnabled val="1"/>
        </dgm:presLayoutVars>
      </dgm:prSet>
      <dgm:spPr/>
    </dgm:pt>
    <dgm:pt modelId="{031C11E8-ED05-448E-BABE-90133AC7CC02}" type="pres">
      <dgm:prSet presAssocID="{B5925631-3DA0-40DB-972C-E9300B6C24AF}" presName="spaceBetweenRectangles" presStyleCnt="0"/>
      <dgm:spPr/>
    </dgm:pt>
    <dgm:pt modelId="{41E8EA6F-8814-40B1-AF29-72E2FC5B6DDD}" type="pres">
      <dgm:prSet presAssocID="{F56A916A-B1EB-459D-A471-1E496084462E}" presName="parentLin" presStyleCnt="0"/>
      <dgm:spPr/>
    </dgm:pt>
    <dgm:pt modelId="{321C3631-96A1-4DD9-BD4D-B1FAB4CE88CB}" type="pres">
      <dgm:prSet presAssocID="{F56A916A-B1EB-459D-A471-1E496084462E}" presName="parentLeftMargin" presStyleLbl="node1" presStyleIdx="1" presStyleCnt="4"/>
      <dgm:spPr/>
    </dgm:pt>
    <dgm:pt modelId="{E494C2E4-BC3E-454D-A705-777C701C4F5D}" type="pres">
      <dgm:prSet presAssocID="{F56A916A-B1EB-459D-A471-1E496084462E}" presName="parentText" presStyleLbl="node1" presStyleIdx="2" presStyleCnt="4">
        <dgm:presLayoutVars>
          <dgm:chMax val="0"/>
          <dgm:bulletEnabled val="1"/>
        </dgm:presLayoutVars>
      </dgm:prSet>
      <dgm:spPr/>
    </dgm:pt>
    <dgm:pt modelId="{2FF6D386-E27B-49D8-B581-8C877739D980}" type="pres">
      <dgm:prSet presAssocID="{F56A916A-B1EB-459D-A471-1E496084462E}" presName="negativeSpace" presStyleCnt="0"/>
      <dgm:spPr/>
    </dgm:pt>
    <dgm:pt modelId="{D5CA1192-9BF4-475A-8895-7851AAD5ACD4}" type="pres">
      <dgm:prSet presAssocID="{F56A916A-B1EB-459D-A471-1E496084462E}" presName="childText" presStyleLbl="conFgAcc1" presStyleIdx="2" presStyleCnt="4">
        <dgm:presLayoutVars>
          <dgm:bulletEnabled val="1"/>
        </dgm:presLayoutVars>
      </dgm:prSet>
      <dgm:spPr/>
    </dgm:pt>
    <dgm:pt modelId="{2A450C3F-0095-4144-82A3-7FDB1A828870}" type="pres">
      <dgm:prSet presAssocID="{E10247AB-31DB-4367-A09B-70E7394E2C3D}" presName="spaceBetweenRectangles" presStyleCnt="0"/>
      <dgm:spPr/>
    </dgm:pt>
    <dgm:pt modelId="{640E3C37-531B-4D78-9E6E-240C0F55E8F0}" type="pres">
      <dgm:prSet presAssocID="{88485075-5666-4681-8FF3-1FB85692D3DB}" presName="parentLin" presStyleCnt="0"/>
      <dgm:spPr/>
    </dgm:pt>
    <dgm:pt modelId="{E45767A9-FFE6-4286-8D44-BE8168EB5CF2}" type="pres">
      <dgm:prSet presAssocID="{88485075-5666-4681-8FF3-1FB85692D3DB}" presName="parentLeftMargin" presStyleLbl="node1" presStyleIdx="2" presStyleCnt="4"/>
      <dgm:spPr/>
    </dgm:pt>
    <dgm:pt modelId="{8E047288-5F65-4A02-B518-201FF9F7BA73}" type="pres">
      <dgm:prSet presAssocID="{88485075-5666-4681-8FF3-1FB85692D3DB}" presName="parentText" presStyleLbl="node1" presStyleIdx="3" presStyleCnt="4">
        <dgm:presLayoutVars>
          <dgm:chMax val="0"/>
          <dgm:bulletEnabled val="1"/>
        </dgm:presLayoutVars>
      </dgm:prSet>
      <dgm:spPr/>
    </dgm:pt>
    <dgm:pt modelId="{A9C98C16-D7A1-4490-986E-D45925239E12}" type="pres">
      <dgm:prSet presAssocID="{88485075-5666-4681-8FF3-1FB85692D3DB}" presName="negativeSpace" presStyleCnt="0"/>
      <dgm:spPr/>
    </dgm:pt>
    <dgm:pt modelId="{F54D5E8D-52CE-4E47-A500-37124E530737}" type="pres">
      <dgm:prSet presAssocID="{88485075-5666-4681-8FF3-1FB85692D3DB}" presName="childText" presStyleLbl="conFgAcc1" presStyleIdx="3" presStyleCnt="4">
        <dgm:presLayoutVars>
          <dgm:bulletEnabled val="1"/>
        </dgm:presLayoutVars>
      </dgm:prSet>
      <dgm:spPr/>
    </dgm:pt>
  </dgm:ptLst>
  <dgm:cxnLst>
    <dgm:cxn modelId="{8D36CD14-5B1C-492C-AAB4-2A469FFA7637}" type="presOf" srcId="{64C6F300-2308-49C1-B58E-75F3EEA9DE9B}" destId="{FF421243-240B-4391-A858-F208F1A627AD}" srcOrd="1" destOrd="0" presId="urn:microsoft.com/office/officeart/2005/8/layout/list1"/>
    <dgm:cxn modelId="{8029261E-74BE-463D-B587-5215D8D8B8DA}" srcId="{825E9AE0-2741-48A2-9290-48E2DE675F99}" destId="{64C6F300-2308-49C1-B58E-75F3EEA9DE9B}" srcOrd="0" destOrd="0" parTransId="{1E23B6B4-9F87-4F5B-A5AD-87C0B143C362}" sibTransId="{9D81FA1C-8A5C-4720-87D0-BA1F78A73401}"/>
    <dgm:cxn modelId="{D9DDCD26-6085-4AE1-A3B2-2B539D7680DD}" type="presOf" srcId="{B68EFBA9-5E3C-48ED-B1FE-C614F68F2DBE}" destId="{C0AA61CE-8EE9-4742-A13D-73EFD9E86F17}" srcOrd="1" destOrd="0" presId="urn:microsoft.com/office/officeart/2005/8/layout/list1"/>
    <dgm:cxn modelId="{916DE529-3E27-42BD-89A0-C9122AEFB5A6}" type="presOf" srcId="{88485075-5666-4681-8FF3-1FB85692D3DB}" destId="{8E047288-5F65-4A02-B518-201FF9F7BA73}" srcOrd="1" destOrd="0" presId="urn:microsoft.com/office/officeart/2005/8/layout/list1"/>
    <dgm:cxn modelId="{DF57EF3C-551F-4973-8366-DFEF35072BCC}" type="presOf" srcId="{B68EFBA9-5E3C-48ED-B1FE-C614F68F2DBE}" destId="{EA9F3F46-C31A-4F0D-A553-FD566564CFA0}" srcOrd="0" destOrd="0" presId="urn:microsoft.com/office/officeart/2005/8/layout/list1"/>
    <dgm:cxn modelId="{7A091B6A-64A7-4F47-925B-CC9D9E9A594D}" type="presOf" srcId="{64C6F300-2308-49C1-B58E-75F3EEA9DE9B}" destId="{4D50344A-A4E1-4C94-8340-EAF4A56DC7A2}" srcOrd="0" destOrd="0" presId="urn:microsoft.com/office/officeart/2005/8/layout/list1"/>
    <dgm:cxn modelId="{BF003C75-275C-491F-824D-E47A7503159B}" type="presOf" srcId="{88485075-5666-4681-8FF3-1FB85692D3DB}" destId="{E45767A9-FFE6-4286-8D44-BE8168EB5CF2}" srcOrd="0" destOrd="0" presId="urn:microsoft.com/office/officeart/2005/8/layout/list1"/>
    <dgm:cxn modelId="{2526B085-8573-438B-9861-09084A45081B}" srcId="{825E9AE0-2741-48A2-9290-48E2DE675F99}" destId="{B68EFBA9-5E3C-48ED-B1FE-C614F68F2DBE}" srcOrd="1" destOrd="0" parTransId="{BF638AAF-5203-4B35-BA12-B2A701E3E5CB}" sibTransId="{B5925631-3DA0-40DB-972C-E9300B6C24AF}"/>
    <dgm:cxn modelId="{CEF34C8F-C7AA-4CE1-9682-1782F0929864}" srcId="{825E9AE0-2741-48A2-9290-48E2DE675F99}" destId="{88485075-5666-4681-8FF3-1FB85692D3DB}" srcOrd="3" destOrd="0" parTransId="{B99CDC6D-0EAC-47C3-8E0D-F79BCB1B061C}" sibTransId="{26DEFC3D-B2E0-4973-9C6C-49C80B70E40F}"/>
    <dgm:cxn modelId="{2984FFA7-C8AF-4666-8288-987C643012A8}" type="presOf" srcId="{825E9AE0-2741-48A2-9290-48E2DE675F99}" destId="{24499D62-9DD3-43CD-859C-8ABCA25CF914}" srcOrd="0" destOrd="0" presId="urn:microsoft.com/office/officeart/2005/8/layout/list1"/>
    <dgm:cxn modelId="{0BA4FDC4-8CA0-4FA2-8974-2CE0988FE266}" type="presOf" srcId="{F56A916A-B1EB-459D-A471-1E496084462E}" destId="{E494C2E4-BC3E-454D-A705-777C701C4F5D}" srcOrd="1" destOrd="0" presId="urn:microsoft.com/office/officeart/2005/8/layout/list1"/>
    <dgm:cxn modelId="{9A4E1DDB-F2C7-440A-A0DF-7679C412A934}" srcId="{825E9AE0-2741-48A2-9290-48E2DE675F99}" destId="{F56A916A-B1EB-459D-A471-1E496084462E}" srcOrd="2" destOrd="0" parTransId="{07D2F19C-F18D-446E-B219-41960DE66A7A}" sibTransId="{E10247AB-31DB-4367-A09B-70E7394E2C3D}"/>
    <dgm:cxn modelId="{2C7049EA-8FF8-4069-850D-33C7BEA94FE9}" type="presOf" srcId="{F56A916A-B1EB-459D-A471-1E496084462E}" destId="{321C3631-96A1-4DD9-BD4D-B1FAB4CE88CB}" srcOrd="0" destOrd="0" presId="urn:microsoft.com/office/officeart/2005/8/layout/list1"/>
    <dgm:cxn modelId="{FB1D1CCE-6EEA-4987-9681-8686BEBD0610}" type="presParOf" srcId="{24499D62-9DD3-43CD-859C-8ABCA25CF914}" destId="{204B2FA5-5155-4843-A199-5FC0890C360E}" srcOrd="0" destOrd="0" presId="urn:microsoft.com/office/officeart/2005/8/layout/list1"/>
    <dgm:cxn modelId="{0C3947A0-F00A-4D3B-9136-BAC6C68C1D34}" type="presParOf" srcId="{204B2FA5-5155-4843-A199-5FC0890C360E}" destId="{4D50344A-A4E1-4C94-8340-EAF4A56DC7A2}" srcOrd="0" destOrd="0" presId="urn:microsoft.com/office/officeart/2005/8/layout/list1"/>
    <dgm:cxn modelId="{BFD20BBA-310D-4D3B-9F32-499CC68452E6}" type="presParOf" srcId="{204B2FA5-5155-4843-A199-5FC0890C360E}" destId="{FF421243-240B-4391-A858-F208F1A627AD}" srcOrd="1" destOrd="0" presId="urn:microsoft.com/office/officeart/2005/8/layout/list1"/>
    <dgm:cxn modelId="{287C8C6D-2A0F-4879-942A-AD5A4E73B32D}" type="presParOf" srcId="{24499D62-9DD3-43CD-859C-8ABCA25CF914}" destId="{6F992ADE-7256-4E5C-A6E4-F0985D978F85}" srcOrd="1" destOrd="0" presId="urn:microsoft.com/office/officeart/2005/8/layout/list1"/>
    <dgm:cxn modelId="{C989E52E-0C7C-4E2D-A892-73B649CF5049}" type="presParOf" srcId="{24499D62-9DD3-43CD-859C-8ABCA25CF914}" destId="{A86F15A5-222C-4374-BF43-B3ACCF2BA9C9}" srcOrd="2" destOrd="0" presId="urn:microsoft.com/office/officeart/2005/8/layout/list1"/>
    <dgm:cxn modelId="{8FD19D4F-0D09-47E3-903C-FAB0BB197D56}" type="presParOf" srcId="{24499D62-9DD3-43CD-859C-8ABCA25CF914}" destId="{33D8905C-70E0-46E6-B481-E91FC4418AF5}" srcOrd="3" destOrd="0" presId="urn:microsoft.com/office/officeart/2005/8/layout/list1"/>
    <dgm:cxn modelId="{28EE1A96-9EB2-49C1-8438-439244820BFB}" type="presParOf" srcId="{24499D62-9DD3-43CD-859C-8ABCA25CF914}" destId="{57D738D4-701F-4F27-9B1B-483AF11730E3}" srcOrd="4" destOrd="0" presId="urn:microsoft.com/office/officeart/2005/8/layout/list1"/>
    <dgm:cxn modelId="{B1CA0A64-E87D-49BE-8AC9-7A8A0FDFD8BC}" type="presParOf" srcId="{57D738D4-701F-4F27-9B1B-483AF11730E3}" destId="{EA9F3F46-C31A-4F0D-A553-FD566564CFA0}" srcOrd="0" destOrd="0" presId="urn:microsoft.com/office/officeart/2005/8/layout/list1"/>
    <dgm:cxn modelId="{0291D086-FEE5-43C3-BF0E-9E662DAF34BC}" type="presParOf" srcId="{57D738D4-701F-4F27-9B1B-483AF11730E3}" destId="{C0AA61CE-8EE9-4742-A13D-73EFD9E86F17}" srcOrd="1" destOrd="0" presId="urn:microsoft.com/office/officeart/2005/8/layout/list1"/>
    <dgm:cxn modelId="{80F6A071-1860-4587-A74E-2F1CFD0B3411}" type="presParOf" srcId="{24499D62-9DD3-43CD-859C-8ABCA25CF914}" destId="{1FB5F8ED-8799-4AAE-908C-3390E502612D}" srcOrd="5" destOrd="0" presId="urn:microsoft.com/office/officeart/2005/8/layout/list1"/>
    <dgm:cxn modelId="{1EF8481B-CF21-40F6-B3F1-20733999DC08}" type="presParOf" srcId="{24499D62-9DD3-43CD-859C-8ABCA25CF914}" destId="{F00F1A86-97CD-4863-9B6D-96B0231ACD3E}" srcOrd="6" destOrd="0" presId="urn:microsoft.com/office/officeart/2005/8/layout/list1"/>
    <dgm:cxn modelId="{7528CDE8-F272-4A67-AE89-19E38F117341}" type="presParOf" srcId="{24499D62-9DD3-43CD-859C-8ABCA25CF914}" destId="{031C11E8-ED05-448E-BABE-90133AC7CC02}" srcOrd="7" destOrd="0" presId="urn:microsoft.com/office/officeart/2005/8/layout/list1"/>
    <dgm:cxn modelId="{74F4FF90-1B7C-4AA7-854F-AD91FFDD3288}" type="presParOf" srcId="{24499D62-9DD3-43CD-859C-8ABCA25CF914}" destId="{41E8EA6F-8814-40B1-AF29-72E2FC5B6DDD}" srcOrd="8" destOrd="0" presId="urn:microsoft.com/office/officeart/2005/8/layout/list1"/>
    <dgm:cxn modelId="{CD16E1E7-590B-42C5-93B7-B4786DB7848D}" type="presParOf" srcId="{41E8EA6F-8814-40B1-AF29-72E2FC5B6DDD}" destId="{321C3631-96A1-4DD9-BD4D-B1FAB4CE88CB}" srcOrd="0" destOrd="0" presId="urn:microsoft.com/office/officeart/2005/8/layout/list1"/>
    <dgm:cxn modelId="{C2F69F22-5048-4085-BB42-1ECF0D4A1CD8}" type="presParOf" srcId="{41E8EA6F-8814-40B1-AF29-72E2FC5B6DDD}" destId="{E494C2E4-BC3E-454D-A705-777C701C4F5D}" srcOrd="1" destOrd="0" presId="urn:microsoft.com/office/officeart/2005/8/layout/list1"/>
    <dgm:cxn modelId="{DE398425-6F58-4A8A-B270-4DF6F5E289AC}" type="presParOf" srcId="{24499D62-9DD3-43CD-859C-8ABCA25CF914}" destId="{2FF6D386-E27B-49D8-B581-8C877739D980}" srcOrd="9" destOrd="0" presId="urn:microsoft.com/office/officeart/2005/8/layout/list1"/>
    <dgm:cxn modelId="{772BD98B-26DD-438D-9FC2-CEBE51FBB9FA}" type="presParOf" srcId="{24499D62-9DD3-43CD-859C-8ABCA25CF914}" destId="{D5CA1192-9BF4-475A-8895-7851AAD5ACD4}" srcOrd="10" destOrd="0" presId="urn:microsoft.com/office/officeart/2005/8/layout/list1"/>
    <dgm:cxn modelId="{E9EC693E-8BDD-45E5-8818-A197A7EBACB2}" type="presParOf" srcId="{24499D62-9DD3-43CD-859C-8ABCA25CF914}" destId="{2A450C3F-0095-4144-82A3-7FDB1A828870}" srcOrd="11" destOrd="0" presId="urn:microsoft.com/office/officeart/2005/8/layout/list1"/>
    <dgm:cxn modelId="{45A0B33F-78AF-4F8A-B871-FFD46199FF37}" type="presParOf" srcId="{24499D62-9DD3-43CD-859C-8ABCA25CF914}" destId="{640E3C37-531B-4D78-9E6E-240C0F55E8F0}" srcOrd="12" destOrd="0" presId="urn:microsoft.com/office/officeart/2005/8/layout/list1"/>
    <dgm:cxn modelId="{592C14F7-49A3-4B32-BC18-08B9EBE17535}" type="presParOf" srcId="{640E3C37-531B-4D78-9E6E-240C0F55E8F0}" destId="{E45767A9-FFE6-4286-8D44-BE8168EB5CF2}" srcOrd="0" destOrd="0" presId="urn:microsoft.com/office/officeart/2005/8/layout/list1"/>
    <dgm:cxn modelId="{306A6373-7845-4BBC-AEB4-BD16D28027F4}" type="presParOf" srcId="{640E3C37-531B-4D78-9E6E-240C0F55E8F0}" destId="{8E047288-5F65-4A02-B518-201FF9F7BA73}" srcOrd="1" destOrd="0" presId="urn:microsoft.com/office/officeart/2005/8/layout/list1"/>
    <dgm:cxn modelId="{77EB179E-ED63-4566-9FEB-BF176BA31F9D}" type="presParOf" srcId="{24499D62-9DD3-43CD-859C-8ABCA25CF914}" destId="{A9C98C16-D7A1-4490-986E-D45925239E12}" srcOrd="13" destOrd="0" presId="urn:microsoft.com/office/officeart/2005/8/layout/list1"/>
    <dgm:cxn modelId="{C8EF2BB0-827F-4BC6-A496-60560A15D6F1}" type="presParOf" srcId="{24499D62-9DD3-43CD-859C-8ABCA25CF914}" destId="{F54D5E8D-52CE-4E47-A500-37124E530737}"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78E278-D425-46AD-83F0-F438710A5D89}"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CC7DFC8F-0F92-48B8-9819-E8276C4A3CCC}">
      <dgm:prSet/>
      <dgm:spPr/>
      <dgm:t>
        <a:bodyPr/>
        <a:lstStyle/>
        <a:p>
          <a:r>
            <a:rPr lang="en-US" dirty="0"/>
            <a:t>Elimination or reduction of waste at its source</a:t>
          </a:r>
        </a:p>
      </dgm:t>
    </dgm:pt>
    <dgm:pt modelId="{8B1BD7F5-5E73-4F81-AB1E-28292C7EB487}" type="parTrans" cxnId="{601A72E6-E990-4BB2-8DFB-31A6DD2FF148}">
      <dgm:prSet/>
      <dgm:spPr/>
      <dgm:t>
        <a:bodyPr/>
        <a:lstStyle/>
        <a:p>
          <a:endParaRPr lang="en-US"/>
        </a:p>
      </dgm:t>
    </dgm:pt>
    <dgm:pt modelId="{1BAE003D-2BC1-4A78-B506-600CC81D0D47}" type="sibTrans" cxnId="{601A72E6-E990-4BB2-8DFB-31A6DD2FF148}">
      <dgm:prSet/>
      <dgm:spPr/>
      <dgm:t>
        <a:bodyPr/>
        <a:lstStyle/>
        <a:p>
          <a:endParaRPr lang="en-US"/>
        </a:p>
      </dgm:t>
    </dgm:pt>
    <dgm:pt modelId="{9DCFB0F7-202E-422D-920C-780A6AFB4A3D}">
      <dgm:prSet/>
      <dgm:spPr/>
      <dgm:t>
        <a:bodyPr/>
        <a:lstStyle/>
        <a:p>
          <a:r>
            <a:rPr lang="en-US"/>
            <a:t>Increase energy and water efficiency and minimize waste</a:t>
          </a:r>
        </a:p>
      </dgm:t>
    </dgm:pt>
    <dgm:pt modelId="{F38ABE57-D878-4039-B155-CDAC619CF208}" type="parTrans" cxnId="{9EE41112-B9B9-4C10-ADD6-B46AAD8C7F35}">
      <dgm:prSet/>
      <dgm:spPr/>
      <dgm:t>
        <a:bodyPr/>
        <a:lstStyle/>
        <a:p>
          <a:endParaRPr lang="en-US"/>
        </a:p>
      </dgm:t>
    </dgm:pt>
    <dgm:pt modelId="{E4F9D574-DACE-4E79-B491-9411B5D99162}" type="sibTrans" cxnId="{9EE41112-B9B9-4C10-ADD6-B46AAD8C7F35}">
      <dgm:prSet/>
      <dgm:spPr/>
      <dgm:t>
        <a:bodyPr/>
        <a:lstStyle/>
        <a:p>
          <a:endParaRPr lang="en-US"/>
        </a:p>
      </dgm:t>
    </dgm:pt>
    <dgm:pt modelId="{AE60B892-1B04-4599-919B-B670AAD29403}">
      <dgm:prSet/>
      <dgm:spPr/>
      <dgm:t>
        <a:bodyPr/>
        <a:lstStyle/>
        <a:p>
          <a:r>
            <a:rPr lang="en-US"/>
            <a:t>Sustainable acquisition and procurement</a:t>
          </a:r>
        </a:p>
      </dgm:t>
    </dgm:pt>
    <dgm:pt modelId="{6B72F08A-2C96-4B8D-976C-4BD58E6E0D34}" type="parTrans" cxnId="{2DBC06B7-6B58-4E07-878C-65BB17A3F7C1}">
      <dgm:prSet/>
      <dgm:spPr/>
      <dgm:t>
        <a:bodyPr/>
        <a:lstStyle/>
        <a:p>
          <a:endParaRPr lang="en-US"/>
        </a:p>
      </dgm:t>
    </dgm:pt>
    <dgm:pt modelId="{547505C1-254D-4CCE-8359-C54283B41BFF}" type="sibTrans" cxnId="{2DBC06B7-6B58-4E07-878C-65BB17A3F7C1}">
      <dgm:prSet/>
      <dgm:spPr/>
      <dgm:t>
        <a:bodyPr/>
        <a:lstStyle/>
        <a:p>
          <a:endParaRPr lang="en-US"/>
        </a:p>
      </dgm:t>
    </dgm:pt>
    <dgm:pt modelId="{4A923F70-3F91-43B7-BDE4-02D216F68E26}">
      <dgm:prSet/>
      <dgm:spPr/>
      <dgm:t>
        <a:bodyPr/>
        <a:lstStyle/>
        <a:p>
          <a:r>
            <a:rPr lang="en-US"/>
            <a:t>Engage, educate, and train on P2 practices</a:t>
          </a:r>
        </a:p>
      </dgm:t>
    </dgm:pt>
    <dgm:pt modelId="{0ADB3842-A67C-4793-B047-15EBC36156DB}" type="parTrans" cxnId="{45A572C6-5087-4A5E-A0DA-8B6AE80DE7CE}">
      <dgm:prSet/>
      <dgm:spPr/>
      <dgm:t>
        <a:bodyPr/>
        <a:lstStyle/>
        <a:p>
          <a:endParaRPr lang="en-US"/>
        </a:p>
      </dgm:t>
    </dgm:pt>
    <dgm:pt modelId="{AD124A9C-057E-44A8-BE9A-5BE0F89B6D40}" type="sibTrans" cxnId="{45A572C6-5087-4A5E-A0DA-8B6AE80DE7CE}">
      <dgm:prSet/>
      <dgm:spPr/>
      <dgm:t>
        <a:bodyPr/>
        <a:lstStyle/>
        <a:p>
          <a:endParaRPr lang="en-US"/>
        </a:p>
      </dgm:t>
    </dgm:pt>
    <dgm:pt modelId="{46ABC301-EBBC-4A89-82E4-B9B356998A1F}">
      <dgm:prSet/>
      <dgm:spPr/>
      <dgm:t>
        <a:bodyPr/>
        <a:lstStyle/>
        <a:p>
          <a:r>
            <a:rPr lang="en-US"/>
            <a:t>Collaborate with community stakeholders</a:t>
          </a:r>
        </a:p>
      </dgm:t>
    </dgm:pt>
    <dgm:pt modelId="{F0CE0E10-87BC-4D7F-B318-F6C789A564E6}" type="parTrans" cxnId="{10F19DA4-347A-434B-9B0C-2BD4E7CBF21C}">
      <dgm:prSet/>
      <dgm:spPr/>
      <dgm:t>
        <a:bodyPr/>
        <a:lstStyle/>
        <a:p>
          <a:endParaRPr lang="en-US"/>
        </a:p>
      </dgm:t>
    </dgm:pt>
    <dgm:pt modelId="{3AD71B6D-D330-4F7E-8ACB-DB1F7CDF6DAF}" type="sibTrans" cxnId="{10F19DA4-347A-434B-9B0C-2BD4E7CBF21C}">
      <dgm:prSet/>
      <dgm:spPr/>
      <dgm:t>
        <a:bodyPr/>
        <a:lstStyle/>
        <a:p>
          <a:endParaRPr lang="en-US"/>
        </a:p>
      </dgm:t>
    </dgm:pt>
    <dgm:pt modelId="{E27C52A5-9344-4AA0-8E54-C1032D7EBE19}">
      <dgm:prSet/>
      <dgm:spPr/>
      <dgm:t>
        <a:bodyPr/>
        <a:lstStyle/>
        <a:p>
          <a:r>
            <a:rPr lang="en-US"/>
            <a:t>Establish a technical internship program</a:t>
          </a:r>
        </a:p>
      </dgm:t>
    </dgm:pt>
    <dgm:pt modelId="{7B6A9912-D019-4535-973C-EAEBDEABC785}" type="parTrans" cxnId="{BE3D2DFF-272A-475D-BECC-1A57FFA8A808}">
      <dgm:prSet/>
      <dgm:spPr/>
      <dgm:t>
        <a:bodyPr/>
        <a:lstStyle/>
        <a:p>
          <a:endParaRPr lang="en-US"/>
        </a:p>
      </dgm:t>
    </dgm:pt>
    <dgm:pt modelId="{188B5179-FB8B-4655-9CC9-C2BF362116C0}" type="sibTrans" cxnId="{BE3D2DFF-272A-475D-BECC-1A57FFA8A808}">
      <dgm:prSet/>
      <dgm:spPr/>
      <dgm:t>
        <a:bodyPr/>
        <a:lstStyle/>
        <a:p>
          <a:endParaRPr lang="en-US"/>
        </a:p>
      </dgm:t>
    </dgm:pt>
    <dgm:pt modelId="{863965B6-1C1C-45AA-9C8B-9D847DEB6B16}">
      <dgm:prSet/>
      <dgm:spPr/>
      <dgm:t>
        <a:bodyPr/>
        <a:lstStyle/>
        <a:p>
          <a:r>
            <a:rPr lang="en-US" dirty="0"/>
            <a:t>Establish an alternative resolution to environmental violations by performing P2 projects</a:t>
          </a:r>
        </a:p>
      </dgm:t>
    </dgm:pt>
    <dgm:pt modelId="{63EB0B20-5E81-4591-AB50-46BB862FF0EF}" type="parTrans" cxnId="{B612FB37-2D42-4D03-B55F-4DB4C0632BB0}">
      <dgm:prSet/>
      <dgm:spPr/>
      <dgm:t>
        <a:bodyPr/>
        <a:lstStyle/>
        <a:p>
          <a:endParaRPr lang="en-US"/>
        </a:p>
      </dgm:t>
    </dgm:pt>
    <dgm:pt modelId="{DBADA956-AFFB-4529-A05F-E998B6573A52}" type="sibTrans" cxnId="{B612FB37-2D42-4D03-B55F-4DB4C0632BB0}">
      <dgm:prSet/>
      <dgm:spPr/>
      <dgm:t>
        <a:bodyPr/>
        <a:lstStyle/>
        <a:p>
          <a:endParaRPr lang="en-US"/>
        </a:p>
      </dgm:t>
    </dgm:pt>
    <dgm:pt modelId="{231DB3D2-0961-419D-80CD-96C4C4B760C0}" type="pres">
      <dgm:prSet presAssocID="{7C78E278-D425-46AD-83F0-F438710A5D89}" presName="diagram" presStyleCnt="0">
        <dgm:presLayoutVars>
          <dgm:dir/>
          <dgm:resizeHandles val="exact"/>
        </dgm:presLayoutVars>
      </dgm:prSet>
      <dgm:spPr/>
    </dgm:pt>
    <dgm:pt modelId="{0D0B04F9-B2E4-4F63-93C0-4802170A761C}" type="pres">
      <dgm:prSet presAssocID="{CC7DFC8F-0F92-48B8-9819-E8276C4A3CCC}" presName="node" presStyleLbl="node1" presStyleIdx="0" presStyleCnt="7" custLinFactNeighborX="-126">
        <dgm:presLayoutVars>
          <dgm:bulletEnabled val="1"/>
        </dgm:presLayoutVars>
      </dgm:prSet>
      <dgm:spPr/>
    </dgm:pt>
    <dgm:pt modelId="{083CEB4E-8EE8-42FC-8ABF-7571E3F0C65A}" type="pres">
      <dgm:prSet presAssocID="{1BAE003D-2BC1-4A78-B506-600CC81D0D47}" presName="sibTrans" presStyleCnt="0"/>
      <dgm:spPr/>
    </dgm:pt>
    <dgm:pt modelId="{6099CA6D-E0A2-4188-A59E-00B55683C455}" type="pres">
      <dgm:prSet presAssocID="{9DCFB0F7-202E-422D-920C-780A6AFB4A3D}" presName="node" presStyleLbl="node1" presStyleIdx="1" presStyleCnt="7">
        <dgm:presLayoutVars>
          <dgm:bulletEnabled val="1"/>
        </dgm:presLayoutVars>
      </dgm:prSet>
      <dgm:spPr/>
    </dgm:pt>
    <dgm:pt modelId="{835291E4-71CA-4D70-BC99-2432D14FC8F6}" type="pres">
      <dgm:prSet presAssocID="{E4F9D574-DACE-4E79-B491-9411B5D99162}" presName="sibTrans" presStyleCnt="0"/>
      <dgm:spPr/>
    </dgm:pt>
    <dgm:pt modelId="{5D50A5C0-5EB1-4334-A24D-7C6E4C2EF922}" type="pres">
      <dgm:prSet presAssocID="{AE60B892-1B04-4599-919B-B670AAD29403}" presName="node" presStyleLbl="node1" presStyleIdx="2" presStyleCnt="7">
        <dgm:presLayoutVars>
          <dgm:bulletEnabled val="1"/>
        </dgm:presLayoutVars>
      </dgm:prSet>
      <dgm:spPr/>
    </dgm:pt>
    <dgm:pt modelId="{DB00A928-74D8-44A2-B8BE-B4D4AC6DC6AA}" type="pres">
      <dgm:prSet presAssocID="{547505C1-254D-4CCE-8359-C54283B41BFF}" presName="sibTrans" presStyleCnt="0"/>
      <dgm:spPr/>
    </dgm:pt>
    <dgm:pt modelId="{36C49B93-8534-40E2-8CF8-0DB603855637}" type="pres">
      <dgm:prSet presAssocID="{4A923F70-3F91-43B7-BDE4-02D216F68E26}" presName="node" presStyleLbl="node1" presStyleIdx="3" presStyleCnt="7">
        <dgm:presLayoutVars>
          <dgm:bulletEnabled val="1"/>
        </dgm:presLayoutVars>
      </dgm:prSet>
      <dgm:spPr/>
    </dgm:pt>
    <dgm:pt modelId="{0DA1609F-BF31-4D0D-B4D5-94342EB94213}" type="pres">
      <dgm:prSet presAssocID="{AD124A9C-057E-44A8-BE9A-5BE0F89B6D40}" presName="sibTrans" presStyleCnt="0"/>
      <dgm:spPr/>
    </dgm:pt>
    <dgm:pt modelId="{805CAD0A-C611-4EAC-B7B6-8949A59FCCE6}" type="pres">
      <dgm:prSet presAssocID="{46ABC301-EBBC-4A89-82E4-B9B356998A1F}" presName="node" presStyleLbl="node1" presStyleIdx="4" presStyleCnt="7">
        <dgm:presLayoutVars>
          <dgm:bulletEnabled val="1"/>
        </dgm:presLayoutVars>
      </dgm:prSet>
      <dgm:spPr/>
    </dgm:pt>
    <dgm:pt modelId="{8D26284D-53BE-45CA-9447-C6D3C71093F8}" type="pres">
      <dgm:prSet presAssocID="{3AD71B6D-D330-4F7E-8ACB-DB1F7CDF6DAF}" presName="sibTrans" presStyleCnt="0"/>
      <dgm:spPr/>
    </dgm:pt>
    <dgm:pt modelId="{A75B6A89-F6DA-4ABD-A0B2-C8F2E7CBDA00}" type="pres">
      <dgm:prSet presAssocID="{E27C52A5-9344-4AA0-8E54-C1032D7EBE19}" presName="node" presStyleLbl="node1" presStyleIdx="5" presStyleCnt="7">
        <dgm:presLayoutVars>
          <dgm:bulletEnabled val="1"/>
        </dgm:presLayoutVars>
      </dgm:prSet>
      <dgm:spPr/>
    </dgm:pt>
    <dgm:pt modelId="{7A1C2050-12E1-4CA2-B3D1-30074864BEBB}" type="pres">
      <dgm:prSet presAssocID="{188B5179-FB8B-4655-9CC9-C2BF362116C0}" presName="sibTrans" presStyleCnt="0"/>
      <dgm:spPr/>
    </dgm:pt>
    <dgm:pt modelId="{36213480-688E-49D4-A238-B7DFA82C8AE0}" type="pres">
      <dgm:prSet presAssocID="{863965B6-1C1C-45AA-9C8B-9D847DEB6B16}" presName="node" presStyleLbl="node1" presStyleIdx="6" presStyleCnt="7">
        <dgm:presLayoutVars>
          <dgm:bulletEnabled val="1"/>
        </dgm:presLayoutVars>
      </dgm:prSet>
      <dgm:spPr/>
    </dgm:pt>
  </dgm:ptLst>
  <dgm:cxnLst>
    <dgm:cxn modelId="{9EE41112-B9B9-4C10-ADD6-B46AAD8C7F35}" srcId="{7C78E278-D425-46AD-83F0-F438710A5D89}" destId="{9DCFB0F7-202E-422D-920C-780A6AFB4A3D}" srcOrd="1" destOrd="0" parTransId="{F38ABE57-D878-4039-B155-CDAC619CF208}" sibTransId="{E4F9D574-DACE-4E79-B491-9411B5D99162}"/>
    <dgm:cxn modelId="{72CD4315-1612-411D-8A22-5F280F417FEA}" type="presOf" srcId="{4A923F70-3F91-43B7-BDE4-02D216F68E26}" destId="{36C49B93-8534-40E2-8CF8-0DB603855637}" srcOrd="0" destOrd="0" presId="urn:microsoft.com/office/officeart/2005/8/layout/default"/>
    <dgm:cxn modelId="{B612FB37-2D42-4D03-B55F-4DB4C0632BB0}" srcId="{7C78E278-D425-46AD-83F0-F438710A5D89}" destId="{863965B6-1C1C-45AA-9C8B-9D847DEB6B16}" srcOrd="6" destOrd="0" parTransId="{63EB0B20-5E81-4591-AB50-46BB862FF0EF}" sibTransId="{DBADA956-AFFB-4529-A05F-E998B6573A52}"/>
    <dgm:cxn modelId="{76901660-DEB8-4A37-8C6D-3541BF61A74F}" type="presOf" srcId="{AE60B892-1B04-4599-919B-B670AAD29403}" destId="{5D50A5C0-5EB1-4334-A24D-7C6E4C2EF922}" srcOrd="0" destOrd="0" presId="urn:microsoft.com/office/officeart/2005/8/layout/default"/>
    <dgm:cxn modelId="{9727137D-13C5-417E-8272-8AA380673C99}" type="presOf" srcId="{E27C52A5-9344-4AA0-8E54-C1032D7EBE19}" destId="{A75B6A89-F6DA-4ABD-A0B2-C8F2E7CBDA00}" srcOrd="0" destOrd="0" presId="urn:microsoft.com/office/officeart/2005/8/layout/default"/>
    <dgm:cxn modelId="{10F19DA4-347A-434B-9B0C-2BD4E7CBF21C}" srcId="{7C78E278-D425-46AD-83F0-F438710A5D89}" destId="{46ABC301-EBBC-4A89-82E4-B9B356998A1F}" srcOrd="4" destOrd="0" parTransId="{F0CE0E10-87BC-4D7F-B318-F6C789A564E6}" sibTransId="{3AD71B6D-D330-4F7E-8ACB-DB1F7CDF6DAF}"/>
    <dgm:cxn modelId="{2DBC06B7-6B58-4E07-878C-65BB17A3F7C1}" srcId="{7C78E278-D425-46AD-83F0-F438710A5D89}" destId="{AE60B892-1B04-4599-919B-B670AAD29403}" srcOrd="2" destOrd="0" parTransId="{6B72F08A-2C96-4B8D-976C-4BD58E6E0D34}" sibTransId="{547505C1-254D-4CCE-8359-C54283B41BFF}"/>
    <dgm:cxn modelId="{E4AFF3BC-8B92-47AC-A4A7-2D2EB0CEB571}" type="presOf" srcId="{7C78E278-D425-46AD-83F0-F438710A5D89}" destId="{231DB3D2-0961-419D-80CD-96C4C4B760C0}" srcOrd="0" destOrd="0" presId="urn:microsoft.com/office/officeart/2005/8/layout/default"/>
    <dgm:cxn modelId="{ED1E97C3-D5AD-4872-B76C-BB88E69E8CE2}" type="presOf" srcId="{9DCFB0F7-202E-422D-920C-780A6AFB4A3D}" destId="{6099CA6D-E0A2-4188-A59E-00B55683C455}" srcOrd="0" destOrd="0" presId="urn:microsoft.com/office/officeart/2005/8/layout/default"/>
    <dgm:cxn modelId="{45A572C6-5087-4A5E-A0DA-8B6AE80DE7CE}" srcId="{7C78E278-D425-46AD-83F0-F438710A5D89}" destId="{4A923F70-3F91-43B7-BDE4-02D216F68E26}" srcOrd="3" destOrd="0" parTransId="{0ADB3842-A67C-4793-B047-15EBC36156DB}" sibTransId="{AD124A9C-057E-44A8-BE9A-5BE0F89B6D40}"/>
    <dgm:cxn modelId="{C724D6D7-6F61-4BBD-A16B-45FB64419FFE}" type="presOf" srcId="{46ABC301-EBBC-4A89-82E4-B9B356998A1F}" destId="{805CAD0A-C611-4EAC-B7B6-8949A59FCCE6}" srcOrd="0" destOrd="0" presId="urn:microsoft.com/office/officeart/2005/8/layout/default"/>
    <dgm:cxn modelId="{0F5AE4DB-D3C9-4E82-931E-B27ED7026B87}" type="presOf" srcId="{863965B6-1C1C-45AA-9C8B-9D847DEB6B16}" destId="{36213480-688E-49D4-A238-B7DFA82C8AE0}" srcOrd="0" destOrd="0" presId="urn:microsoft.com/office/officeart/2005/8/layout/default"/>
    <dgm:cxn modelId="{601A72E6-E990-4BB2-8DFB-31A6DD2FF148}" srcId="{7C78E278-D425-46AD-83F0-F438710A5D89}" destId="{CC7DFC8F-0F92-48B8-9819-E8276C4A3CCC}" srcOrd="0" destOrd="0" parTransId="{8B1BD7F5-5E73-4F81-AB1E-28292C7EB487}" sibTransId="{1BAE003D-2BC1-4A78-B506-600CC81D0D47}"/>
    <dgm:cxn modelId="{FDEE6CEC-5D4A-437B-89E2-977D4062A82E}" type="presOf" srcId="{CC7DFC8F-0F92-48B8-9819-E8276C4A3CCC}" destId="{0D0B04F9-B2E4-4F63-93C0-4802170A761C}" srcOrd="0" destOrd="0" presId="urn:microsoft.com/office/officeart/2005/8/layout/default"/>
    <dgm:cxn modelId="{BE3D2DFF-272A-475D-BECC-1A57FFA8A808}" srcId="{7C78E278-D425-46AD-83F0-F438710A5D89}" destId="{E27C52A5-9344-4AA0-8E54-C1032D7EBE19}" srcOrd="5" destOrd="0" parTransId="{7B6A9912-D019-4535-973C-EAEBDEABC785}" sibTransId="{188B5179-FB8B-4655-9CC9-C2BF362116C0}"/>
    <dgm:cxn modelId="{EC9988CF-05B3-4EA2-AAB3-311273BEFF50}" type="presParOf" srcId="{231DB3D2-0961-419D-80CD-96C4C4B760C0}" destId="{0D0B04F9-B2E4-4F63-93C0-4802170A761C}" srcOrd="0" destOrd="0" presId="urn:microsoft.com/office/officeart/2005/8/layout/default"/>
    <dgm:cxn modelId="{E58A0FC9-6E9D-432A-AF4E-823946563110}" type="presParOf" srcId="{231DB3D2-0961-419D-80CD-96C4C4B760C0}" destId="{083CEB4E-8EE8-42FC-8ABF-7571E3F0C65A}" srcOrd="1" destOrd="0" presId="urn:microsoft.com/office/officeart/2005/8/layout/default"/>
    <dgm:cxn modelId="{5943EDD6-4491-4AEA-96C6-0853BB5BC088}" type="presParOf" srcId="{231DB3D2-0961-419D-80CD-96C4C4B760C0}" destId="{6099CA6D-E0A2-4188-A59E-00B55683C455}" srcOrd="2" destOrd="0" presId="urn:microsoft.com/office/officeart/2005/8/layout/default"/>
    <dgm:cxn modelId="{2590A268-513D-4CBB-8705-6E2FD529B8BB}" type="presParOf" srcId="{231DB3D2-0961-419D-80CD-96C4C4B760C0}" destId="{835291E4-71CA-4D70-BC99-2432D14FC8F6}" srcOrd="3" destOrd="0" presId="urn:microsoft.com/office/officeart/2005/8/layout/default"/>
    <dgm:cxn modelId="{6F83E22A-B6BB-4CF4-AACF-EF71828C4988}" type="presParOf" srcId="{231DB3D2-0961-419D-80CD-96C4C4B760C0}" destId="{5D50A5C0-5EB1-4334-A24D-7C6E4C2EF922}" srcOrd="4" destOrd="0" presId="urn:microsoft.com/office/officeart/2005/8/layout/default"/>
    <dgm:cxn modelId="{8541C60D-9C1D-49CA-9C87-9BA9D415FFE4}" type="presParOf" srcId="{231DB3D2-0961-419D-80CD-96C4C4B760C0}" destId="{DB00A928-74D8-44A2-B8BE-B4D4AC6DC6AA}" srcOrd="5" destOrd="0" presId="urn:microsoft.com/office/officeart/2005/8/layout/default"/>
    <dgm:cxn modelId="{88FF4435-0673-4860-AA8A-5A2760E0A4B7}" type="presParOf" srcId="{231DB3D2-0961-419D-80CD-96C4C4B760C0}" destId="{36C49B93-8534-40E2-8CF8-0DB603855637}" srcOrd="6" destOrd="0" presId="urn:microsoft.com/office/officeart/2005/8/layout/default"/>
    <dgm:cxn modelId="{4D8AB1FE-ABC0-4953-96EA-C6641039F904}" type="presParOf" srcId="{231DB3D2-0961-419D-80CD-96C4C4B760C0}" destId="{0DA1609F-BF31-4D0D-B4D5-94342EB94213}" srcOrd="7" destOrd="0" presId="urn:microsoft.com/office/officeart/2005/8/layout/default"/>
    <dgm:cxn modelId="{C577C412-7D81-48B1-9E25-11E775E24BE2}" type="presParOf" srcId="{231DB3D2-0961-419D-80CD-96C4C4B760C0}" destId="{805CAD0A-C611-4EAC-B7B6-8949A59FCCE6}" srcOrd="8" destOrd="0" presId="urn:microsoft.com/office/officeart/2005/8/layout/default"/>
    <dgm:cxn modelId="{E1CC4C1F-80E2-45CC-8483-18C920B83CD0}" type="presParOf" srcId="{231DB3D2-0961-419D-80CD-96C4C4B760C0}" destId="{8D26284D-53BE-45CA-9447-C6D3C71093F8}" srcOrd="9" destOrd="0" presId="urn:microsoft.com/office/officeart/2005/8/layout/default"/>
    <dgm:cxn modelId="{F620E5CE-E33C-4427-85D2-A8A249C3145A}" type="presParOf" srcId="{231DB3D2-0961-419D-80CD-96C4C4B760C0}" destId="{A75B6A89-F6DA-4ABD-A0B2-C8F2E7CBDA00}" srcOrd="10" destOrd="0" presId="urn:microsoft.com/office/officeart/2005/8/layout/default"/>
    <dgm:cxn modelId="{EAB349C6-6428-460A-A26B-EB80D3199C05}" type="presParOf" srcId="{231DB3D2-0961-419D-80CD-96C4C4B760C0}" destId="{7A1C2050-12E1-4CA2-B3D1-30074864BEBB}" srcOrd="11" destOrd="0" presId="urn:microsoft.com/office/officeart/2005/8/layout/default"/>
    <dgm:cxn modelId="{43CBFE0F-FA9B-48FA-BDFA-7DFDE7F34DAA}" type="presParOf" srcId="{231DB3D2-0961-419D-80CD-96C4C4B760C0}" destId="{36213480-688E-49D4-A238-B7DFA82C8AE0}"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34A3A6-4A83-4A79-8285-7E817972B1EA}"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E606E81A-F651-4E6D-B9C2-1E72F6B5C0F1}">
      <dgm:prSet/>
      <dgm:spPr/>
      <dgm:t>
        <a:bodyPr/>
        <a:lstStyle/>
        <a:p>
          <a:r>
            <a:rPr lang="en-US" dirty="0"/>
            <a:t>28 Orange County Operated HW generators</a:t>
          </a:r>
        </a:p>
      </dgm:t>
    </dgm:pt>
    <dgm:pt modelId="{2D891796-BBB4-4F10-96D5-4BBBC39C8FC2}" type="parTrans" cxnId="{37F87967-5F3A-4CC2-9206-D97D0268CCCB}">
      <dgm:prSet/>
      <dgm:spPr/>
      <dgm:t>
        <a:bodyPr/>
        <a:lstStyle/>
        <a:p>
          <a:endParaRPr lang="en-US"/>
        </a:p>
      </dgm:t>
    </dgm:pt>
    <dgm:pt modelId="{D948BB6D-B811-4A72-B2C1-D7B80510B2E8}" type="sibTrans" cxnId="{37F87967-5F3A-4CC2-9206-D97D0268CCCB}">
      <dgm:prSet/>
      <dgm:spPr/>
      <dgm:t>
        <a:bodyPr/>
        <a:lstStyle/>
        <a:p>
          <a:endParaRPr lang="en-US"/>
        </a:p>
      </dgm:t>
    </dgm:pt>
    <dgm:pt modelId="{62DC4E45-8DF2-4ED5-B0AE-21F06E9AD5A7}">
      <dgm:prSet/>
      <dgm:spPr/>
      <dgm:t>
        <a:bodyPr/>
        <a:lstStyle/>
        <a:p>
          <a:r>
            <a:rPr lang="en-US" dirty="0"/>
            <a:t>HW Minimization Reports provided</a:t>
          </a:r>
        </a:p>
      </dgm:t>
    </dgm:pt>
    <dgm:pt modelId="{DDBC72F1-4307-40C0-90D1-B24EEEFD9ECF}" type="parTrans" cxnId="{EE862D41-E544-4C93-B88E-2D0B789BF097}">
      <dgm:prSet/>
      <dgm:spPr/>
      <dgm:t>
        <a:bodyPr/>
        <a:lstStyle/>
        <a:p>
          <a:endParaRPr lang="en-US"/>
        </a:p>
      </dgm:t>
    </dgm:pt>
    <dgm:pt modelId="{A61476DB-50B8-430F-8497-B6F73EAE8B2C}" type="sibTrans" cxnId="{EE862D41-E544-4C93-B88E-2D0B789BF097}">
      <dgm:prSet/>
      <dgm:spPr/>
      <dgm:t>
        <a:bodyPr/>
        <a:lstStyle/>
        <a:p>
          <a:endParaRPr lang="en-US"/>
        </a:p>
      </dgm:t>
    </dgm:pt>
    <dgm:pt modelId="{76B67FF1-B7D4-4771-89EE-D17943FD9251}">
      <dgm:prSet/>
      <dgm:spPr/>
      <dgm:t>
        <a:bodyPr/>
        <a:lstStyle/>
        <a:p>
          <a:r>
            <a:rPr lang="en-US" dirty="0"/>
            <a:t>Annual site visits</a:t>
          </a:r>
        </a:p>
      </dgm:t>
    </dgm:pt>
    <dgm:pt modelId="{F7FC27FD-D9FC-491F-8801-6DA456068E2C}" type="parTrans" cxnId="{DDC1C88C-02A0-4042-B67B-8E891A1642CC}">
      <dgm:prSet/>
      <dgm:spPr/>
      <dgm:t>
        <a:bodyPr/>
        <a:lstStyle/>
        <a:p>
          <a:endParaRPr lang="en-US"/>
        </a:p>
      </dgm:t>
    </dgm:pt>
    <dgm:pt modelId="{6AAEE7EC-D614-4857-8F9E-A31F0407F309}" type="sibTrans" cxnId="{DDC1C88C-02A0-4042-B67B-8E891A1642CC}">
      <dgm:prSet/>
      <dgm:spPr/>
      <dgm:t>
        <a:bodyPr/>
        <a:lstStyle/>
        <a:p>
          <a:endParaRPr lang="en-US"/>
        </a:p>
      </dgm:t>
    </dgm:pt>
    <dgm:pt modelId="{2267F631-5687-4756-91BF-04FC959276C3}">
      <dgm:prSet/>
      <dgm:spPr/>
      <dgm:t>
        <a:bodyPr/>
        <a:lstStyle/>
        <a:p>
          <a:r>
            <a:rPr lang="en-US"/>
            <a:t>Common issues</a:t>
          </a:r>
        </a:p>
      </dgm:t>
    </dgm:pt>
    <dgm:pt modelId="{F5681608-0F37-4AF4-B431-E898BDF7E2DA}" type="parTrans" cxnId="{BC65FB79-A69E-4C07-8FD2-14E3C751E6C6}">
      <dgm:prSet/>
      <dgm:spPr/>
      <dgm:t>
        <a:bodyPr/>
        <a:lstStyle/>
        <a:p>
          <a:endParaRPr lang="en-US"/>
        </a:p>
      </dgm:t>
    </dgm:pt>
    <dgm:pt modelId="{8D87246E-6925-449A-82C5-C7E8669E1A00}" type="sibTrans" cxnId="{BC65FB79-A69E-4C07-8FD2-14E3C751E6C6}">
      <dgm:prSet/>
      <dgm:spPr/>
      <dgm:t>
        <a:bodyPr/>
        <a:lstStyle/>
        <a:p>
          <a:endParaRPr lang="en-US"/>
        </a:p>
      </dgm:t>
    </dgm:pt>
    <dgm:pt modelId="{33E832D8-17F2-4081-8DB8-66AC5BBD7D73}">
      <dgm:prSet/>
      <dgm:spPr/>
      <dgm:t>
        <a:bodyPr/>
        <a:lstStyle/>
        <a:p>
          <a:r>
            <a:rPr lang="en-US" dirty="0"/>
            <a:t>Blast Media Unit disposal at HHW</a:t>
          </a:r>
        </a:p>
      </dgm:t>
    </dgm:pt>
    <dgm:pt modelId="{EF7156F1-FBD9-47E9-BC35-74E82C328A20}" type="parTrans" cxnId="{51FA1BB5-524C-45A1-B0EE-CC08C2D82DB5}">
      <dgm:prSet/>
      <dgm:spPr/>
      <dgm:t>
        <a:bodyPr/>
        <a:lstStyle/>
        <a:p>
          <a:endParaRPr lang="en-US"/>
        </a:p>
      </dgm:t>
    </dgm:pt>
    <dgm:pt modelId="{619AE019-04BB-4802-AC78-F73D002974E7}" type="sibTrans" cxnId="{51FA1BB5-524C-45A1-B0EE-CC08C2D82DB5}">
      <dgm:prSet/>
      <dgm:spPr/>
      <dgm:t>
        <a:bodyPr/>
        <a:lstStyle/>
        <a:p>
          <a:endParaRPr lang="en-US"/>
        </a:p>
      </dgm:t>
    </dgm:pt>
    <dgm:pt modelId="{FDDACB26-2633-4EBD-9BF1-FCE047130809}">
      <dgm:prSet/>
      <dgm:spPr/>
      <dgm:t>
        <a:bodyPr/>
        <a:lstStyle/>
        <a:p>
          <a:r>
            <a:rPr lang="en-US" dirty="0"/>
            <a:t>Used oil logs missing</a:t>
          </a:r>
        </a:p>
      </dgm:t>
    </dgm:pt>
    <dgm:pt modelId="{B9BE4E73-9C87-4046-A092-55B2E82FA460}" type="parTrans" cxnId="{213E662D-A799-49BC-9CF3-6607943743F7}">
      <dgm:prSet/>
      <dgm:spPr/>
      <dgm:t>
        <a:bodyPr/>
        <a:lstStyle/>
        <a:p>
          <a:endParaRPr lang="en-US"/>
        </a:p>
      </dgm:t>
    </dgm:pt>
    <dgm:pt modelId="{001E1BEE-8084-4C2E-AF64-4489EE7C04F2}" type="sibTrans" cxnId="{213E662D-A799-49BC-9CF3-6607943743F7}">
      <dgm:prSet/>
      <dgm:spPr/>
      <dgm:t>
        <a:bodyPr/>
        <a:lstStyle/>
        <a:p>
          <a:endParaRPr lang="en-US"/>
        </a:p>
      </dgm:t>
    </dgm:pt>
    <dgm:pt modelId="{037709A7-6F7B-4281-AE4F-753328E64741}">
      <dgm:prSet/>
      <dgm:spPr/>
      <dgm:t>
        <a:bodyPr/>
        <a:lstStyle/>
        <a:p>
          <a:r>
            <a:rPr lang="en-US" dirty="0"/>
            <a:t>Parts washer maintenance</a:t>
          </a:r>
        </a:p>
      </dgm:t>
    </dgm:pt>
    <dgm:pt modelId="{1D1FD086-E2E5-4F55-9782-6F11744BD02B}" type="parTrans" cxnId="{F6EFF7AB-368F-4D76-B2BA-68BFF66CBED7}">
      <dgm:prSet/>
      <dgm:spPr/>
      <dgm:t>
        <a:bodyPr/>
        <a:lstStyle/>
        <a:p>
          <a:endParaRPr lang="en-US"/>
        </a:p>
      </dgm:t>
    </dgm:pt>
    <dgm:pt modelId="{7A6BAB3D-7D31-471F-BD7C-2032BBD0E785}" type="sibTrans" cxnId="{F6EFF7AB-368F-4D76-B2BA-68BFF66CBED7}">
      <dgm:prSet/>
      <dgm:spPr/>
      <dgm:t>
        <a:bodyPr/>
        <a:lstStyle/>
        <a:p>
          <a:endParaRPr lang="en-US"/>
        </a:p>
      </dgm:t>
    </dgm:pt>
    <dgm:pt modelId="{43F7BD39-BEDB-49D8-80C2-16A281BED64E}">
      <dgm:prSet/>
      <dgm:spPr/>
      <dgm:t>
        <a:bodyPr/>
        <a:lstStyle/>
        <a:p>
          <a:r>
            <a:rPr lang="en-US"/>
            <a:t>BMPs</a:t>
          </a:r>
        </a:p>
      </dgm:t>
    </dgm:pt>
    <dgm:pt modelId="{A27698B2-EACA-4AC7-BFC9-9F19E0677C02}" type="parTrans" cxnId="{129B3D43-0D9D-42A4-8EFE-9ADF3A5D9328}">
      <dgm:prSet/>
      <dgm:spPr/>
      <dgm:t>
        <a:bodyPr/>
        <a:lstStyle/>
        <a:p>
          <a:endParaRPr lang="en-US"/>
        </a:p>
      </dgm:t>
    </dgm:pt>
    <dgm:pt modelId="{EEC732D8-9C8D-4BF6-9263-DA88A1DF98CD}" type="sibTrans" cxnId="{129B3D43-0D9D-42A4-8EFE-9ADF3A5D9328}">
      <dgm:prSet/>
      <dgm:spPr/>
      <dgm:t>
        <a:bodyPr/>
        <a:lstStyle/>
        <a:p>
          <a:endParaRPr lang="en-US"/>
        </a:p>
      </dgm:t>
    </dgm:pt>
    <dgm:pt modelId="{28351A41-1E9F-4EF5-8323-E58ABA0F408E}">
      <dgm:prSet/>
      <dgm:spPr/>
      <dgm:t>
        <a:bodyPr/>
        <a:lstStyle/>
        <a:p>
          <a:r>
            <a:rPr lang="en-US" dirty="0"/>
            <a:t>Recycling empty aerosol cans</a:t>
          </a:r>
        </a:p>
      </dgm:t>
    </dgm:pt>
    <dgm:pt modelId="{E13CF736-96D4-44AC-AC0F-F1EB231A0535}" type="parTrans" cxnId="{EB6DDC2E-9CF8-4667-B648-F3902BEAC236}">
      <dgm:prSet/>
      <dgm:spPr/>
      <dgm:t>
        <a:bodyPr/>
        <a:lstStyle/>
        <a:p>
          <a:endParaRPr lang="en-US"/>
        </a:p>
      </dgm:t>
    </dgm:pt>
    <dgm:pt modelId="{B8F3B7A1-793B-4FB8-A88C-DA7E2B81DDF9}" type="sibTrans" cxnId="{EB6DDC2E-9CF8-4667-B648-F3902BEAC236}">
      <dgm:prSet/>
      <dgm:spPr/>
      <dgm:t>
        <a:bodyPr/>
        <a:lstStyle/>
        <a:p>
          <a:endParaRPr lang="en-US"/>
        </a:p>
      </dgm:t>
    </dgm:pt>
    <dgm:pt modelId="{EDE0C5AC-98F0-401D-95E2-0E516AC2F7DA}">
      <dgm:prSet/>
      <dgm:spPr/>
      <dgm:t>
        <a:bodyPr/>
        <a:lstStyle/>
        <a:p>
          <a:r>
            <a:rPr lang="en-US"/>
            <a:t>Conversion from fluorescent to LED bulbs</a:t>
          </a:r>
        </a:p>
      </dgm:t>
    </dgm:pt>
    <dgm:pt modelId="{45957B37-6E76-4B9C-8E49-E3CCC4CDD818}" type="parTrans" cxnId="{EE171055-ADEC-405E-9CF9-4109319FCA4C}">
      <dgm:prSet/>
      <dgm:spPr/>
      <dgm:t>
        <a:bodyPr/>
        <a:lstStyle/>
        <a:p>
          <a:endParaRPr lang="en-US"/>
        </a:p>
      </dgm:t>
    </dgm:pt>
    <dgm:pt modelId="{FE391AE2-BF36-4CFD-B36A-6F7B053465CB}" type="sibTrans" cxnId="{EE171055-ADEC-405E-9CF9-4109319FCA4C}">
      <dgm:prSet/>
      <dgm:spPr/>
      <dgm:t>
        <a:bodyPr/>
        <a:lstStyle/>
        <a:p>
          <a:endParaRPr lang="en-US"/>
        </a:p>
      </dgm:t>
    </dgm:pt>
    <dgm:pt modelId="{2A3C7359-72EB-416E-9D99-24FA410F917E}" type="pres">
      <dgm:prSet presAssocID="{1234A3A6-4A83-4A79-8285-7E817972B1EA}" presName="linear" presStyleCnt="0">
        <dgm:presLayoutVars>
          <dgm:dir/>
          <dgm:animLvl val="lvl"/>
          <dgm:resizeHandles val="exact"/>
        </dgm:presLayoutVars>
      </dgm:prSet>
      <dgm:spPr/>
    </dgm:pt>
    <dgm:pt modelId="{2C3AEA81-F98B-44E2-AE3A-A07E72962E48}" type="pres">
      <dgm:prSet presAssocID="{E606E81A-F651-4E6D-B9C2-1E72F6B5C0F1}" presName="parentLin" presStyleCnt="0"/>
      <dgm:spPr/>
    </dgm:pt>
    <dgm:pt modelId="{9EFD6531-F697-4F22-A5BF-329A8D7B31C8}" type="pres">
      <dgm:prSet presAssocID="{E606E81A-F651-4E6D-B9C2-1E72F6B5C0F1}" presName="parentLeftMargin" presStyleLbl="node1" presStyleIdx="0" presStyleCnt="3"/>
      <dgm:spPr/>
    </dgm:pt>
    <dgm:pt modelId="{4C025009-92AD-4684-8B65-35D1C134F51C}" type="pres">
      <dgm:prSet presAssocID="{E606E81A-F651-4E6D-B9C2-1E72F6B5C0F1}" presName="parentText" presStyleLbl="node1" presStyleIdx="0" presStyleCnt="3">
        <dgm:presLayoutVars>
          <dgm:chMax val="0"/>
          <dgm:bulletEnabled val="1"/>
        </dgm:presLayoutVars>
      </dgm:prSet>
      <dgm:spPr/>
    </dgm:pt>
    <dgm:pt modelId="{AC0F5C6C-656A-46A1-8846-18D2D94D60DE}" type="pres">
      <dgm:prSet presAssocID="{E606E81A-F651-4E6D-B9C2-1E72F6B5C0F1}" presName="negativeSpace" presStyleCnt="0"/>
      <dgm:spPr/>
    </dgm:pt>
    <dgm:pt modelId="{4F0A1A82-CFD1-4B77-92A1-4CC801F95D8D}" type="pres">
      <dgm:prSet presAssocID="{E606E81A-F651-4E6D-B9C2-1E72F6B5C0F1}" presName="childText" presStyleLbl="conFgAcc1" presStyleIdx="0" presStyleCnt="3">
        <dgm:presLayoutVars>
          <dgm:bulletEnabled val="1"/>
        </dgm:presLayoutVars>
      </dgm:prSet>
      <dgm:spPr/>
    </dgm:pt>
    <dgm:pt modelId="{DCCD5D94-2F31-4428-A834-0701D2D643E9}" type="pres">
      <dgm:prSet presAssocID="{D948BB6D-B811-4A72-B2C1-D7B80510B2E8}" presName="spaceBetweenRectangles" presStyleCnt="0"/>
      <dgm:spPr/>
    </dgm:pt>
    <dgm:pt modelId="{80279AC6-069A-4B3B-B138-249FC10D03F5}" type="pres">
      <dgm:prSet presAssocID="{2267F631-5687-4756-91BF-04FC959276C3}" presName="parentLin" presStyleCnt="0"/>
      <dgm:spPr/>
    </dgm:pt>
    <dgm:pt modelId="{7AC094E0-63CC-48ED-B787-A99B9CCC1E4F}" type="pres">
      <dgm:prSet presAssocID="{2267F631-5687-4756-91BF-04FC959276C3}" presName="parentLeftMargin" presStyleLbl="node1" presStyleIdx="0" presStyleCnt="3"/>
      <dgm:spPr/>
    </dgm:pt>
    <dgm:pt modelId="{B6A6FCA4-7E93-41BA-98F9-172FC5310356}" type="pres">
      <dgm:prSet presAssocID="{2267F631-5687-4756-91BF-04FC959276C3}" presName="parentText" presStyleLbl="node1" presStyleIdx="1" presStyleCnt="3">
        <dgm:presLayoutVars>
          <dgm:chMax val="0"/>
          <dgm:bulletEnabled val="1"/>
        </dgm:presLayoutVars>
      </dgm:prSet>
      <dgm:spPr/>
    </dgm:pt>
    <dgm:pt modelId="{C6E4D5B2-ACC0-4FDA-AF50-A5FD0DD65654}" type="pres">
      <dgm:prSet presAssocID="{2267F631-5687-4756-91BF-04FC959276C3}" presName="negativeSpace" presStyleCnt="0"/>
      <dgm:spPr/>
    </dgm:pt>
    <dgm:pt modelId="{C9E4E564-21F5-4A6F-9FC3-A0B2210DAE9A}" type="pres">
      <dgm:prSet presAssocID="{2267F631-5687-4756-91BF-04FC959276C3}" presName="childText" presStyleLbl="conFgAcc1" presStyleIdx="1" presStyleCnt="3">
        <dgm:presLayoutVars>
          <dgm:bulletEnabled val="1"/>
        </dgm:presLayoutVars>
      </dgm:prSet>
      <dgm:spPr/>
    </dgm:pt>
    <dgm:pt modelId="{B47486DD-76D4-4938-B7C8-8CF44FBD2A9A}" type="pres">
      <dgm:prSet presAssocID="{8D87246E-6925-449A-82C5-C7E8669E1A00}" presName="spaceBetweenRectangles" presStyleCnt="0"/>
      <dgm:spPr/>
    </dgm:pt>
    <dgm:pt modelId="{004902A7-0A2A-48C7-931E-C9F9AA23A7BF}" type="pres">
      <dgm:prSet presAssocID="{43F7BD39-BEDB-49D8-80C2-16A281BED64E}" presName="parentLin" presStyleCnt="0"/>
      <dgm:spPr/>
    </dgm:pt>
    <dgm:pt modelId="{2D098618-E36E-4D9F-8445-A97B41E5395C}" type="pres">
      <dgm:prSet presAssocID="{43F7BD39-BEDB-49D8-80C2-16A281BED64E}" presName="parentLeftMargin" presStyleLbl="node1" presStyleIdx="1" presStyleCnt="3"/>
      <dgm:spPr/>
    </dgm:pt>
    <dgm:pt modelId="{065AC11C-C12F-4288-B3ED-CA065ED67B2B}" type="pres">
      <dgm:prSet presAssocID="{43F7BD39-BEDB-49D8-80C2-16A281BED64E}" presName="parentText" presStyleLbl="node1" presStyleIdx="2" presStyleCnt="3">
        <dgm:presLayoutVars>
          <dgm:chMax val="0"/>
          <dgm:bulletEnabled val="1"/>
        </dgm:presLayoutVars>
      </dgm:prSet>
      <dgm:spPr/>
    </dgm:pt>
    <dgm:pt modelId="{766E2073-F2AE-4D88-B6E6-3D9F64102A63}" type="pres">
      <dgm:prSet presAssocID="{43F7BD39-BEDB-49D8-80C2-16A281BED64E}" presName="negativeSpace" presStyleCnt="0"/>
      <dgm:spPr/>
    </dgm:pt>
    <dgm:pt modelId="{4F9B6E14-24FE-4234-B83F-1FCAE05EB3BA}" type="pres">
      <dgm:prSet presAssocID="{43F7BD39-BEDB-49D8-80C2-16A281BED64E}" presName="childText" presStyleLbl="conFgAcc1" presStyleIdx="2" presStyleCnt="3">
        <dgm:presLayoutVars>
          <dgm:bulletEnabled val="1"/>
        </dgm:presLayoutVars>
      </dgm:prSet>
      <dgm:spPr/>
    </dgm:pt>
  </dgm:ptLst>
  <dgm:cxnLst>
    <dgm:cxn modelId="{11A09304-DEDB-4B5F-986A-2DBBCA82F139}" type="presOf" srcId="{2267F631-5687-4756-91BF-04FC959276C3}" destId="{7AC094E0-63CC-48ED-B787-A99B9CCC1E4F}" srcOrd="0" destOrd="0" presId="urn:microsoft.com/office/officeart/2005/8/layout/list1"/>
    <dgm:cxn modelId="{3040892B-E6BF-4B6A-9423-5CD8078AA5FB}" type="presOf" srcId="{43F7BD39-BEDB-49D8-80C2-16A281BED64E}" destId="{2D098618-E36E-4D9F-8445-A97B41E5395C}" srcOrd="0" destOrd="0" presId="urn:microsoft.com/office/officeart/2005/8/layout/list1"/>
    <dgm:cxn modelId="{213E662D-A799-49BC-9CF3-6607943743F7}" srcId="{2267F631-5687-4756-91BF-04FC959276C3}" destId="{FDDACB26-2633-4EBD-9BF1-FCE047130809}" srcOrd="1" destOrd="0" parTransId="{B9BE4E73-9C87-4046-A092-55B2E82FA460}" sibTransId="{001E1BEE-8084-4C2E-AF64-4489EE7C04F2}"/>
    <dgm:cxn modelId="{EB6DDC2E-9CF8-4667-B648-F3902BEAC236}" srcId="{43F7BD39-BEDB-49D8-80C2-16A281BED64E}" destId="{28351A41-1E9F-4EF5-8323-E58ABA0F408E}" srcOrd="0" destOrd="0" parTransId="{E13CF736-96D4-44AC-AC0F-F1EB231A0535}" sibTransId="{B8F3B7A1-793B-4FB8-A88C-DA7E2B81DDF9}"/>
    <dgm:cxn modelId="{47EFD631-3D2B-4C10-9FC6-4F46A6488C5A}" type="presOf" srcId="{E606E81A-F651-4E6D-B9C2-1E72F6B5C0F1}" destId="{9EFD6531-F697-4F22-A5BF-329A8D7B31C8}" srcOrd="0" destOrd="0" presId="urn:microsoft.com/office/officeart/2005/8/layout/list1"/>
    <dgm:cxn modelId="{F06F7960-B9B9-4FE0-8B95-6C27691384DF}" type="presOf" srcId="{FDDACB26-2633-4EBD-9BF1-FCE047130809}" destId="{C9E4E564-21F5-4A6F-9FC3-A0B2210DAE9A}" srcOrd="0" destOrd="1" presId="urn:microsoft.com/office/officeart/2005/8/layout/list1"/>
    <dgm:cxn modelId="{EE862D41-E544-4C93-B88E-2D0B789BF097}" srcId="{E606E81A-F651-4E6D-B9C2-1E72F6B5C0F1}" destId="{62DC4E45-8DF2-4ED5-B0AE-21F06E9AD5A7}" srcOrd="0" destOrd="0" parTransId="{DDBC72F1-4307-40C0-90D1-B24EEEFD9ECF}" sibTransId="{A61476DB-50B8-430F-8497-B6F73EAE8B2C}"/>
    <dgm:cxn modelId="{129B3D43-0D9D-42A4-8EFE-9ADF3A5D9328}" srcId="{1234A3A6-4A83-4A79-8285-7E817972B1EA}" destId="{43F7BD39-BEDB-49D8-80C2-16A281BED64E}" srcOrd="2" destOrd="0" parTransId="{A27698B2-EACA-4AC7-BFC9-9F19E0677C02}" sibTransId="{EEC732D8-9C8D-4BF6-9263-DA88A1DF98CD}"/>
    <dgm:cxn modelId="{0D3C1645-B343-4991-B26F-04D20202408E}" type="presOf" srcId="{EDE0C5AC-98F0-401D-95E2-0E516AC2F7DA}" destId="{4F9B6E14-24FE-4234-B83F-1FCAE05EB3BA}" srcOrd="0" destOrd="1" presId="urn:microsoft.com/office/officeart/2005/8/layout/list1"/>
    <dgm:cxn modelId="{37F87967-5F3A-4CC2-9206-D97D0268CCCB}" srcId="{1234A3A6-4A83-4A79-8285-7E817972B1EA}" destId="{E606E81A-F651-4E6D-B9C2-1E72F6B5C0F1}" srcOrd="0" destOrd="0" parTransId="{2D891796-BBB4-4F10-96D5-4BBBC39C8FC2}" sibTransId="{D948BB6D-B811-4A72-B2C1-D7B80510B2E8}"/>
    <dgm:cxn modelId="{EE171055-ADEC-405E-9CF9-4109319FCA4C}" srcId="{43F7BD39-BEDB-49D8-80C2-16A281BED64E}" destId="{EDE0C5AC-98F0-401D-95E2-0E516AC2F7DA}" srcOrd="1" destOrd="0" parTransId="{45957B37-6E76-4B9C-8E49-E3CCC4CDD818}" sibTransId="{FE391AE2-BF36-4CFD-B36A-6F7B053465CB}"/>
    <dgm:cxn modelId="{3F703079-D7EC-44BE-951C-AEA1FDB6AC70}" type="presOf" srcId="{1234A3A6-4A83-4A79-8285-7E817972B1EA}" destId="{2A3C7359-72EB-416E-9D99-24FA410F917E}" srcOrd="0" destOrd="0" presId="urn:microsoft.com/office/officeart/2005/8/layout/list1"/>
    <dgm:cxn modelId="{BC65FB79-A69E-4C07-8FD2-14E3C751E6C6}" srcId="{1234A3A6-4A83-4A79-8285-7E817972B1EA}" destId="{2267F631-5687-4756-91BF-04FC959276C3}" srcOrd="1" destOrd="0" parTransId="{F5681608-0F37-4AF4-B431-E898BDF7E2DA}" sibTransId="{8D87246E-6925-449A-82C5-C7E8669E1A00}"/>
    <dgm:cxn modelId="{59F4B287-2C0C-45B3-A000-C9CC04959AB5}" type="presOf" srcId="{28351A41-1E9F-4EF5-8323-E58ABA0F408E}" destId="{4F9B6E14-24FE-4234-B83F-1FCAE05EB3BA}" srcOrd="0" destOrd="0" presId="urn:microsoft.com/office/officeart/2005/8/layout/list1"/>
    <dgm:cxn modelId="{DDC1C88C-02A0-4042-B67B-8E891A1642CC}" srcId="{E606E81A-F651-4E6D-B9C2-1E72F6B5C0F1}" destId="{76B67FF1-B7D4-4771-89EE-D17943FD9251}" srcOrd="1" destOrd="0" parTransId="{F7FC27FD-D9FC-491F-8801-6DA456068E2C}" sibTransId="{6AAEE7EC-D614-4857-8F9E-A31F0407F309}"/>
    <dgm:cxn modelId="{0E293294-F62C-4F36-BA93-48919D685E99}" type="presOf" srcId="{E606E81A-F651-4E6D-B9C2-1E72F6B5C0F1}" destId="{4C025009-92AD-4684-8B65-35D1C134F51C}" srcOrd="1" destOrd="0" presId="urn:microsoft.com/office/officeart/2005/8/layout/list1"/>
    <dgm:cxn modelId="{D1617D96-06FC-4D59-B9F5-C34903384E6A}" type="presOf" srcId="{76B67FF1-B7D4-4771-89EE-D17943FD9251}" destId="{4F0A1A82-CFD1-4B77-92A1-4CC801F95D8D}" srcOrd="0" destOrd="1" presId="urn:microsoft.com/office/officeart/2005/8/layout/list1"/>
    <dgm:cxn modelId="{A02F1D9D-4B5A-4839-B66D-21C622113277}" type="presOf" srcId="{62DC4E45-8DF2-4ED5-B0AE-21F06E9AD5A7}" destId="{4F0A1A82-CFD1-4B77-92A1-4CC801F95D8D}" srcOrd="0" destOrd="0" presId="urn:microsoft.com/office/officeart/2005/8/layout/list1"/>
    <dgm:cxn modelId="{D5113CA0-26A6-495E-B698-B0484B22E604}" type="presOf" srcId="{33E832D8-17F2-4081-8DB8-66AC5BBD7D73}" destId="{C9E4E564-21F5-4A6F-9FC3-A0B2210DAE9A}" srcOrd="0" destOrd="0" presId="urn:microsoft.com/office/officeart/2005/8/layout/list1"/>
    <dgm:cxn modelId="{BB8E8BA4-F304-47F6-8C52-FFD648E62140}" type="presOf" srcId="{2267F631-5687-4756-91BF-04FC959276C3}" destId="{B6A6FCA4-7E93-41BA-98F9-172FC5310356}" srcOrd="1" destOrd="0" presId="urn:microsoft.com/office/officeart/2005/8/layout/list1"/>
    <dgm:cxn modelId="{F6EFF7AB-368F-4D76-B2BA-68BFF66CBED7}" srcId="{2267F631-5687-4756-91BF-04FC959276C3}" destId="{037709A7-6F7B-4281-AE4F-753328E64741}" srcOrd="2" destOrd="0" parTransId="{1D1FD086-E2E5-4F55-9782-6F11744BD02B}" sibTransId="{7A6BAB3D-7D31-471F-BD7C-2032BBD0E785}"/>
    <dgm:cxn modelId="{51FA1BB5-524C-45A1-B0EE-CC08C2D82DB5}" srcId="{2267F631-5687-4756-91BF-04FC959276C3}" destId="{33E832D8-17F2-4081-8DB8-66AC5BBD7D73}" srcOrd="0" destOrd="0" parTransId="{EF7156F1-FBD9-47E9-BC35-74E82C328A20}" sibTransId="{619AE019-04BB-4802-AC78-F73D002974E7}"/>
    <dgm:cxn modelId="{205836B6-3C5F-457D-8809-524D2DEE3C02}" type="presOf" srcId="{43F7BD39-BEDB-49D8-80C2-16A281BED64E}" destId="{065AC11C-C12F-4288-B3ED-CA065ED67B2B}" srcOrd="1" destOrd="0" presId="urn:microsoft.com/office/officeart/2005/8/layout/list1"/>
    <dgm:cxn modelId="{FCFCBCD6-30B6-4FCA-AE02-EE0587570E06}" type="presOf" srcId="{037709A7-6F7B-4281-AE4F-753328E64741}" destId="{C9E4E564-21F5-4A6F-9FC3-A0B2210DAE9A}" srcOrd="0" destOrd="2" presId="urn:microsoft.com/office/officeart/2005/8/layout/list1"/>
    <dgm:cxn modelId="{3775AD0B-A509-49EB-9351-26C369B492BA}" type="presParOf" srcId="{2A3C7359-72EB-416E-9D99-24FA410F917E}" destId="{2C3AEA81-F98B-44E2-AE3A-A07E72962E48}" srcOrd="0" destOrd="0" presId="urn:microsoft.com/office/officeart/2005/8/layout/list1"/>
    <dgm:cxn modelId="{4CE2A201-F90D-4F1D-BD6F-AB0699969446}" type="presParOf" srcId="{2C3AEA81-F98B-44E2-AE3A-A07E72962E48}" destId="{9EFD6531-F697-4F22-A5BF-329A8D7B31C8}" srcOrd="0" destOrd="0" presId="urn:microsoft.com/office/officeart/2005/8/layout/list1"/>
    <dgm:cxn modelId="{71F0132E-342F-44BB-85FC-62C7624746AA}" type="presParOf" srcId="{2C3AEA81-F98B-44E2-AE3A-A07E72962E48}" destId="{4C025009-92AD-4684-8B65-35D1C134F51C}" srcOrd="1" destOrd="0" presId="urn:microsoft.com/office/officeart/2005/8/layout/list1"/>
    <dgm:cxn modelId="{C25C7551-8298-418A-A7A5-0EE3DECA97B0}" type="presParOf" srcId="{2A3C7359-72EB-416E-9D99-24FA410F917E}" destId="{AC0F5C6C-656A-46A1-8846-18D2D94D60DE}" srcOrd="1" destOrd="0" presId="urn:microsoft.com/office/officeart/2005/8/layout/list1"/>
    <dgm:cxn modelId="{D55D7AC7-BB7B-4AA7-AD24-FC9FD697EEAC}" type="presParOf" srcId="{2A3C7359-72EB-416E-9D99-24FA410F917E}" destId="{4F0A1A82-CFD1-4B77-92A1-4CC801F95D8D}" srcOrd="2" destOrd="0" presId="urn:microsoft.com/office/officeart/2005/8/layout/list1"/>
    <dgm:cxn modelId="{F3563DD7-1AFC-4001-B29D-9DEF43A27BCA}" type="presParOf" srcId="{2A3C7359-72EB-416E-9D99-24FA410F917E}" destId="{DCCD5D94-2F31-4428-A834-0701D2D643E9}" srcOrd="3" destOrd="0" presId="urn:microsoft.com/office/officeart/2005/8/layout/list1"/>
    <dgm:cxn modelId="{F6814440-2F1E-4C37-B08B-748D5F5C7F41}" type="presParOf" srcId="{2A3C7359-72EB-416E-9D99-24FA410F917E}" destId="{80279AC6-069A-4B3B-B138-249FC10D03F5}" srcOrd="4" destOrd="0" presId="urn:microsoft.com/office/officeart/2005/8/layout/list1"/>
    <dgm:cxn modelId="{D37F4BA7-70DF-4113-A184-3211E41A9D1A}" type="presParOf" srcId="{80279AC6-069A-4B3B-B138-249FC10D03F5}" destId="{7AC094E0-63CC-48ED-B787-A99B9CCC1E4F}" srcOrd="0" destOrd="0" presId="urn:microsoft.com/office/officeart/2005/8/layout/list1"/>
    <dgm:cxn modelId="{A6E780D4-422A-49CA-A714-771FB34E9988}" type="presParOf" srcId="{80279AC6-069A-4B3B-B138-249FC10D03F5}" destId="{B6A6FCA4-7E93-41BA-98F9-172FC5310356}" srcOrd="1" destOrd="0" presId="urn:microsoft.com/office/officeart/2005/8/layout/list1"/>
    <dgm:cxn modelId="{CE041C3A-F974-44CE-B0C7-8D6F1D9C835E}" type="presParOf" srcId="{2A3C7359-72EB-416E-9D99-24FA410F917E}" destId="{C6E4D5B2-ACC0-4FDA-AF50-A5FD0DD65654}" srcOrd="5" destOrd="0" presId="urn:microsoft.com/office/officeart/2005/8/layout/list1"/>
    <dgm:cxn modelId="{6304269F-4FA4-42AE-A2C7-149406888AF3}" type="presParOf" srcId="{2A3C7359-72EB-416E-9D99-24FA410F917E}" destId="{C9E4E564-21F5-4A6F-9FC3-A0B2210DAE9A}" srcOrd="6" destOrd="0" presId="urn:microsoft.com/office/officeart/2005/8/layout/list1"/>
    <dgm:cxn modelId="{23BA5D39-DA2F-4427-9386-E78E4FD18CE8}" type="presParOf" srcId="{2A3C7359-72EB-416E-9D99-24FA410F917E}" destId="{B47486DD-76D4-4938-B7C8-8CF44FBD2A9A}" srcOrd="7" destOrd="0" presId="urn:microsoft.com/office/officeart/2005/8/layout/list1"/>
    <dgm:cxn modelId="{B83078A0-A502-496A-8A44-D96DDBC7031B}" type="presParOf" srcId="{2A3C7359-72EB-416E-9D99-24FA410F917E}" destId="{004902A7-0A2A-48C7-931E-C9F9AA23A7BF}" srcOrd="8" destOrd="0" presId="urn:microsoft.com/office/officeart/2005/8/layout/list1"/>
    <dgm:cxn modelId="{929A1EF5-988C-44ED-A8D5-9B8D7F7FD0BF}" type="presParOf" srcId="{004902A7-0A2A-48C7-931E-C9F9AA23A7BF}" destId="{2D098618-E36E-4D9F-8445-A97B41E5395C}" srcOrd="0" destOrd="0" presId="urn:microsoft.com/office/officeart/2005/8/layout/list1"/>
    <dgm:cxn modelId="{683775D7-9D2E-4221-BA82-F9FAE6F82737}" type="presParOf" srcId="{004902A7-0A2A-48C7-931E-C9F9AA23A7BF}" destId="{065AC11C-C12F-4288-B3ED-CA065ED67B2B}" srcOrd="1" destOrd="0" presId="urn:microsoft.com/office/officeart/2005/8/layout/list1"/>
    <dgm:cxn modelId="{16570B1A-BA85-4078-96BC-103D2D9A07D3}" type="presParOf" srcId="{2A3C7359-72EB-416E-9D99-24FA410F917E}" destId="{766E2073-F2AE-4D88-B6E6-3D9F64102A63}" srcOrd="9" destOrd="0" presId="urn:microsoft.com/office/officeart/2005/8/layout/list1"/>
    <dgm:cxn modelId="{41AC9684-A070-4E35-89E4-A9BE9E2C5156}" type="presParOf" srcId="{2A3C7359-72EB-416E-9D99-24FA410F917E}" destId="{4F9B6E14-24FE-4234-B83F-1FCAE05EB3BA}"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C2C235-05E4-4E29-95F7-1C8D8DF60F58}"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2E0975EB-EEF1-47CB-9D2C-81C61080C77C}">
      <dgm:prSet/>
      <dgm:spPr/>
      <dgm:t>
        <a:bodyPr/>
        <a:lstStyle/>
        <a:p>
          <a:pPr>
            <a:defRPr cap="all"/>
          </a:pPr>
          <a:r>
            <a:rPr lang="en-US" dirty="0"/>
            <a:t>Review Tier II reports</a:t>
          </a:r>
        </a:p>
      </dgm:t>
    </dgm:pt>
    <dgm:pt modelId="{92BB4FC1-9138-4006-9620-596A781DF978}" type="parTrans" cxnId="{14C93208-A767-4C96-B9F7-E0DACC89A21D}">
      <dgm:prSet/>
      <dgm:spPr/>
      <dgm:t>
        <a:bodyPr/>
        <a:lstStyle/>
        <a:p>
          <a:endParaRPr lang="en-US"/>
        </a:p>
      </dgm:t>
    </dgm:pt>
    <dgm:pt modelId="{9E81C18E-BA02-4826-820E-B1612090524C}" type="sibTrans" cxnId="{14C93208-A767-4C96-B9F7-E0DACC89A21D}">
      <dgm:prSet/>
      <dgm:spPr/>
      <dgm:t>
        <a:bodyPr/>
        <a:lstStyle/>
        <a:p>
          <a:endParaRPr lang="en-US"/>
        </a:p>
      </dgm:t>
    </dgm:pt>
    <dgm:pt modelId="{82986521-9911-45E9-A5CF-8B4F9D1D1988}">
      <dgm:prSet/>
      <dgm:spPr/>
      <dgm:t>
        <a:bodyPr/>
        <a:lstStyle/>
        <a:p>
          <a:pPr>
            <a:defRPr cap="all"/>
          </a:pPr>
          <a:r>
            <a:rPr lang="en-US" dirty="0"/>
            <a:t>Better understand industrial processes</a:t>
          </a:r>
        </a:p>
      </dgm:t>
    </dgm:pt>
    <dgm:pt modelId="{4948668C-6C11-4AAA-BCB9-9C7DE91392AE}" type="parTrans" cxnId="{71991A58-FC6C-4391-A376-36CEB6B8418F}">
      <dgm:prSet/>
      <dgm:spPr/>
      <dgm:t>
        <a:bodyPr/>
        <a:lstStyle/>
        <a:p>
          <a:endParaRPr lang="en-US"/>
        </a:p>
      </dgm:t>
    </dgm:pt>
    <dgm:pt modelId="{5C3EA416-E422-48D6-BC05-D0E45ABACE27}" type="sibTrans" cxnId="{71991A58-FC6C-4391-A376-36CEB6B8418F}">
      <dgm:prSet/>
      <dgm:spPr/>
      <dgm:t>
        <a:bodyPr/>
        <a:lstStyle/>
        <a:p>
          <a:endParaRPr lang="en-US"/>
        </a:p>
      </dgm:t>
    </dgm:pt>
    <dgm:pt modelId="{1F6E4D3F-6810-451A-A0E2-AE4827AB13E0}">
      <dgm:prSet/>
      <dgm:spPr/>
      <dgm:t>
        <a:bodyPr/>
        <a:lstStyle/>
        <a:p>
          <a:pPr>
            <a:defRPr cap="all"/>
          </a:pPr>
          <a:r>
            <a:rPr lang="en-US"/>
            <a:t>Build relationships with facilities</a:t>
          </a:r>
        </a:p>
      </dgm:t>
    </dgm:pt>
    <dgm:pt modelId="{4A1ABB4B-1199-48BF-977A-940203944978}" type="parTrans" cxnId="{47C5B14D-DF05-4970-BB35-E9CA295F10CF}">
      <dgm:prSet/>
      <dgm:spPr/>
      <dgm:t>
        <a:bodyPr/>
        <a:lstStyle/>
        <a:p>
          <a:endParaRPr lang="en-US"/>
        </a:p>
      </dgm:t>
    </dgm:pt>
    <dgm:pt modelId="{C4EE0106-3A02-47AE-A44A-3FA199D88FD2}" type="sibTrans" cxnId="{47C5B14D-DF05-4970-BB35-E9CA295F10CF}">
      <dgm:prSet/>
      <dgm:spPr/>
      <dgm:t>
        <a:bodyPr/>
        <a:lstStyle/>
        <a:p>
          <a:endParaRPr lang="en-US"/>
        </a:p>
      </dgm:t>
    </dgm:pt>
    <dgm:pt modelId="{7DC9ADEB-687D-4873-9790-C050213306D0}">
      <dgm:prSet/>
      <dgm:spPr/>
      <dgm:t>
        <a:bodyPr/>
        <a:lstStyle/>
        <a:p>
          <a:pPr>
            <a:defRPr cap="all"/>
          </a:pPr>
          <a:r>
            <a:rPr lang="en-US"/>
            <a:t>New technology</a:t>
          </a:r>
        </a:p>
      </dgm:t>
    </dgm:pt>
    <dgm:pt modelId="{5D2E712A-6625-4390-BA0E-F04781199964}" type="parTrans" cxnId="{0E6D16C5-C6F1-48DA-8348-D78131C85F2A}">
      <dgm:prSet/>
      <dgm:spPr/>
      <dgm:t>
        <a:bodyPr/>
        <a:lstStyle/>
        <a:p>
          <a:endParaRPr lang="en-US"/>
        </a:p>
      </dgm:t>
    </dgm:pt>
    <dgm:pt modelId="{CE0AA72D-952A-42A8-986C-A2C82FD2692D}" type="sibTrans" cxnId="{0E6D16C5-C6F1-48DA-8348-D78131C85F2A}">
      <dgm:prSet/>
      <dgm:spPr/>
      <dgm:t>
        <a:bodyPr/>
        <a:lstStyle/>
        <a:p>
          <a:endParaRPr lang="en-US"/>
        </a:p>
      </dgm:t>
    </dgm:pt>
    <dgm:pt modelId="{BD575189-57DF-47CC-BAB1-A5958BC42836}">
      <dgm:prSet/>
      <dgm:spPr/>
      <dgm:t>
        <a:bodyPr/>
        <a:lstStyle/>
        <a:p>
          <a:pPr>
            <a:defRPr cap="all"/>
          </a:pPr>
          <a:r>
            <a:rPr lang="en-US"/>
            <a:t>Cost-saving$</a:t>
          </a:r>
        </a:p>
      </dgm:t>
    </dgm:pt>
    <dgm:pt modelId="{4B5E51C4-13A1-4516-87D4-D9C284300C26}" type="parTrans" cxnId="{89029C2A-0310-4639-98FA-EF59F31F54BC}">
      <dgm:prSet/>
      <dgm:spPr/>
      <dgm:t>
        <a:bodyPr/>
        <a:lstStyle/>
        <a:p>
          <a:endParaRPr lang="en-US"/>
        </a:p>
      </dgm:t>
    </dgm:pt>
    <dgm:pt modelId="{36D549D0-4B67-4EFD-9F45-BE0C8847F5EA}" type="sibTrans" cxnId="{89029C2A-0310-4639-98FA-EF59F31F54BC}">
      <dgm:prSet/>
      <dgm:spPr/>
      <dgm:t>
        <a:bodyPr/>
        <a:lstStyle/>
        <a:p>
          <a:endParaRPr lang="en-US"/>
        </a:p>
      </dgm:t>
    </dgm:pt>
    <dgm:pt modelId="{80A454DF-20DF-4632-8968-59894944D179}" type="pres">
      <dgm:prSet presAssocID="{F4C2C235-05E4-4E29-95F7-1C8D8DF60F58}" presName="root" presStyleCnt="0">
        <dgm:presLayoutVars>
          <dgm:dir/>
          <dgm:resizeHandles val="exact"/>
        </dgm:presLayoutVars>
      </dgm:prSet>
      <dgm:spPr/>
    </dgm:pt>
    <dgm:pt modelId="{31037F84-6F55-4BD2-93CB-06249B9EE345}" type="pres">
      <dgm:prSet presAssocID="{2E0975EB-EEF1-47CB-9D2C-81C61080C77C}" presName="compNode" presStyleCnt="0"/>
      <dgm:spPr/>
    </dgm:pt>
    <dgm:pt modelId="{0D547C0E-EA07-4522-ACED-ED1E4EE7F06A}" type="pres">
      <dgm:prSet presAssocID="{2E0975EB-EEF1-47CB-9D2C-81C61080C77C}" presName="iconBgRect" presStyleLbl="bgShp" presStyleIdx="0" presStyleCnt="5"/>
      <dgm:spPr>
        <a:prstGeom prst="round2DiagRect">
          <a:avLst>
            <a:gd name="adj1" fmla="val 29727"/>
            <a:gd name="adj2" fmla="val 0"/>
          </a:avLst>
        </a:prstGeom>
      </dgm:spPr>
    </dgm:pt>
    <dgm:pt modelId="{C8E2276B-457C-4C1D-ADE8-D2219AAA34CD}" type="pres">
      <dgm:prSet presAssocID="{2E0975EB-EEF1-47CB-9D2C-81C61080C77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3D59F1FA-6CA0-4F8A-ABCD-BC00C9AAF524}" type="pres">
      <dgm:prSet presAssocID="{2E0975EB-EEF1-47CB-9D2C-81C61080C77C}" presName="spaceRect" presStyleCnt="0"/>
      <dgm:spPr/>
    </dgm:pt>
    <dgm:pt modelId="{816BA8C6-24F1-4C6A-9E6F-F321E1F4C364}" type="pres">
      <dgm:prSet presAssocID="{2E0975EB-EEF1-47CB-9D2C-81C61080C77C}" presName="textRect" presStyleLbl="revTx" presStyleIdx="0" presStyleCnt="5">
        <dgm:presLayoutVars>
          <dgm:chMax val="1"/>
          <dgm:chPref val="1"/>
        </dgm:presLayoutVars>
      </dgm:prSet>
      <dgm:spPr/>
    </dgm:pt>
    <dgm:pt modelId="{16C23A1B-BA99-4712-99D8-CBB10858BAA6}" type="pres">
      <dgm:prSet presAssocID="{9E81C18E-BA02-4826-820E-B1612090524C}" presName="sibTrans" presStyleCnt="0"/>
      <dgm:spPr/>
    </dgm:pt>
    <dgm:pt modelId="{3AF29203-FA5D-4B1E-8378-2C211A060084}" type="pres">
      <dgm:prSet presAssocID="{82986521-9911-45E9-A5CF-8B4F9D1D1988}" presName="compNode" presStyleCnt="0"/>
      <dgm:spPr/>
    </dgm:pt>
    <dgm:pt modelId="{4F74376C-67ED-453D-8632-7413519F972D}" type="pres">
      <dgm:prSet presAssocID="{82986521-9911-45E9-A5CF-8B4F9D1D1988}" presName="iconBgRect" presStyleLbl="bgShp" presStyleIdx="1" presStyleCnt="5"/>
      <dgm:spPr>
        <a:prstGeom prst="round2DiagRect">
          <a:avLst>
            <a:gd name="adj1" fmla="val 29727"/>
            <a:gd name="adj2" fmla="val 0"/>
          </a:avLst>
        </a:prstGeom>
      </dgm:spPr>
    </dgm:pt>
    <dgm:pt modelId="{261D3A40-C137-48EA-B1FC-0965DFA8C5DD}" type="pres">
      <dgm:prSet presAssocID="{82986521-9911-45E9-A5CF-8B4F9D1D198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D22A7443-6901-4101-982D-58EC1CA66868}" type="pres">
      <dgm:prSet presAssocID="{82986521-9911-45E9-A5CF-8B4F9D1D1988}" presName="spaceRect" presStyleCnt="0"/>
      <dgm:spPr/>
    </dgm:pt>
    <dgm:pt modelId="{CB75981D-FCDD-42CE-AB77-AC9D4BB75C89}" type="pres">
      <dgm:prSet presAssocID="{82986521-9911-45E9-A5CF-8B4F9D1D1988}" presName="textRect" presStyleLbl="revTx" presStyleIdx="1" presStyleCnt="5">
        <dgm:presLayoutVars>
          <dgm:chMax val="1"/>
          <dgm:chPref val="1"/>
        </dgm:presLayoutVars>
      </dgm:prSet>
      <dgm:spPr/>
    </dgm:pt>
    <dgm:pt modelId="{E2F6579E-14C6-4EB8-A32F-CCA110CF2197}" type="pres">
      <dgm:prSet presAssocID="{5C3EA416-E422-48D6-BC05-D0E45ABACE27}" presName="sibTrans" presStyleCnt="0"/>
      <dgm:spPr/>
    </dgm:pt>
    <dgm:pt modelId="{3BAF02CA-73C9-401D-B85F-20EE70427C68}" type="pres">
      <dgm:prSet presAssocID="{1F6E4D3F-6810-451A-A0E2-AE4827AB13E0}" presName="compNode" presStyleCnt="0"/>
      <dgm:spPr/>
    </dgm:pt>
    <dgm:pt modelId="{21A01B0F-9021-47DE-815D-05B4A6773532}" type="pres">
      <dgm:prSet presAssocID="{1F6E4D3F-6810-451A-A0E2-AE4827AB13E0}" presName="iconBgRect" presStyleLbl="bgShp" presStyleIdx="2" presStyleCnt="5"/>
      <dgm:spPr>
        <a:prstGeom prst="round2DiagRect">
          <a:avLst>
            <a:gd name="adj1" fmla="val 29727"/>
            <a:gd name="adj2" fmla="val 0"/>
          </a:avLst>
        </a:prstGeom>
      </dgm:spPr>
    </dgm:pt>
    <dgm:pt modelId="{A0FE84B8-19BA-49D1-AD66-4EAA7CAECB98}" type="pres">
      <dgm:prSet presAssocID="{1F6E4D3F-6810-451A-A0E2-AE4827AB13E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B18BC646-46C8-4213-85EB-3FCA3F4B315B}" type="pres">
      <dgm:prSet presAssocID="{1F6E4D3F-6810-451A-A0E2-AE4827AB13E0}" presName="spaceRect" presStyleCnt="0"/>
      <dgm:spPr/>
    </dgm:pt>
    <dgm:pt modelId="{4B042335-ADDA-4151-A7F6-63103B6AD877}" type="pres">
      <dgm:prSet presAssocID="{1F6E4D3F-6810-451A-A0E2-AE4827AB13E0}" presName="textRect" presStyleLbl="revTx" presStyleIdx="2" presStyleCnt="5">
        <dgm:presLayoutVars>
          <dgm:chMax val="1"/>
          <dgm:chPref val="1"/>
        </dgm:presLayoutVars>
      </dgm:prSet>
      <dgm:spPr/>
    </dgm:pt>
    <dgm:pt modelId="{73CF2546-B249-491B-A772-AE63A03EF211}" type="pres">
      <dgm:prSet presAssocID="{C4EE0106-3A02-47AE-A44A-3FA199D88FD2}" presName="sibTrans" presStyleCnt="0"/>
      <dgm:spPr/>
    </dgm:pt>
    <dgm:pt modelId="{B8381BC6-B8FB-4683-94AA-FDE2E46C372A}" type="pres">
      <dgm:prSet presAssocID="{7DC9ADEB-687D-4873-9790-C050213306D0}" presName="compNode" presStyleCnt="0"/>
      <dgm:spPr/>
    </dgm:pt>
    <dgm:pt modelId="{A18CD000-3412-4FCB-BDB4-663D827E9908}" type="pres">
      <dgm:prSet presAssocID="{7DC9ADEB-687D-4873-9790-C050213306D0}" presName="iconBgRect" presStyleLbl="bgShp" presStyleIdx="3" presStyleCnt="5"/>
      <dgm:spPr>
        <a:prstGeom prst="round2DiagRect">
          <a:avLst>
            <a:gd name="adj1" fmla="val 29727"/>
            <a:gd name="adj2" fmla="val 0"/>
          </a:avLst>
        </a:prstGeom>
      </dgm:spPr>
    </dgm:pt>
    <dgm:pt modelId="{367EAEF7-5290-4B38-950C-88A579E231B1}" type="pres">
      <dgm:prSet presAssocID="{7DC9ADEB-687D-4873-9790-C050213306D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aptop"/>
        </a:ext>
      </dgm:extLst>
    </dgm:pt>
    <dgm:pt modelId="{4AFA2568-2887-43DE-86D4-FEFB708057C6}" type="pres">
      <dgm:prSet presAssocID="{7DC9ADEB-687D-4873-9790-C050213306D0}" presName="spaceRect" presStyleCnt="0"/>
      <dgm:spPr/>
    </dgm:pt>
    <dgm:pt modelId="{0267D1D5-86DE-4209-B3A7-89AFAF5A4D1A}" type="pres">
      <dgm:prSet presAssocID="{7DC9ADEB-687D-4873-9790-C050213306D0}" presName="textRect" presStyleLbl="revTx" presStyleIdx="3" presStyleCnt="5">
        <dgm:presLayoutVars>
          <dgm:chMax val="1"/>
          <dgm:chPref val="1"/>
        </dgm:presLayoutVars>
      </dgm:prSet>
      <dgm:spPr/>
    </dgm:pt>
    <dgm:pt modelId="{9D4C8E31-B2C1-485A-A675-32E50CCD6179}" type="pres">
      <dgm:prSet presAssocID="{CE0AA72D-952A-42A8-986C-A2C82FD2692D}" presName="sibTrans" presStyleCnt="0"/>
      <dgm:spPr/>
    </dgm:pt>
    <dgm:pt modelId="{00A5068A-0F8E-4E5E-8980-F8C54305AEC6}" type="pres">
      <dgm:prSet presAssocID="{BD575189-57DF-47CC-BAB1-A5958BC42836}" presName="compNode" presStyleCnt="0"/>
      <dgm:spPr/>
    </dgm:pt>
    <dgm:pt modelId="{0B86B724-FF16-4470-9B5E-90E655337917}" type="pres">
      <dgm:prSet presAssocID="{BD575189-57DF-47CC-BAB1-A5958BC42836}" presName="iconBgRect" presStyleLbl="bgShp" presStyleIdx="4" presStyleCnt="5"/>
      <dgm:spPr>
        <a:prstGeom prst="round2DiagRect">
          <a:avLst>
            <a:gd name="adj1" fmla="val 29727"/>
            <a:gd name="adj2" fmla="val 0"/>
          </a:avLst>
        </a:prstGeom>
      </dgm:spPr>
    </dgm:pt>
    <dgm:pt modelId="{23C1173C-00D5-47F9-87E4-2A93B4E2E451}" type="pres">
      <dgm:prSet presAssocID="{BD575189-57DF-47CC-BAB1-A5958BC4283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iggy Bank"/>
        </a:ext>
      </dgm:extLst>
    </dgm:pt>
    <dgm:pt modelId="{008E5573-2114-46A0-A9AD-9629274DE9C8}" type="pres">
      <dgm:prSet presAssocID="{BD575189-57DF-47CC-BAB1-A5958BC42836}" presName="spaceRect" presStyleCnt="0"/>
      <dgm:spPr/>
    </dgm:pt>
    <dgm:pt modelId="{4D61A282-2DD2-423C-8F32-2C39DA98C66D}" type="pres">
      <dgm:prSet presAssocID="{BD575189-57DF-47CC-BAB1-A5958BC42836}" presName="textRect" presStyleLbl="revTx" presStyleIdx="4" presStyleCnt="5">
        <dgm:presLayoutVars>
          <dgm:chMax val="1"/>
          <dgm:chPref val="1"/>
        </dgm:presLayoutVars>
      </dgm:prSet>
      <dgm:spPr/>
    </dgm:pt>
  </dgm:ptLst>
  <dgm:cxnLst>
    <dgm:cxn modelId="{9D102F02-1179-4977-922E-05905EE7627C}" type="presOf" srcId="{1F6E4D3F-6810-451A-A0E2-AE4827AB13E0}" destId="{4B042335-ADDA-4151-A7F6-63103B6AD877}" srcOrd="0" destOrd="0" presId="urn:microsoft.com/office/officeart/2018/5/layout/IconLeafLabelList"/>
    <dgm:cxn modelId="{14C93208-A767-4C96-B9F7-E0DACC89A21D}" srcId="{F4C2C235-05E4-4E29-95F7-1C8D8DF60F58}" destId="{2E0975EB-EEF1-47CB-9D2C-81C61080C77C}" srcOrd="0" destOrd="0" parTransId="{92BB4FC1-9138-4006-9620-596A781DF978}" sibTransId="{9E81C18E-BA02-4826-820E-B1612090524C}"/>
    <dgm:cxn modelId="{89029C2A-0310-4639-98FA-EF59F31F54BC}" srcId="{F4C2C235-05E4-4E29-95F7-1C8D8DF60F58}" destId="{BD575189-57DF-47CC-BAB1-A5958BC42836}" srcOrd="4" destOrd="0" parTransId="{4B5E51C4-13A1-4516-87D4-D9C284300C26}" sibTransId="{36D549D0-4B67-4EFD-9F45-BE0C8847F5EA}"/>
    <dgm:cxn modelId="{47C5B14D-DF05-4970-BB35-E9CA295F10CF}" srcId="{F4C2C235-05E4-4E29-95F7-1C8D8DF60F58}" destId="{1F6E4D3F-6810-451A-A0E2-AE4827AB13E0}" srcOrd="2" destOrd="0" parTransId="{4A1ABB4B-1199-48BF-977A-940203944978}" sibTransId="{C4EE0106-3A02-47AE-A44A-3FA199D88FD2}"/>
    <dgm:cxn modelId="{71991A58-FC6C-4391-A376-36CEB6B8418F}" srcId="{F4C2C235-05E4-4E29-95F7-1C8D8DF60F58}" destId="{82986521-9911-45E9-A5CF-8B4F9D1D1988}" srcOrd="1" destOrd="0" parTransId="{4948668C-6C11-4AAA-BCB9-9C7DE91392AE}" sibTransId="{5C3EA416-E422-48D6-BC05-D0E45ABACE27}"/>
    <dgm:cxn modelId="{E08F3A79-5B66-483D-86D2-1687349DB30A}" type="presOf" srcId="{BD575189-57DF-47CC-BAB1-A5958BC42836}" destId="{4D61A282-2DD2-423C-8F32-2C39DA98C66D}" srcOrd="0" destOrd="0" presId="urn:microsoft.com/office/officeart/2018/5/layout/IconLeafLabelList"/>
    <dgm:cxn modelId="{BF53A6B3-A77A-4219-A992-5EAA3D34D964}" type="presOf" srcId="{2E0975EB-EEF1-47CB-9D2C-81C61080C77C}" destId="{816BA8C6-24F1-4C6A-9E6F-F321E1F4C364}" srcOrd="0" destOrd="0" presId="urn:microsoft.com/office/officeart/2018/5/layout/IconLeafLabelList"/>
    <dgm:cxn modelId="{0E6D16C5-C6F1-48DA-8348-D78131C85F2A}" srcId="{F4C2C235-05E4-4E29-95F7-1C8D8DF60F58}" destId="{7DC9ADEB-687D-4873-9790-C050213306D0}" srcOrd="3" destOrd="0" parTransId="{5D2E712A-6625-4390-BA0E-F04781199964}" sibTransId="{CE0AA72D-952A-42A8-986C-A2C82FD2692D}"/>
    <dgm:cxn modelId="{B59EF2CE-1DC4-4BF6-837F-A673DE384A78}" type="presOf" srcId="{7DC9ADEB-687D-4873-9790-C050213306D0}" destId="{0267D1D5-86DE-4209-B3A7-89AFAF5A4D1A}" srcOrd="0" destOrd="0" presId="urn:microsoft.com/office/officeart/2018/5/layout/IconLeafLabelList"/>
    <dgm:cxn modelId="{476325E7-D113-4F56-8B99-A7D738CD4A0C}" type="presOf" srcId="{F4C2C235-05E4-4E29-95F7-1C8D8DF60F58}" destId="{80A454DF-20DF-4632-8968-59894944D179}" srcOrd="0" destOrd="0" presId="urn:microsoft.com/office/officeart/2018/5/layout/IconLeafLabelList"/>
    <dgm:cxn modelId="{571ED1E7-B319-478A-A444-FA97E42E7477}" type="presOf" srcId="{82986521-9911-45E9-A5CF-8B4F9D1D1988}" destId="{CB75981D-FCDD-42CE-AB77-AC9D4BB75C89}" srcOrd="0" destOrd="0" presId="urn:microsoft.com/office/officeart/2018/5/layout/IconLeafLabelList"/>
    <dgm:cxn modelId="{73F8BA5F-F1AC-4992-BF8F-6EFA023BE2B4}" type="presParOf" srcId="{80A454DF-20DF-4632-8968-59894944D179}" destId="{31037F84-6F55-4BD2-93CB-06249B9EE345}" srcOrd="0" destOrd="0" presId="urn:microsoft.com/office/officeart/2018/5/layout/IconLeafLabelList"/>
    <dgm:cxn modelId="{B2EA1992-2B57-4FF2-8278-8E3639319570}" type="presParOf" srcId="{31037F84-6F55-4BD2-93CB-06249B9EE345}" destId="{0D547C0E-EA07-4522-ACED-ED1E4EE7F06A}" srcOrd="0" destOrd="0" presId="urn:microsoft.com/office/officeart/2018/5/layout/IconLeafLabelList"/>
    <dgm:cxn modelId="{0147F8B2-D07E-407F-A37C-5BF91B3D32C1}" type="presParOf" srcId="{31037F84-6F55-4BD2-93CB-06249B9EE345}" destId="{C8E2276B-457C-4C1D-ADE8-D2219AAA34CD}" srcOrd="1" destOrd="0" presId="urn:microsoft.com/office/officeart/2018/5/layout/IconLeafLabelList"/>
    <dgm:cxn modelId="{0EA3DD28-0E9C-4F5A-9876-C0C1564B71FD}" type="presParOf" srcId="{31037F84-6F55-4BD2-93CB-06249B9EE345}" destId="{3D59F1FA-6CA0-4F8A-ABCD-BC00C9AAF524}" srcOrd="2" destOrd="0" presId="urn:microsoft.com/office/officeart/2018/5/layout/IconLeafLabelList"/>
    <dgm:cxn modelId="{F1ABC43F-018B-4AF2-AD93-B54CFBDDAE07}" type="presParOf" srcId="{31037F84-6F55-4BD2-93CB-06249B9EE345}" destId="{816BA8C6-24F1-4C6A-9E6F-F321E1F4C364}" srcOrd="3" destOrd="0" presId="urn:microsoft.com/office/officeart/2018/5/layout/IconLeafLabelList"/>
    <dgm:cxn modelId="{4A09DC28-C8D8-4398-B6C3-78839CC54ECA}" type="presParOf" srcId="{80A454DF-20DF-4632-8968-59894944D179}" destId="{16C23A1B-BA99-4712-99D8-CBB10858BAA6}" srcOrd="1" destOrd="0" presId="urn:microsoft.com/office/officeart/2018/5/layout/IconLeafLabelList"/>
    <dgm:cxn modelId="{5686C400-7839-410E-93FD-808F972DBA54}" type="presParOf" srcId="{80A454DF-20DF-4632-8968-59894944D179}" destId="{3AF29203-FA5D-4B1E-8378-2C211A060084}" srcOrd="2" destOrd="0" presId="urn:microsoft.com/office/officeart/2018/5/layout/IconLeafLabelList"/>
    <dgm:cxn modelId="{7F767C1B-DF78-404B-B335-98F8EDC8EC3E}" type="presParOf" srcId="{3AF29203-FA5D-4B1E-8378-2C211A060084}" destId="{4F74376C-67ED-453D-8632-7413519F972D}" srcOrd="0" destOrd="0" presId="urn:microsoft.com/office/officeart/2018/5/layout/IconLeafLabelList"/>
    <dgm:cxn modelId="{2EA87263-7BF3-4684-8C52-CBE026CF7B20}" type="presParOf" srcId="{3AF29203-FA5D-4B1E-8378-2C211A060084}" destId="{261D3A40-C137-48EA-B1FC-0965DFA8C5DD}" srcOrd="1" destOrd="0" presId="urn:microsoft.com/office/officeart/2018/5/layout/IconLeafLabelList"/>
    <dgm:cxn modelId="{83980B08-93E9-471A-AEF8-5E5DE1DBE87F}" type="presParOf" srcId="{3AF29203-FA5D-4B1E-8378-2C211A060084}" destId="{D22A7443-6901-4101-982D-58EC1CA66868}" srcOrd="2" destOrd="0" presId="urn:microsoft.com/office/officeart/2018/5/layout/IconLeafLabelList"/>
    <dgm:cxn modelId="{6E4BD244-7A1D-4B7B-B71D-340DF515B4B5}" type="presParOf" srcId="{3AF29203-FA5D-4B1E-8378-2C211A060084}" destId="{CB75981D-FCDD-42CE-AB77-AC9D4BB75C89}" srcOrd="3" destOrd="0" presId="urn:microsoft.com/office/officeart/2018/5/layout/IconLeafLabelList"/>
    <dgm:cxn modelId="{3289212E-70E9-4ACD-88A0-A5A5A781D1A5}" type="presParOf" srcId="{80A454DF-20DF-4632-8968-59894944D179}" destId="{E2F6579E-14C6-4EB8-A32F-CCA110CF2197}" srcOrd="3" destOrd="0" presId="urn:microsoft.com/office/officeart/2018/5/layout/IconLeafLabelList"/>
    <dgm:cxn modelId="{9AF2A5EB-8271-433D-85D6-E4F608A0D1AE}" type="presParOf" srcId="{80A454DF-20DF-4632-8968-59894944D179}" destId="{3BAF02CA-73C9-401D-B85F-20EE70427C68}" srcOrd="4" destOrd="0" presId="urn:microsoft.com/office/officeart/2018/5/layout/IconLeafLabelList"/>
    <dgm:cxn modelId="{6756E403-BABE-408E-9FC2-865BF8BEC1B8}" type="presParOf" srcId="{3BAF02CA-73C9-401D-B85F-20EE70427C68}" destId="{21A01B0F-9021-47DE-815D-05B4A6773532}" srcOrd="0" destOrd="0" presId="urn:microsoft.com/office/officeart/2018/5/layout/IconLeafLabelList"/>
    <dgm:cxn modelId="{D4D39505-66F9-4E4D-8D91-E4422CBB2715}" type="presParOf" srcId="{3BAF02CA-73C9-401D-B85F-20EE70427C68}" destId="{A0FE84B8-19BA-49D1-AD66-4EAA7CAECB98}" srcOrd="1" destOrd="0" presId="urn:microsoft.com/office/officeart/2018/5/layout/IconLeafLabelList"/>
    <dgm:cxn modelId="{5AEBCA58-B530-4C63-BA64-A22668EA0BBB}" type="presParOf" srcId="{3BAF02CA-73C9-401D-B85F-20EE70427C68}" destId="{B18BC646-46C8-4213-85EB-3FCA3F4B315B}" srcOrd="2" destOrd="0" presId="urn:microsoft.com/office/officeart/2018/5/layout/IconLeafLabelList"/>
    <dgm:cxn modelId="{D76F8ADF-86EC-4E93-ABB4-B9B922FD0D5B}" type="presParOf" srcId="{3BAF02CA-73C9-401D-B85F-20EE70427C68}" destId="{4B042335-ADDA-4151-A7F6-63103B6AD877}" srcOrd="3" destOrd="0" presId="urn:microsoft.com/office/officeart/2018/5/layout/IconLeafLabelList"/>
    <dgm:cxn modelId="{57CAF646-346F-40F4-8C06-696A2DB27EEB}" type="presParOf" srcId="{80A454DF-20DF-4632-8968-59894944D179}" destId="{73CF2546-B249-491B-A772-AE63A03EF211}" srcOrd="5" destOrd="0" presId="urn:microsoft.com/office/officeart/2018/5/layout/IconLeafLabelList"/>
    <dgm:cxn modelId="{B2347D7D-C912-4DC1-B4AD-BA9E05365F29}" type="presParOf" srcId="{80A454DF-20DF-4632-8968-59894944D179}" destId="{B8381BC6-B8FB-4683-94AA-FDE2E46C372A}" srcOrd="6" destOrd="0" presId="urn:microsoft.com/office/officeart/2018/5/layout/IconLeafLabelList"/>
    <dgm:cxn modelId="{EB9F39E7-670E-4C4C-95DE-48BBAA73772A}" type="presParOf" srcId="{B8381BC6-B8FB-4683-94AA-FDE2E46C372A}" destId="{A18CD000-3412-4FCB-BDB4-663D827E9908}" srcOrd="0" destOrd="0" presId="urn:microsoft.com/office/officeart/2018/5/layout/IconLeafLabelList"/>
    <dgm:cxn modelId="{95DB3187-11A4-42B5-A7F4-9F848DF87C63}" type="presParOf" srcId="{B8381BC6-B8FB-4683-94AA-FDE2E46C372A}" destId="{367EAEF7-5290-4B38-950C-88A579E231B1}" srcOrd="1" destOrd="0" presId="urn:microsoft.com/office/officeart/2018/5/layout/IconLeafLabelList"/>
    <dgm:cxn modelId="{A54B5EC3-25E2-4C23-B06B-44996BBC68AE}" type="presParOf" srcId="{B8381BC6-B8FB-4683-94AA-FDE2E46C372A}" destId="{4AFA2568-2887-43DE-86D4-FEFB708057C6}" srcOrd="2" destOrd="0" presId="urn:microsoft.com/office/officeart/2018/5/layout/IconLeafLabelList"/>
    <dgm:cxn modelId="{D8E0E588-5649-4641-94A0-4C86A1FCA744}" type="presParOf" srcId="{B8381BC6-B8FB-4683-94AA-FDE2E46C372A}" destId="{0267D1D5-86DE-4209-B3A7-89AFAF5A4D1A}" srcOrd="3" destOrd="0" presId="urn:microsoft.com/office/officeart/2018/5/layout/IconLeafLabelList"/>
    <dgm:cxn modelId="{48A392EC-A20A-4180-83D9-B5CF4993CA73}" type="presParOf" srcId="{80A454DF-20DF-4632-8968-59894944D179}" destId="{9D4C8E31-B2C1-485A-A675-32E50CCD6179}" srcOrd="7" destOrd="0" presId="urn:microsoft.com/office/officeart/2018/5/layout/IconLeafLabelList"/>
    <dgm:cxn modelId="{042E4513-6444-413C-93E0-E316F7E770F3}" type="presParOf" srcId="{80A454DF-20DF-4632-8968-59894944D179}" destId="{00A5068A-0F8E-4E5E-8980-F8C54305AEC6}" srcOrd="8" destOrd="0" presId="urn:microsoft.com/office/officeart/2018/5/layout/IconLeafLabelList"/>
    <dgm:cxn modelId="{CD9CE7A2-AA1B-43EA-906C-5090666ABBD0}" type="presParOf" srcId="{00A5068A-0F8E-4E5E-8980-F8C54305AEC6}" destId="{0B86B724-FF16-4470-9B5E-90E655337917}" srcOrd="0" destOrd="0" presId="urn:microsoft.com/office/officeart/2018/5/layout/IconLeafLabelList"/>
    <dgm:cxn modelId="{384290BC-38B3-4606-A0C2-FCF2D9A08162}" type="presParOf" srcId="{00A5068A-0F8E-4E5E-8980-F8C54305AEC6}" destId="{23C1173C-00D5-47F9-87E4-2A93B4E2E451}" srcOrd="1" destOrd="0" presId="urn:microsoft.com/office/officeart/2018/5/layout/IconLeafLabelList"/>
    <dgm:cxn modelId="{EF9C8578-BAA2-4BB1-A883-9A440ACAF8A1}" type="presParOf" srcId="{00A5068A-0F8E-4E5E-8980-F8C54305AEC6}" destId="{008E5573-2114-46A0-A9AD-9629274DE9C8}" srcOrd="2" destOrd="0" presId="urn:microsoft.com/office/officeart/2018/5/layout/IconLeafLabelList"/>
    <dgm:cxn modelId="{24AA4BE0-D3EC-496B-AC8E-5BA91239E61A}" type="presParOf" srcId="{00A5068A-0F8E-4E5E-8980-F8C54305AEC6}" destId="{4D61A282-2DD2-423C-8F32-2C39DA98C66D}"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B1C81D-3215-47E0-8F2F-17C1BC7677DC}"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C9DDA3EC-33C0-4B42-B582-EDC721609F53}">
      <dgm:prSet/>
      <dgm:spPr/>
      <dgm:t>
        <a:bodyPr/>
        <a:lstStyle/>
        <a:p>
          <a:pPr>
            <a:lnSpc>
              <a:spcPct val="100000"/>
            </a:lnSpc>
            <a:defRPr b="1"/>
          </a:pPr>
          <a:r>
            <a:rPr lang="en-US"/>
            <a:t>Penalty offsets</a:t>
          </a:r>
        </a:p>
      </dgm:t>
    </dgm:pt>
    <dgm:pt modelId="{69CB533F-F228-4F14-8866-3D319875A43B}" type="parTrans" cxnId="{D5BC830E-E19B-4178-9FE1-A79DD721DC39}">
      <dgm:prSet/>
      <dgm:spPr/>
      <dgm:t>
        <a:bodyPr/>
        <a:lstStyle/>
        <a:p>
          <a:endParaRPr lang="en-US"/>
        </a:p>
      </dgm:t>
    </dgm:pt>
    <dgm:pt modelId="{C8FC5D52-9D66-42E0-BBB9-E119100F64D6}" type="sibTrans" cxnId="{D5BC830E-E19B-4178-9FE1-A79DD721DC39}">
      <dgm:prSet/>
      <dgm:spPr/>
      <dgm:t>
        <a:bodyPr/>
        <a:lstStyle/>
        <a:p>
          <a:endParaRPr lang="en-US"/>
        </a:p>
      </dgm:t>
    </dgm:pt>
    <dgm:pt modelId="{39188E31-E3E2-40FB-B494-DDD59074EC16}">
      <dgm:prSet/>
      <dgm:spPr/>
      <dgm:t>
        <a:bodyPr/>
        <a:lstStyle/>
        <a:p>
          <a:pPr>
            <a:lnSpc>
              <a:spcPct val="100000"/>
            </a:lnSpc>
          </a:pPr>
          <a:r>
            <a:rPr lang="en-US" dirty="0"/>
            <a:t>Incorporate P2 Projects in County enforcement with NPDES/Air/Solid Waste</a:t>
          </a:r>
        </a:p>
      </dgm:t>
    </dgm:pt>
    <dgm:pt modelId="{5DBF3700-1DDC-45D8-B30E-C383E912F182}" type="parTrans" cxnId="{F89610F8-DFDC-4AD1-9C3A-DC52AA727373}">
      <dgm:prSet/>
      <dgm:spPr/>
      <dgm:t>
        <a:bodyPr/>
        <a:lstStyle/>
        <a:p>
          <a:endParaRPr lang="en-US"/>
        </a:p>
      </dgm:t>
    </dgm:pt>
    <dgm:pt modelId="{3331EAE5-9403-4BC5-8F99-12989939A719}" type="sibTrans" cxnId="{F89610F8-DFDC-4AD1-9C3A-DC52AA727373}">
      <dgm:prSet/>
      <dgm:spPr/>
      <dgm:t>
        <a:bodyPr/>
        <a:lstStyle/>
        <a:p>
          <a:endParaRPr lang="en-US"/>
        </a:p>
      </dgm:t>
    </dgm:pt>
    <dgm:pt modelId="{373CA1AC-FE26-43EE-9623-D40690B3B87B}">
      <dgm:prSet/>
      <dgm:spPr/>
      <dgm:t>
        <a:bodyPr/>
        <a:lstStyle/>
        <a:p>
          <a:pPr>
            <a:lnSpc>
              <a:spcPct val="100000"/>
            </a:lnSpc>
            <a:defRPr b="1"/>
          </a:pPr>
          <a:r>
            <a:rPr lang="en-US"/>
            <a:t>Business recognition</a:t>
          </a:r>
        </a:p>
      </dgm:t>
    </dgm:pt>
    <dgm:pt modelId="{0018CC47-58F5-4401-9C29-AF2369E1454E}" type="parTrans" cxnId="{E3812E0E-2439-4535-A9A6-99AA3A988B3A}">
      <dgm:prSet/>
      <dgm:spPr/>
      <dgm:t>
        <a:bodyPr/>
        <a:lstStyle/>
        <a:p>
          <a:endParaRPr lang="en-US"/>
        </a:p>
      </dgm:t>
    </dgm:pt>
    <dgm:pt modelId="{D94B7F96-5CFE-49D9-AF41-B04F2F1C86C4}" type="sibTrans" cxnId="{E3812E0E-2439-4535-A9A6-99AA3A988B3A}">
      <dgm:prSet/>
      <dgm:spPr/>
      <dgm:t>
        <a:bodyPr/>
        <a:lstStyle/>
        <a:p>
          <a:endParaRPr lang="en-US"/>
        </a:p>
      </dgm:t>
    </dgm:pt>
    <dgm:pt modelId="{7986E5D5-6846-4E65-BB39-8D972C79DCB7}">
      <dgm:prSet/>
      <dgm:spPr/>
      <dgm:t>
        <a:bodyPr/>
        <a:lstStyle/>
        <a:p>
          <a:pPr>
            <a:lnSpc>
              <a:spcPct val="100000"/>
            </a:lnSpc>
          </a:pPr>
          <a:r>
            <a:rPr lang="en-US" dirty="0"/>
            <a:t>Social media</a:t>
          </a:r>
        </a:p>
      </dgm:t>
    </dgm:pt>
    <dgm:pt modelId="{4795422C-B1EA-406E-B800-3F8259DC8E1F}" type="parTrans" cxnId="{77950143-E9A1-40EC-819A-B59592C39344}">
      <dgm:prSet/>
      <dgm:spPr/>
      <dgm:t>
        <a:bodyPr/>
        <a:lstStyle/>
        <a:p>
          <a:endParaRPr lang="en-US"/>
        </a:p>
      </dgm:t>
    </dgm:pt>
    <dgm:pt modelId="{1E2AE1F7-3289-4D48-A898-BA6DBAD6E2F2}" type="sibTrans" cxnId="{77950143-E9A1-40EC-819A-B59592C39344}">
      <dgm:prSet/>
      <dgm:spPr/>
      <dgm:t>
        <a:bodyPr/>
        <a:lstStyle/>
        <a:p>
          <a:endParaRPr lang="en-US"/>
        </a:p>
      </dgm:t>
    </dgm:pt>
    <dgm:pt modelId="{B21549BE-0CA3-44F7-A0B5-835D1C863F73}">
      <dgm:prSet/>
      <dgm:spPr/>
      <dgm:t>
        <a:bodyPr/>
        <a:lstStyle/>
        <a:p>
          <a:pPr>
            <a:lnSpc>
              <a:spcPct val="100000"/>
            </a:lnSpc>
          </a:pPr>
          <a:r>
            <a:rPr lang="en-US"/>
            <a:t>Certificate</a:t>
          </a:r>
        </a:p>
      </dgm:t>
    </dgm:pt>
    <dgm:pt modelId="{13752CF4-7074-4C2D-9D24-4353D5CDBBF4}" type="parTrans" cxnId="{E43D2769-B7BB-46B9-AEDA-10A4F2FA99DB}">
      <dgm:prSet/>
      <dgm:spPr/>
      <dgm:t>
        <a:bodyPr/>
        <a:lstStyle/>
        <a:p>
          <a:endParaRPr lang="en-US"/>
        </a:p>
      </dgm:t>
    </dgm:pt>
    <dgm:pt modelId="{CEAEBEEB-CA5D-4BE6-9708-E34786CDB444}" type="sibTrans" cxnId="{E43D2769-B7BB-46B9-AEDA-10A4F2FA99DB}">
      <dgm:prSet/>
      <dgm:spPr/>
      <dgm:t>
        <a:bodyPr/>
        <a:lstStyle/>
        <a:p>
          <a:endParaRPr lang="en-US"/>
        </a:p>
      </dgm:t>
    </dgm:pt>
    <dgm:pt modelId="{FE372CE9-CD25-4A0D-B294-D2117A2C366A}">
      <dgm:prSet/>
      <dgm:spPr/>
      <dgm:t>
        <a:bodyPr/>
        <a:lstStyle/>
        <a:p>
          <a:pPr>
            <a:lnSpc>
              <a:spcPct val="100000"/>
            </a:lnSpc>
          </a:pPr>
          <a:r>
            <a:rPr lang="en-US" dirty="0"/>
            <a:t>P2 Spotlights</a:t>
          </a:r>
        </a:p>
      </dgm:t>
    </dgm:pt>
    <dgm:pt modelId="{11F20B1E-C0CC-4C24-85DB-CC69339772ED}" type="parTrans" cxnId="{BC46430A-C50B-4B0D-8C3B-7B2749D3D504}">
      <dgm:prSet/>
      <dgm:spPr/>
      <dgm:t>
        <a:bodyPr/>
        <a:lstStyle/>
        <a:p>
          <a:endParaRPr lang="en-US"/>
        </a:p>
      </dgm:t>
    </dgm:pt>
    <dgm:pt modelId="{5F18DA97-401F-42F0-8CCC-DE359E2721B7}" type="sibTrans" cxnId="{BC46430A-C50B-4B0D-8C3B-7B2749D3D504}">
      <dgm:prSet/>
      <dgm:spPr/>
      <dgm:t>
        <a:bodyPr/>
        <a:lstStyle/>
        <a:p>
          <a:endParaRPr lang="en-US"/>
        </a:p>
      </dgm:t>
    </dgm:pt>
    <dgm:pt modelId="{7F677A5D-2629-4202-B180-87CE746D0A50}" type="pres">
      <dgm:prSet presAssocID="{D2B1C81D-3215-47E0-8F2F-17C1BC7677DC}" presName="root" presStyleCnt="0">
        <dgm:presLayoutVars>
          <dgm:dir/>
          <dgm:resizeHandles val="exact"/>
        </dgm:presLayoutVars>
      </dgm:prSet>
      <dgm:spPr/>
    </dgm:pt>
    <dgm:pt modelId="{BEF9110C-2037-4F11-8AB2-0068AC2D1E45}" type="pres">
      <dgm:prSet presAssocID="{C9DDA3EC-33C0-4B42-B582-EDC721609F53}" presName="compNode" presStyleCnt="0"/>
      <dgm:spPr/>
    </dgm:pt>
    <dgm:pt modelId="{907BF17A-C747-40EF-9273-7E7068E7262F}" type="pres">
      <dgm:prSet presAssocID="{C9DDA3EC-33C0-4B42-B582-EDC721609F5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uble"/>
        </a:ext>
      </dgm:extLst>
    </dgm:pt>
    <dgm:pt modelId="{70CB9E8D-C656-4DA1-A56F-8893D9B18211}" type="pres">
      <dgm:prSet presAssocID="{C9DDA3EC-33C0-4B42-B582-EDC721609F53}" presName="iconSpace" presStyleCnt="0"/>
      <dgm:spPr/>
    </dgm:pt>
    <dgm:pt modelId="{3911EC22-0C65-40D9-9A77-04ADAC54F92E}" type="pres">
      <dgm:prSet presAssocID="{C9DDA3EC-33C0-4B42-B582-EDC721609F53}" presName="parTx" presStyleLbl="revTx" presStyleIdx="0" presStyleCnt="4">
        <dgm:presLayoutVars>
          <dgm:chMax val="0"/>
          <dgm:chPref val="0"/>
        </dgm:presLayoutVars>
      </dgm:prSet>
      <dgm:spPr/>
    </dgm:pt>
    <dgm:pt modelId="{321A8303-0669-4A3D-B0D6-ECDDEB03FF2B}" type="pres">
      <dgm:prSet presAssocID="{C9DDA3EC-33C0-4B42-B582-EDC721609F53}" presName="txSpace" presStyleCnt="0"/>
      <dgm:spPr/>
    </dgm:pt>
    <dgm:pt modelId="{310A8C21-1182-4ED9-BB47-A466EFE17227}" type="pres">
      <dgm:prSet presAssocID="{C9DDA3EC-33C0-4B42-B582-EDC721609F53}" presName="desTx" presStyleLbl="revTx" presStyleIdx="1" presStyleCnt="4">
        <dgm:presLayoutVars/>
      </dgm:prSet>
      <dgm:spPr/>
    </dgm:pt>
    <dgm:pt modelId="{3873E39F-D998-4490-8E53-732976015841}" type="pres">
      <dgm:prSet presAssocID="{C8FC5D52-9D66-42E0-BBB9-E119100F64D6}" presName="sibTrans" presStyleCnt="0"/>
      <dgm:spPr/>
    </dgm:pt>
    <dgm:pt modelId="{2E43AC1A-7946-4BC1-9A54-6F193C1CDF0D}" type="pres">
      <dgm:prSet presAssocID="{373CA1AC-FE26-43EE-9623-D40690B3B87B}" presName="compNode" presStyleCnt="0"/>
      <dgm:spPr/>
    </dgm:pt>
    <dgm:pt modelId="{510F2715-9191-4BC2-AD5D-240A82029630}" type="pres">
      <dgm:prSet presAssocID="{373CA1AC-FE26-43EE-9623-D40690B3B87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ibbon"/>
        </a:ext>
      </dgm:extLst>
    </dgm:pt>
    <dgm:pt modelId="{C7B8B4B2-8D72-4667-A471-99B4F0413A85}" type="pres">
      <dgm:prSet presAssocID="{373CA1AC-FE26-43EE-9623-D40690B3B87B}" presName="iconSpace" presStyleCnt="0"/>
      <dgm:spPr/>
    </dgm:pt>
    <dgm:pt modelId="{496CF8AB-96F3-4951-96A9-ED5623AC6C7F}" type="pres">
      <dgm:prSet presAssocID="{373CA1AC-FE26-43EE-9623-D40690B3B87B}" presName="parTx" presStyleLbl="revTx" presStyleIdx="2" presStyleCnt="4">
        <dgm:presLayoutVars>
          <dgm:chMax val="0"/>
          <dgm:chPref val="0"/>
        </dgm:presLayoutVars>
      </dgm:prSet>
      <dgm:spPr/>
    </dgm:pt>
    <dgm:pt modelId="{68540314-B991-4FC9-9265-0EB56E859567}" type="pres">
      <dgm:prSet presAssocID="{373CA1AC-FE26-43EE-9623-D40690B3B87B}" presName="txSpace" presStyleCnt="0"/>
      <dgm:spPr/>
    </dgm:pt>
    <dgm:pt modelId="{A367B0D4-C138-4E1F-B51D-D99C6311E228}" type="pres">
      <dgm:prSet presAssocID="{373CA1AC-FE26-43EE-9623-D40690B3B87B}" presName="desTx" presStyleLbl="revTx" presStyleIdx="3" presStyleCnt="4">
        <dgm:presLayoutVars/>
      </dgm:prSet>
      <dgm:spPr/>
    </dgm:pt>
  </dgm:ptLst>
  <dgm:cxnLst>
    <dgm:cxn modelId="{BC46430A-C50B-4B0D-8C3B-7B2749D3D504}" srcId="{373CA1AC-FE26-43EE-9623-D40690B3B87B}" destId="{FE372CE9-CD25-4A0D-B294-D2117A2C366A}" srcOrd="2" destOrd="0" parTransId="{11F20B1E-C0CC-4C24-85DB-CC69339772ED}" sibTransId="{5F18DA97-401F-42F0-8CCC-DE359E2721B7}"/>
    <dgm:cxn modelId="{E3812E0E-2439-4535-A9A6-99AA3A988B3A}" srcId="{D2B1C81D-3215-47E0-8F2F-17C1BC7677DC}" destId="{373CA1AC-FE26-43EE-9623-D40690B3B87B}" srcOrd="1" destOrd="0" parTransId="{0018CC47-58F5-4401-9C29-AF2369E1454E}" sibTransId="{D94B7F96-5CFE-49D9-AF41-B04F2F1C86C4}"/>
    <dgm:cxn modelId="{D5BC830E-E19B-4178-9FE1-A79DD721DC39}" srcId="{D2B1C81D-3215-47E0-8F2F-17C1BC7677DC}" destId="{C9DDA3EC-33C0-4B42-B582-EDC721609F53}" srcOrd="0" destOrd="0" parTransId="{69CB533F-F228-4F14-8866-3D319875A43B}" sibTransId="{C8FC5D52-9D66-42E0-BBB9-E119100F64D6}"/>
    <dgm:cxn modelId="{D8E17D17-4A2C-4A70-9422-CA3BD29FB119}" type="presOf" srcId="{7986E5D5-6846-4E65-BB39-8D972C79DCB7}" destId="{A367B0D4-C138-4E1F-B51D-D99C6311E228}" srcOrd="0" destOrd="0" presId="urn:microsoft.com/office/officeart/2018/2/layout/IconLabelDescriptionList"/>
    <dgm:cxn modelId="{77950143-E9A1-40EC-819A-B59592C39344}" srcId="{373CA1AC-FE26-43EE-9623-D40690B3B87B}" destId="{7986E5D5-6846-4E65-BB39-8D972C79DCB7}" srcOrd="0" destOrd="0" parTransId="{4795422C-B1EA-406E-B800-3F8259DC8E1F}" sibTransId="{1E2AE1F7-3289-4D48-A898-BA6DBAD6E2F2}"/>
    <dgm:cxn modelId="{E43D2769-B7BB-46B9-AEDA-10A4F2FA99DB}" srcId="{373CA1AC-FE26-43EE-9623-D40690B3B87B}" destId="{B21549BE-0CA3-44F7-A0B5-835D1C863F73}" srcOrd="1" destOrd="0" parTransId="{13752CF4-7074-4C2D-9D24-4353D5CDBBF4}" sibTransId="{CEAEBEEB-CA5D-4BE6-9708-E34786CDB444}"/>
    <dgm:cxn modelId="{C54D0575-F3CC-45C3-8837-6AAED1547C24}" type="presOf" srcId="{39188E31-E3E2-40FB-B494-DDD59074EC16}" destId="{310A8C21-1182-4ED9-BB47-A466EFE17227}" srcOrd="0" destOrd="0" presId="urn:microsoft.com/office/officeart/2018/2/layout/IconLabelDescriptionList"/>
    <dgm:cxn modelId="{CDB3848F-E336-4B41-95EF-3DD52429828C}" type="presOf" srcId="{D2B1C81D-3215-47E0-8F2F-17C1BC7677DC}" destId="{7F677A5D-2629-4202-B180-87CE746D0A50}" srcOrd="0" destOrd="0" presId="urn:microsoft.com/office/officeart/2018/2/layout/IconLabelDescriptionList"/>
    <dgm:cxn modelId="{C7FEB19A-47E2-4468-BCFA-AB0560793826}" type="presOf" srcId="{373CA1AC-FE26-43EE-9623-D40690B3B87B}" destId="{496CF8AB-96F3-4951-96A9-ED5623AC6C7F}" srcOrd="0" destOrd="0" presId="urn:microsoft.com/office/officeart/2018/2/layout/IconLabelDescriptionList"/>
    <dgm:cxn modelId="{500F94AD-8EB8-4B39-B409-72BD2542320B}" type="presOf" srcId="{FE372CE9-CD25-4A0D-B294-D2117A2C366A}" destId="{A367B0D4-C138-4E1F-B51D-D99C6311E228}" srcOrd="0" destOrd="2" presId="urn:microsoft.com/office/officeart/2018/2/layout/IconLabelDescriptionList"/>
    <dgm:cxn modelId="{094462C7-A4B3-43B9-A035-9A548D823EFE}" type="presOf" srcId="{C9DDA3EC-33C0-4B42-B582-EDC721609F53}" destId="{3911EC22-0C65-40D9-9A77-04ADAC54F92E}" srcOrd="0" destOrd="0" presId="urn:microsoft.com/office/officeart/2018/2/layout/IconLabelDescriptionList"/>
    <dgm:cxn modelId="{629918DF-7AEC-4898-9BB1-6549E5A21952}" type="presOf" srcId="{B21549BE-0CA3-44F7-A0B5-835D1C863F73}" destId="{A367B0D4-C138-4E1F-B51D-D99C6311E228}" srcOrd="0" destOrd="1" presId="urn:microsoft.com/office/officeart/2018/2/layout/IconLabelDescriptionList"/>
    <dgm:cxn modelId="{F89610F8-DFDC-4AD1-9C3A-DC52AA727373}" srcId="{C9DDA3EC-33C0-4B42-B582-EDC721609F53}" destId="{39188E31-E3E2-40FB-B494-DDD59074EC16}" srcOrd="0" destOrd="0" parTransId="{5DBF3700-1DDC-45D8-B30E-C383E912F182}" sibTransId="{3331EAE5-9403-4BC5-8F99-12989939A719}"/>
    <dgm:cxn modelId="{5E6AF990-7F8A-434E-A331-1D345757D155}" type="presParOf" srcId="{7F677A5D-2629-4202-B180-87CE746D0A50}" destId="{BEF9110C-2037-4F11-8AB2-0068AC2D1E45}" srcOrd="0" destOrd="0" presId="urn:microsoft.com/office/officeart/2018/2/layout/IconLabelDescriptionList"/>
    <dgm:cxn modelId="{04D97690-BB7E-450F-B376-F129A6D282C2}" type="presParOf" srcId="{BEF9110C-2037-4F11-8AB2-0068AC2D1E45}" destId="{907BF17A-C747-40EF-9273-7E7068E7262F}" srcOrd="0" destOrd="0" presId="urn:microsoft.com/office/officeart/2018/2/layout/IconLabelDescriptionList"/>
    <dgm:cxn modelId="{2151654A-C376-409F-A29D-4F7261E57F08}" type="presParOf" srcId="{BEF9110C-2037-4F11-8AB2-0068AC2D1E45}" destId="{70CB9E8D-C656-4DA1-A56F-8893D9B18211}" srcOrd="1" destOrd="0" presId="urn:microsoft.com/office/officeart/2018/2/layout/IconLabelDescriptionList"/>
    <dgm:cxn modelId="{3A6E3E36-0F62-448C-9F15-CE3C2F82E6C2}" type="presParOf" srcId="{BEF9110C-2037-4F11-8AB2-0068AC2D1E45}" destId="{3911EC22-0C65-40D9-9A77-04ADAC54F92E}" srcOrd="2" destOrd="0" presId="urn:microsoft.com/office/officeart/2018/2/layout/IconLabelDescriptionList"/>
    <dgm:cxn modelId="{A196F8FD-249A-4E2C-B993-2ECBB9E8F682}" type="presParOf" srcId="{BEF9110C-2037-4F11-8AB2-0068AC2D1E45}" destId="{321A8303-0669-4A3D-B0D6-ECDDEB03FF2B}" srcOrd="3" destOrd="0" presId="urn:microsoft.com/office/officeart/2018/2/layout/IconLabelDescriptionList"/>
    <dgm:cxn modelId="{1E9A029F-DD09-4E99-A1D0-2A27355881E6}" type="presParOf" srcId="{BEF9110C-2037-4F11-8AB2-0068AC2D1E45}" destId="{310A8C21-1182-4ED9-BB47-A466EFE17227}" srcOrd="4" destOrd="0" presId="urn:microsoft.com/office/officeart/2018/2/layout/IconLabelDescriptionList"/>
    <dgm:cxn modelId="{EACB017B-72D0-41D3-A1CB-382E4EF7A1A3}" type="presParOf" srcId="{7F677A5D-2629-4202-B180-87CE746D0A50}" destId="{3873E39F-D998-4490-8E53-732976015841}" srcOrd="1" destOrd="0" presId="urn:microsoft.com/office/officeart/2018/2/layout/IconLabelDescriptionList"/>
    <dgm:cxn modelId="{7B4879DB-D519-4A97-BE35-53322BAE3DEC}" type="presParOf" srcId="{7F677A5D-2629-4202-B180-87CE746D0A50}" destId="{2E43AC1A-7946-4BC1-9A54-6F193C1CDF0D}" srcOrd="2" destOrd="0" presId="urn:microsoft.com/office/officeart/2018/2/layout/IconLabelDescriptionList"/>
    <dgm:cxn modelId="{74AF830E-5058-4A93-836D-D470EB2C2C62}" type="presParOf" srcId="{2E43AC1A-7946-4BC1-9A54-6F193C1CDF0D}" destId="{510F2715-9191-4BC2-AD5D-240A82029630}" srcOrd="0" destOrd="0" presId="urn:microsoft.com/office/officeart/2018/2/layout/IconLabelDescriptionList"/>
    <dgm:cxn modelId="{DDF4458D-AD6E-4321-84BC-E6E8572B5A3F}" type="presParOf" srcId="{2E43AC1A-7946-4BC1-9A54-6F193C1CDF0D}" destId="{C7B8B4B2-8D72-4667-A471-99B4F0413A85}" srcOrd="1" destOrd="0" presId="urn:microsoft.com/office/officeart/2018/2/layout/IconLabelDescriptionList"/>
    <dgm:cxn modelId="{5A06CFD0-1271-4C65-AB74-85B7FF9E5B86}" type="presParOf" srcId="{2E43AC1A-7946-4BC1-9A54-6F193C1CDF0D}" destId="{496CF8AB-96F3-4951-96A9-ED5623AC6C7F}" srcOrd="2" destOrd="0" presId="urn:microsoft.com/office/officeart/2018/2/layout/IconLabelDescriptionList"/>
    <dgm:cxn modelId="{AAA28BAF-09F5-4C44-AE19-26F9A41112C9}" type="presParOf" srcId="{2E43AC1A-7946-4BC1-9A54-6F193C1CDF0D}" destId="{68540314-B991-4FC9-9265-0EB56E859567}" srcOrd="3" destOrd="0" presId="urn:microsoft.com/office/officeart/2018/2/layout/IconLabelDescriptionList"/>
    <dgm:cxn modelId="{42786892-BB3B-4840-8C0F-4C13ECB99FC9}" type="presParOf" srcId="{2E43AC1A-7946-4BC1-9A54-6F193C1CDF0D}" destId="{A367B0D4-C138-4E1F-B51D-D99C6311E228}"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F15A5-222C-4374-BF43-B3ACCF2BA9C9}">
      <dsp:nvSpPr>
        <dsp:cNvPr id="0" name=""/>
        <dsp:cNvSpPr/>
      </dsp:nvSpPr>
      <dsp:spPr>
        <a:xfrm>
          <a:off x="0" y="588092"/>
          <a:ext cx="5415614" cy="478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421243-240B-4391-A858-F208F1A627AD}">
      <dsp:nvSpPr>
        <dsp:cNvPr id="0" name=""/>
        <dsp:cNvSpPr/>
      </dsp:nvSpPr>
      <dsp:spPr>
        <a:xfrm>
          <a:off x="270780" y="307652"/>
          <a:ext cx="3790929" cy="5608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288" tIns="0" rIns="143288" bIns="0" numCol="1" spcCol="1270" anchor="ctr" anchorCtr="0">
          <a:noAutofit/>
        </a:bodyPr>
        <a:lstStyle/>
        <a:p>
          <a:pPr marL="0" lvl="0" indent="0" algn="l" defTabSz="844550">
            <a:lnSpc>
              <a:spcPct val="90000"/>
            </a:lnSpc>
            <a:spcBef>
              <a:spcPct val="0"/>
            </a:spcBef>
            <a:spcAft>
              <a:spcPct val="35000"/>
            </a:spcAft>
            <a:buNone/>
          </a:pPr>
          <a:r>
            <a:rPr lang="en-US" sz="1900" kern="1200" dirty="0"/>
            <a:t>RCRA (1976)</a:t>
          </a:r>
        </a:p>
      </dsp:txBody>
      <dsp:txXfrm>
        <a:off x="298160" y="335032"/>
        <a:ext cx="3736169" cy="506120"/>
      </dsp:txXfrm>
    </dsp:sp>
    <dsp:sp modelId="{F00F1A86-97CD-4863-9B6D-96B0231ACD3E}">
      <dsp:nvSpPr>
        <dsp:cNvPr id="0" name=""/>
        <dsp:cNvSpPr/>
      </dsp:nvSpPr>
      <dsp:spPr>
        <a:xfrm>
          <a:off x="0" y="1449932"/>
          <a:ext cx="5415614" cy="478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AA61CE-8EE9-4742-A13D-73EFD9E86F17}">
      <dsp:nvSpPr>
        <dsp:cNvPr id="0" name=""/>
        <dsp:cNvSpPr/>
      </dsp:nvSpPr>
      <dsp:spPr>
        <a:xfrm>
          <a:off x="300926" y="1159441"/>
          <a:ext cx="3790929" cy="5608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288" tIns="0" rIns="143288" bIns="0" numCol="1" spcCol="1270" anchor="ctr" anchorCtr="0">
          <a:noAutofit/>
        </a:bodyPr>
        <a:lstStyle/>
        <a:p>
          <a:pPr marL="0" lvl="0" indent="0" algn="l" defTabSz="844550">
            <a:lnSpc>
              <a:spcPct val="90000"/>
            </a:lnSpc>
            <a:spcBef>
              <a:spcPct val="0"/>
            </a:spcBef>
            <a:spcAft>
              <a:spcPct val="35000"/>
            </a:spcAft>
            <a:buNone/>
          </a:pPr>
          <a:r>
            <a:rPr lang="en-US" sz="1900" kern="1200"/>
            <a:t>CERCLA (1980)</a:t>
          </a:r>
        </a:p>
      </dsp:txBody>
      <dsp:txXfrm>
        <a:off x="328306" y="1186821"/>
        <a:ext cx="3736169" cy="506120"/>
      </dsp:txXfrm>
    </dsp:sp>
    <dsp:sp modelId="{D5CA1192-9BF4-475A-8895-7851AAD5ACD4}">
      <dsp:nvSpPr>
        <dsp:cNvPr id="0" name=""/>
        <dsp:cNvSpPr/>
      </dsp:nvSpPr>
      <dsp:spPr>
        <a:xfrm>
          <a:off x="0" y="2311772"/>
          <a:ext cx="5415614" cy="478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94C2E4-BC3E-454D-A705-777C701C4F5D}">
      <dsp:nvSpPr>
        <dsp:cNvPr id="0" name=""/>
        <dsp:cNvSpPr/>
      </dsp:nvSpPr>
      <dsp:spPr>
        <a:xfrm>
          <a:off x="270780" y="2031332"/>
          <a:ext cx="3790929" cy="5608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288" tIns="0" rIns="143288" bIns="0" numCol="1" spcCol="1270" anchor="ctr" anchorCtr="0">
          <a:noAutofit/>
        </a:bodyPr>
        <a:lstStyle/>
        <a:p>
          <a:pPr marL="0" lvl="0" indent="0" algn="l" defTabSz="844550">
            <a:lnSpc>
              <a:spcPct val="90000"/>
            </a:lnSpc>
            <a:spcBef>
              <a:spcPct val="0"/>
            </a:spcBef>
            <a:spcAft>
              <a:spcPct val="35000"/>
            </a:spcAft>
            <a:buNone/>
          </a:pPr>
          <a:r>
            <a:rPr lang="en-US" sz="1900" kern="1200" dirty="0"/>
            <a:t>Pollution Prevention Act (1990)</a:t>
          </a:r>
        </a:p>
      </dsp:txBody>
      <dsp:txXfrm>
        <a:off x="298160" y="2058712"/>
        <a:ext cx="3736169" cy="506120"/>
      </dsp:txXfrm>
    </dsp:sp>
    <dsp:sp modelId="{F54D5E8D-52CE-4E47-A500-37124E530737}">
      <dsp:nvSpPr>
        <dsp:cNvPr id="0" name=""/>
        <dsp:cNvSpPr/>
      </dsp:nvSpPr>
      <dsp:spPr>
        <a:xfrm>
          <a:off x="0" y="3173612"/>
          <a:ext cx="5415614" cy="478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047288-5F65-4A02-B518-201FF9F7BA73}">
      <dsp:nvSpPr>
        <dsp:cNvPr id="0" name=""/>
        <dsp:cNvSpPr/>
      </dsp:nvSpPr>
      <dsp:spPr>
        <a:xfrm>
          <a:off x="270780" y="2893172"/>
          <a:ext cx="3790929" cy="5608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288" tIns="0" rIns="143288" bIns="0" numCol="1" spcCol="1270" anchor="ctr" anchorCtr="0">
          <a:noAutofit/>
        </a:bodyPr>
        <a:lstStyle/>
        <a:p>
          <a:pPr marL="0" lvl="0" indent="0" algn="l" defTabSz="844550">
            <a:lnSpc>
              <a:spcPct val="90000"/>
            </a:lnSpc>
            <a:spcBef>
              <a:spcPct val="0"/>
            </a:spcBef>
            <a:spcAft>
              <a:spcPct val="35000"/>
            </a:spcAft>
            <a:buNone/>
          </a:pPr>
          <a:r>
            <a:rPr lang="en-US" sz="1900" kern="1200"/>
            <a:t>Orange County P2 Program (2009)</a:t>
          </a:r>
        </a:p>
      </dsp:txBody>
      <dsp:txXfrm>
        <a:off x="298160" y="2920552"/>
        <a:ext cx="3736169"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B04F9-B2E4-4F63-93C0-4802170A761C}">
      <dsp:nvSpPr>
        <dsp:cNvPr id="0" name=""/>
        <dsp:cNvSpPr/>
      </dsp:nvSpPr>
      <dsp:spPr>
        <a:xfrm>
          <a:off x="1" y="385801"/>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Elimination or reduction of waste at its source</a:t>
          </a:r>
        </a:p>
      </dsp:txBody>
      <dsp:txXfrm>
        <a:off x="1" y="385801"/>
        <a:ext cx="2444055" cy="1466433"/>
      </dsp:txXfrm>
    </dsp:sp>
    <dsp:sp modelId="{6099CA6D-E0A2-4188-A59E-00B55683C455}">
      <dsp:nvSpPr>
        <dsp:cNvPr id="0" name=""/>
        <dsp:cNvSpPr/>
      </dsp:nvSpPr>
      <dsp:spPr>
        <a:xfrm>
          <a:off x="2691541" y="385801"/>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Increase energy and water efficiency and minimize waste</a:t>
          </a:r>
        </a:p>
      </dsp:txBody>
      <dsp:txXfrm>
        <a:off x="2691541" y="385801"/>
        <a:ext cx="2444055" cy="1466433"/>
      </dsp:txXfrm>
    </dsp:sp>
    <dsp:sp modelId="{5D50A5C0-5EB1-4334-A24D-7C6E4C2EF922}">
      <dsp:nvSpPr>
        <dsp:cNvPr id="0" name=""/>
        <dsp:cNvSpPr/>
      </dsp:nvSpPr>
      <dsp:spPr>
        <a:xfrm>
          <a:off x="5380002" y="385801"/>
          <a:ext cx="2444055" cy="14664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Sustainable acquisition and procurement</a:t>
          </a:r>
        </a:p>
      </dsp:txBody>
      <dsp:txXfrm>
        <a:off x="5380002" y="385801"/>
        <a:ext cx="2444055" cy="1466433"/>
      </dsp:txXfrm>
    </dsp:sp>
    <dsp:sp modelId="{36C49B93-8534-40E2-8CF8-0DB603855637}">
      <dsp:nvSpPr>
        <dsp:cNvPr id="0" name=""/>
        <dsp:cNvSpPr/>
      </dsp:nvSpPr>
      <dsp:spPr>
        <a:xfrm>
          <a:off x="8068463" y="385801"/>
          <a:ext cx="2444055" cy="14664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Engage, educate, and train on P2 practices</a:t>
          </a:r>
        </a:p>
      </dsp:txBody>
      <dsp:txXfrm>
        <a:off x="8068463" y="385801"/>
        <a:ext cx="2444055" cy="1466433"/>
      </dsp:txXfrm>
    </dsp:sp>
    <dsp:sp modelId="{805CAD0A-C611-4EAC-B7B6-8949A59FCCE6}">
      <dsp:nvSpPr>
        <dsp:cNvPr id="0" name=""/>
        <dsp:cNvSpPr/>
      </dsp:nvSpPr>
      <dsp:spPr>
        <a:xfrm>
          <a:off x="1347311" y="2096640"/>
          <a:ext cx="2444055" cy="1466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Collaborate with community stakeholders</a:t>
          </a:r>
        </a:p>
      </dsp:txBody>
      <dsp:txXfrm>
        <a:off x="1347311" y="2096640"/>
        <a:ext cx="2444055" cy="1466433"/>
      </dsp:txXfrm>
    </dsp:sp>
    <dsp:sp modelId="{A75B6A89-F6DA-4ABD-A0B2-C8F2E7CBDA00}">
      <dsp:nvSpPr>
        <dsp:cNvPr id="0" name=""/>
        <dsp:cNvSpPr/>
      </dsp:nvSpPr>
      <dsp:spPr>
        <a:xfrm>
          <a:off x="4035772" y="2096640"/>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Establish a technical internship program</a:t>
          </a:r>
        </a:p>
      </dsp:txBody>
      <dsp:txXfrm>
        <a:off x="4035772" y="2096640"/>
        <a:ext cx="2444055" cy="1466433"/>
      </dsp:txXfrm>
    </dsp:sp>
    <dsp:sp modelId="{36213480-688E-49D4-A238-B7DFA82C8AE0}">
      <dsp:nvSpPr>
        <dsp:cNvPr id="0" name=""/>
        <dsp:cNvSpPr/>
      </dsp:nvSpPr>
      <dsp:spPr>
        <a:xfrm>
          <a:off x="6724233" y="2096640"/>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Establish an alternative resolution to environmental violations by performing P2 projects</a:t>
          </a:r>
        </a:p>
      </dsp:txBody>
      <dsp:txXfrm>
        <a:off x="6724233" y="2096640"/>
        <a:ext cx="2444055" cy="14664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A1A82-CFD1-4B77-92A1-4CC801F95D8D}">
      <dsp:nvSpPr>
        <dsp:cNvPr id="0" name=""/>
        <dsp:cNvSpPr/>
      </dsp:nvSpPr>
      <dsp:spPr>
        <a:xfrm>
          <a:off x="0" y="530095"/>
          <a:ext cx="6780809" cy="110722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6266" tIns="395732" rIns="52626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HW Minimization Reports provided</a:t>
          </a:r>
        </a:p>
        <a:p>
          <a:pPr marL="171450" lvl="1" indent="-171450" algn="l" defTabSz="844550">
            <a:lnSpc>
              <a:spcPct val="90000"/>
            </a:lnSpc>
            <a:spcBef>
              <a:spcPct val="0"/>
            </a:spcBef>
            <a:spcAft>
              <a:spcPct val="15000"/>
            </a:spcAft>
            <a:buChar char="•"/>
          </a:pPr>
          <a:r>
            <a:rPr lang="en-US" sz="1900" kern="1200" dirty="0"/>
            <a:t>Annual site visits</a:t>
          </a:r>
        </a:p>
      </dsp:txBody>
      <dsp:txXfrm>
        <a:off x="0" y="530095"/>
        <a:ext cx="6780809" cy="1107225"/>
      </dsp:txXfrm>
    </dsp:sp>
    <dsp:sp modelId="{4C025009-92AD-4684-8B65-35D1C134F51C}">
      <dsp:nvSpPr>
        <dsp:cNvPr id="0" name=""/>
        <dsp:cNvSpPr/>
      </dsp:nvSpPr>
      <dsp:spPr>
        <a:xfrm>
          <a:off x="339040" y="249655"/>
          <a:ext cx="4746566" cy="5608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409" tIns="0" rIns="179409" bIns="0" numCol="1" spcCol="1270" anchor="ctr" anchorCtr="0">
          <a:noAutofit/>
        </a:bodyPr>
        <a:lstStyle/>
        <a:p>
          <a:pPr marL="0" lvl="0" indent="0" algn="l" defTabSz="844550">
            <a:lnSpc>
              <a:spcPct val="90000"/>
            </a:lnSpc>
            <a:spcBef>
              <a:spcPct val="0"/>
            </a:spcBef>
            <a:spcAft>
              <a:spcPct val="35000"/>
            </a:spcAft>
            <a:buNone/>
          </a:pPr>
          <a:r>
            <a:rPr lang="en-US" sz="1900" kern="1200" dirty="0"/>
            <a:t>28 Orange County Operated HW generators</a:t>
          </a:r>
        </a:p>
      </dsp:txBody>
      <dsp:txXfrm>
        <a:off x="366420" y="277035"/>
        <a:ext cx="4691806" cy="506120"/>
      </dsp:txXfrm>
    </dsp:sp>
    <dsp:sp modelId="{C9E4E564-21F5-4A6F-9FC3-A0B2210DAE9A}">
      <dsp:nvSpPr>
        <dsp:cNvPr id="0" name=""/>
        <dsp:cNvSpPr/>
      </dsp:nvSpPr>
      <dsp:spPr>
        <a:xfrm>
          <a:off x="0" y="2020361"/>
          <a:ext cx="6780809" cy="143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6266" tIns="395732" rIns="52626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Blast Media Unit disposal at HHW</a:t>
          </a:r>
        </a:p>
        <a:p>
          <a:pPr marL="171450" lvl="1" indent="-171450" algn="l" defTabSz="844550">
            <a:lnSpc>
              <a:spcPct val="90000"/>
            </a:lnSpc>
            <a:spcBef>
              <a:spcPct val="0"/>
            </a:spcBef>
            <a:spcAft>
              <a:spcPct val="15000"/>
            </a:spcAft>
            <a:buChar char="•"/>
          </a:pPr>
          <a:r>
            <a:rPr lang="en-US" sz="1900" kern="1200" dirty="0"/>
            <a:t>Used oil logs missing</a:t>
          </a:r>
        </a:p>
        <a:p>
          <a:pPr marL="171450" lvl="1" indent="-171450" algn="l" defTabSz="844550">
            <a:lnSpc>
              <a:spcPct val="90000"/>
            </a:lnSpc>
            <a:spcBef>
              <a:spcPct val="0"/>
            </a:spcBef>
            <a:spcAft>
              <a:spcPct val="15000"/>
            </a:spcAft>
            <a:buChar char="•"/>
          </a:pPr>
          <a:r>
            <a:rPr lang="en-US" sz="1900" kern="1200" dirty="0"/>
            <a:t>Parts washer maintenance</a:t>
          </a:r>
        </a:p>
      </dsp:txBody>
      <dsp:txXfrm>
        <a:off x="0" y="2020361"/>
        <a:ext cx="6780809" cy="1436400"/>
      </dsp:txXfrm>
    </dsp:sp>
    <dsp:sp modelId="{B6A6FCA4-7E93-41BA-98F9-172FC5310356}">
      <dsp:nvSpPr>
        <dsp:cNvPr id="0" name=""/>
        <dsp:cNvSpPr/>
      </dsp:nvSpPr>
      <dsp:spPr>
        <a:xfrm>
          <a:off x="339040" y="1739921"/>
          <a:ext cx="4746566" cy="5608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409" tIns="0" rIns="179409" bIns="0" numCol="1" spcCol="1270" anchor="ctr" anchorCtr="0">
          <a:noAutofit/>
        </a:bodyPr>
        <a:lstStyle/>
        <a:p>
          <a:pPr marL="0" lvl="0" indent="0" algn="l" defTabSz="844550">
            <a:lnSpc>
              <a:spcPct val="90000"/>
            </a:lnSpc>
            <a:spcBef>
              <a:spcPct val="0"/>
            </a:spcBef>
            <a:spcAft>
              <a:spcPct val="35000"/>
            </a:spcAft>
            <a:buNone/>
          </a:pPr>
          <a:r>
            <a:rPr lang="en-US" sz="1900" kern="1200"/>
            <a:t>Common issues</a:t>
          </a:r>
        </a:p>
      </dsp:txBody>
      <dsp:txXfrm>
        <a:off x="366420" y="1767301"/>
        <a:ext cx="4691806" cy="506120"/>
      </dsp:txXfrm>
    </dsp:sp>
    <dsp:sp modelId="{4F9B6E14-24FE-4234-B83F-1FCAE05EB3BA}">
      <dsp:nvSpPr>
        <dsp:cNvPr id="0" name=""/>
        <dsp:cNvSpPr/>
      </dsp:nvSpPr>
      <dsp:spPr>
        <a:xfrm>
          <a:off x="0" y="3839800"/>
          <a:ext cx="6780809" cy="1107225"/>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6266" tIns="395732" rIns="52626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Recycling empty aerosol cans</a:t>
          </a:r>
        </a:p>
        <a:p>
          <a:pPr marL="171450" lvl="1" indent="-171450" algn="l" defTabSz="844550">
            <a:lnSpc>
              <a:spcPct val="90000"/>
            </a:lnSpc>
            <a:spcBef>
              <a:spcPct val="0"/>
            </a:spcBef>
            <a:spcAft>
              <a:spcPct val="15000"/>
            </a:spcAft>
            <a:buChar char="•"/>
          </a:pPr>
          <a:r>
            <a:rPr lang="en-US" sz="1900" kern="1200"/>
            <a:t>Conversion from fluorescent to LED bulbs</a:t>
          </a:r>
        </a:p>
      </dsp:txBody>
      <dsp:txXfrm>
        <a:off x="0" y="3839800"/>
        <a:ext cx="6780809" cy="1107225"/>
      </dsp:txXfrm>
    </dsp:sp>
    <dsp:sp modelId="{065AC11C-C12F-4288-B3ED-CA065ED67B2B}">
      <dsp:nvSpPr>
        <dsp:cNvPr id="0" name=""/>
        <dsp:cNvSpPr/>
      </dsp:nvSpPr>
      <dsp:spPr>
        <a:xfrm>
          <a:off x="339040" y="3559361"/>
          <a:ext cx="4746566" cy="5608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409" tIns="0" rIns="179409" bIns="0" numCol="1" spcCol="1270" anchor="ctr" anchorCtr="0">
          <a:noAutofit/>
        </a:bodyPr>
        <a:lstStyle/>
        <a:p>
          <a:pPr marL="0" lvl="0" indent="0" algn="l" defTabSz="844550">
            <a:lnSpc>
              <a:spcPct val="90000"/>
            </a:lnSpc>
            <a:spcBef>
              <a:spcPct val="0"/>
            </a:spcBef>
            <a:spcAft>
              <a:spcPct val="35000"/>
            </a:spcAft>
            <a:buNone/>
          </a:pPr>
          <a:r>
            <a:rPr lang="en-US" sz="1900" kern="1200"/>
            <a:t>BMPs</a:t>
          </a:r>
        </a:p>
      </dsp:txBody>
      <dsp:txXfrm>
        <a:off x="366420" y="3586741"/>
        <a:ext cx="4691806" cy="506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47C0E-EA07-4522-ACED-ED1E4EE7F06A}">
      <dsp:nvSpPr>
        <dsp:cNvPr id="0" name=""/>
        <dsp:cNvSpPr/>
      </dsp:nvSpPr>
      <dsp:spPr>
        <a:xfrm>
          <a:off x="478800" y="894438"/>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E2276B-457C-4C1D-ADE8-D2219AAA34CD}">
      <dsp:nvSpPr>
        <dsp:cNvPr id="0" name=""/>
        <dsp:cNvSpPr/>
      </dsp:nvSpPr>
      <dsp:spPr>
        <a:xfrm>
          <a:off x="712800" y="1128438"/>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6BA8C6-24F1-4C6A-9E6F-F321E1F4C364}">
      <dsp:nvSpPr>
        <dsp:cNvPr id="0" name=""/>
        <dsp:cNvSpPr/>
      </dsp:nvSpPr>
      <dsp:spPr>
        <a:xfrm>
          <a:off x="127800" y="23344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dirty="0"/>
            <a:t>Review Tier II reports</a:t>
          </a:r>
        </a:p>
      </dsp:txBody>
      <dsp:txXfrm>
        <a:off x="127800" y="2334438"/>
        <a:ext cx="1800000" cy="720000"/>
      </dsp:txXfrm>
    </dsp:sp>
    <dsp:sp modelId="{4F74376C-67ED-453D-8632-7413519F972D}">
      <dsp:nvSpPr>
        <dsp:cNvPr id="0" name=""/>
        <dsp:cNvSpPr/>
      </dsp:nvSpPr>
      <dsp:spPr>
        <a:xfrm>
          <a:off x="2593800" y="894438"/>
          <a:ext cx="1098000" cy="1098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1D3A40-C137-48EA-B1FC-0965DFA8C5DD}">
      <dsp:nvSpPr>
        <dsp:cNvPr id="0" name=""/>
        <dsp:cNvSpPr/>
      </dsp:nvSpPr>
      <dsp:spPr>
        <a:xfrm>
          <a:off x="2827800" y="112843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75981D-FCDD-42CE-AB77-AC9D4BB75C89}">
      <dsp:nvSpPr>
        <dsp:cNvPr id="0" name=""/>
        <dsp:cNvSpPr/>
      </dsp:nvSpPr>
      <dsp:spPr>
        <a:xfrm>
          <a:off x="2242800" y="23344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dirty="0"/>
            <a:t>Better understand industrial processes</a:t>
          </a:r>
        </a:p>
      </dsp:txBody>
      <dsp:txXfrm>
        <a:off x="2242800" y="2334438"/>
        <a:ext cx="1800000" cy="720000"/>
      </dsp:txXfrm>
    </dsp:sp>
    <dsp:sp modelId="{21A01B0F-9021-47DE-815D-05B4A6773532}">
      <dsp:nvSpPr>
        <dsp:cNvPr id="0" name=""/>
        <dsp:cNvSpPr/>
      </dsp:nvSpPr>
      <dsp:spPr>
        <a:xfrm>
          <a:off x="4708800" y="894438"/>
          <a:ext cx="1098000" cy="10980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FE84B8-19BA-49D1-AD66-4EAA7CAECB98}">
      <dsp:nvSpPr>
        <dsp:cNvPr id="0" name=""/>
        <dsp:cNvSpPr/>
      </dsp:nvSpPr>
      <dsp:spPr>
        <a:xfrm>
          <a:off x="4942800" y="112843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042335-ADDA-4151-A7F6-63103B6AD877}">
      <dsp:nvSpPr>
        <dsp:cNvPr id="0" name=""/>
        <dsp:cNvSpPr/>
      </dsp:nvSpPr>
      <dsp:spPr>
        <a:xfrm>
          <a:off x="4357800" y="23344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a:t>Build relationships with facilities</a:t>
          </a:r>
        </a:p>
      </dsp:txBody>
      <dsp:txXfrm>
        <a:off x="4357800" y="2334438"/>
        <a:ext cx="1800000" cy="720000"/>
      </dsp:txXfrm>
    </dsp:sp>
    <dsp:sp modelId="{A18CD000-3412-4FCB-BDB4-663D827E9908}">
      <dsp:nvSpPr>
        <dsp:cNvPr id="0" name=""/>
        <dsp:cNvSpPr/>
      </dsp:nvSpPr>
      <dsp:spPr>
        <a:xfrm>
          <a:off x="6823800" y="894438"/>
          <a:ext cx="1098000" cy="109800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7EAEF7-5290-4B38-950C-88A579E231B1}">
      <dsp:nvSpPr>
        <dsp:cNvPr id="0" name=""/>
        <dsp:cNvSpPr/>
      </dsp:nvSpPr>
      <dsp:spPr>
        <a:xfrm>
          <a:off x="7057800" y="112843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67D1D5-86DE-4209-B3A7-89AFAF5A4D1A}">
      <dsp:nvSpPr>
        <dsp:cNvPr id="0" name=""/>
        <dsp:cNvSpPr/>
      </dsp:nvSpPr>
      <dsp:spPr>
        <a:xfrm>
          <a:off x="6472800" y="23344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a:t>New technology</a:t>
          </a:r>
        </a:p>
      </dsp:txBody>
      <dsp:txXfrm>
        <a:off x="6472800" y="2334438"/>
        <a:ext cx="1800000" cy="720000"/>
      </dsp:txXfrm>
    </dsp:sp>
    <dsp:sp modelId="{0B86B724-FF16-4470-9B5E-90E655337917}">
      <dsp:nvSpPr>
        <dsp:cNvPr id="0" name=""/>
        <dsp:cNvSpPr/>
      </dsp:nvSpPr>
      <dsp:spPr>
        <a:xfrm>
          <a:off x="8938800" y="894438"/>
          <a:ext cx="1098000" cy="1098000"/>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C1173C-00D5-47F9-87E4-2A93B4E2E451}">
      <dsp:nvSpPr>
        <dsp:cNvPr id="0" name=""/>
        <dsp:cNvSpPr/>
      </dsp:nvSpPr>
      <dsp:spPr>
        <a:xfrm>
          <a:off x="9172800" y="1128438"/>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61A282-2DD2-423C-8F32-2C39DA98C66D}">
      <dsp:nvSpPr>
        <dsp:cNvPr id="0" name=""/>
        <dsp:cNvSpPr/>
      </dsp:nvSpPr>
      <dsp:spPr>
        <a:xfrm>
          <a:off x="8587800" y="233443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a:t>Cost-saving$</a:t>
          </a:r>
        </a:p>
      </dsp:txBody>
      <dsp:txXfrm>
        <a:off x="8587800" y="2334438"/>
        <a:ext cx="180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BF17A-C747-40EF-9273-7E7068E7262F}">
      <dsp:nvSpPr>
        <dsp:cNvPr id="0" name=""/>
        <dsp:cNvSpPr/>
      </dsp:nvSpPr>
      <dsp:spPr>
        <a:xfrm>
          <a:off x="3833" y="883871"/>
          <a:ext cx="908085" cy="9080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11EC22-0C65-40D9-9A77-04ADAC54F92E}">
      <dsp:nvSpPr>
        <dsp:cNvPr id="0" name=""/>
        <dsp:cNvSpPr/>
      </dsp:nvSpPr>
      <dsp:spPr>
        <a:xfrm>
          <a:off x="3833" y="1897100"/>
          <a:ext cx="2594531" cy="389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100000"/>
            </a:lnSpc>
            <a:spcBef>
              <a:spcPct val="0"/>
            </a:spcBef>
            <a:spcAft>
              <a:spcPct val="35000"/>
            </a:spcAft>
            <a:buNone/>
            <a:defRPr b="1"/>
          </a:pPr>
          <a:r>
            <a:rPr lang="en-US" sz="2300" kern="1200"/>
            <a:t>Penalty offsets</a:t>
          </a:r>
        </a:p>
      </dsp:txBody>
      <dsp:txXfrm>
        <a:off x="3833" y="1897100"/>
        <a:ext cx="2594531" cy="389179"/>
      </dsp:txXfrm>
    </dsp:sp>
    <dsp:sp modelId="{310A8C21-1182-4ED9-BB47-A466EFE17227}">
      <dsp:nvSpPr>
        <dsp:cNvPr id="0" name=""/>
        <dsp:cNvSpPr/>
      </dsp:nvSpPr>
      <dsp:spPr>
        <a:xfrm>
          <a:off x="3833" y="2335184"/>
          <a:ext cx="2594531" cy="993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Incorporate P2 Projects in County enforcement with NPDES/Air/Solid Waste</a:t>
          </a:r>
        </a:p>
      </dsp:txBody>
      <dsp:txXfrm>
        <a:off x="3833" y="2335184"/>
        <a:ext cx="2594531" cy="993879"/>
      </dsp:txXfrm>
    </dsp:sp>
    <dsp:sp modelId="{510F2715-9191-4BC2-AD5D-240A82029630}">
      <dsp:nvSpPr>
        <dsp:cNvPr id="0" name=""/>
        <dsp:cNvSpPr/>
      </dsp:nvSpPr>
      <dsp:spPr>
        <a:xfrm>
          <a:off x="3052407" y="883871"/>
          <a:ext cx="908085" cy="9080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6CF8AB-96F3-4951-96A9-ED5623AC6C7F}">
      <dsp:nvSpPr>
        <dsp:cNvPr id="0" name=""/>
        <dsp:cNvSpPr/>
      </dsp:nvSpPr>
      <dsp:spPr>
        <a:xfrm>
          <a:off x="3052407" y="1897100"/>
          <a:ext cx="2594531" cy="389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100000"/>
            </a:lnSpc>
            <a:spcBef>
              <a:spcPct val="0"/>
            </a:spcBef>
            <a:spcAft>
              <a:spcPct val="35000"/>
            </a:spcAft>
            <a:buNone/>
            <a:defRPr b="1"/>
          </a:pPr>
          <a:r>
            <a:rPr lang="en-US" sz="2300" kern="1200"/>
            <a:t>Business recognition</a:t>
          </a:r>
        </a:p>
      </dsp:txBody>
      <dsp:txXfrm>
        <a:off x="3052407" y="1897100"/>
        <a:ext cx="2594531" cy="389179"/>
      </dsp:txXfrm>
    </dsp:sp>
    <dsp:sp modelId="{A367B0D4-C138-4E1F-B51D-D99C6311E228}">
      <dsp:nvSpPr>
        <dsp:cNvPr id="0" name=""/>
        <dsp:cNvSpPr/>
      </dsp:nvSpPr>
      <dsp:spPr>
        <a:xfrm>
          <a:off x="3052407" y="2335184"/>
          <a:ext cx="2594531" cy="993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Social media</a:t>
          </a:r>
        </a:p>
        <a:p>
          <a:pPr marL="0" lvl="0" indent="0" algn="l" defTabSz="755650">
            <a:lnSpc>
              <a:spcPct val="100000"/>
            </a:lnSpc>
            <a:spcBef>
              <a:spcPct val="0"/>
            </a:spcBef>
            <a:spcAft>
              <a:spcPct val="35000"/>
            </a:spcAft>
            <a:buNone/>
          </a:pPr>
          <a:r>
            <a:rPr lang="en-US" sz="1700" kern="1200"/>
            <a:t>Certificate</a:t>
          </a:r>
        </a:p>
        <a:p>
          <a:pPr marL="0" lvl="0" indent="0" algn="l" defTabSz="755650">
            <a:lnSpc>
              <a:spcPct val="100000"/>
            </a:lnSpc>
            <a:spcBef>
              <a:spcPct val="0"/>
            </a:spcBef>
            <a:spcAft>
              <a:spcPct val="35000"/>
            </a:spcAft>
            <a:buNone/>
          </a:pPr>
          <a:r>
            <a:rPr lang="en-US" sz="1700" kern="1200" dirty="0"/>
            <a:t>P2 Spotlights</a:t>
          </a:r>
        </a:p>
      </dsp:txBody>
      <dsp:txXfrm>
        <a:off x="3052407" y="2335184"/>
        <a:ext cx="2594531" cy="99387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0.14897</cdr:x>
      <cdr:y>0.54356</cdr:y>
    </cdr:from>
    <cdr:to>
      <cdr:x>0.17379</cdr:x>
      <cdr:y>0.62082</cdr:y>
    </cdr:to>
    <cdr:sp macro="" textlink="">
      <cdr:nvSpPr>
        <cdr:cNvPr id="2" name="Star: 5 Points 1">
          <a:extLst xmlns:a="http://schemas.openxmlformats.org/drawingml/2006/main">
            <a:ext uri="{FF2B5EF4-FFF2-40B4-BE49-F238E27FC236}">
              <a16:creationId xmlns:a16="http://schemas.microsoft.com/office/drawing/2014/main" id="{C0EDC11F-CE24-40DE-916A-B34D91E7F4F8}"/>
            </a:ext>
          </a:extLst>
        </cdr:cNvPr>
        <cdr:cNvSpPr/>
      </cdr:nvSpPr>
      <cdr:spPr>
        <a:xfrm xmlns:a="http://schemas.openxmlformats.org/drawingml/2006/main">
          <a:off x="770470" y="1672303"/>
          <a:ext cx="128371" cy="237696"/>
        </a:xfrm>
        <a:prstGeom xmlns:a="http://schemas.openxmlformats.org/drawingml/2006/main" prst="star5">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FEC5D0-A3E0-4E82-8E40-42C96BA80E4A}" type="datetimeFigureOut">
              <a:rPr lang="en-US" smtClean="0"/>
              <a:t>5/15/2023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04E4B9-18E0-4FE4-A312-57145A06BFCF}" type="slidenum">
              <a:rPr lang="en-US" smtClean="0"/>
              <a:t>‹#›</a:t>
            </a:fld>
            <a:endParaRPr lang="en-US"/>
          </a:p>
        </p:txBody>
      </p:sp>
    </p:spTree>
    <p:extLst>
      <p:ext uri="{BB962C8B-B14F-4D97-AF65-F5344CB8AC3E}">
        <p14:creationId xmlns:p14="http://schemas.microsoft.com/office/powerpoint/2010/main" val="1186488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a:t>
            </a:r>
          </a:p>
        </p:txBody>
      </p:sp>
      <p:sp>
        <p:nvSpPr>
          <p:cNvPr id="4" name="Slide Number Placeholder 3"/>
          <p:cNvSpPr>
            <a:spLocks noGrp="1"/>
          </p:cNvSpPr>
          <p:nvPr>
            <p:ph type="sldNum" sz="quarter" idx="5"/>
          </p:nvPr>
        </p:nvSpPr>
        <p:spPr/>
        <p:txBody>
          <a:bodyPr/>
          <a:lstStyle/>
          <a:p>
            <a:fld id="{D904E4B9-18E0-4FE4-A312-57145A06BFCF}" type="slidenum">
              <a:rPr lang="en-US" smtClean="0"/>
              <a:t>1</a:t>
            </a:fld>
            <a:endParaRPr lang="en-US"/>
          </a:p>
        </p:txBody>
      </p:sp>
    </p:spTree>
    <p:extLst>
      <p:ext uri="{BB962C8B-B14F-4D97-AF65-F5344CB8AC3E}">
        <p14:creationId xmlns:p14="http://schemas.microsoft.com/office/powerpoint/2010/main" val="2278467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AK</a:t>
            </a:r>
          </a:p>
          <a:p>
            <a:pPr marL="171450" indent="-171450">
              <a:buFontTx/>
              <a:buChar char="-"/>
            </a:pPr>
            <a:r>
              <a:rPr lang="en-US" dirty="0"/>
              <a:t>Great way to recruit interns/new hires</a:t>
            </a:r>
          </a:p>
          <a:p>
            <a:pPr marL="171450" indent="-171450">
              <a:buFontTx/>
              <a:buChar char="-"/>
            </a:pPr>
            <a:r>
              <a:rPr lang="en-US" dirty="0"/>
              <a:t>Different uses of </a:t>
            </a:r>
            <a:r>
              <a:rPr lang="en-US" dirty="0" err="1"/>
              <a:t>EcoMap</a:t>
            </a:r>
            <a:endParaRPr lang="en-US" dirty="0"/>
          </a:p>
          <a:p>
            <a:pPr marL="171450" indent="-171450">
              <a:buFontTx/>
              <a:buChar char="-"/>
            </a:pPr>
            <a:r>
              <a:rPr lang="en-US" dirty="0"/>
              <a:t>Perks of networking and reaching specific audience</a:t>
            </a:r>
          </a:p>
          <a:p>
            <a:pPr marL="171450" indent="-171450">
              <a:buFontTx/>
              <a:buChar char="-"/>
            </a:pPr>
            <a:r>
              <a:rPr lang="en-US" dirty="0"/>
              <a:t>Other opportunities at FEHA, medical marijuana, talk about how we learned about swimming pool expo from FEHA</a:t>
            </a:r>
          </a:p>
          <a:p>
            <a:pPr marL="171450" indent="-171450">
              <a:buFontTx/>
              <a:buChar char="-"/>
            </a:pPr>
            <a:r>
              <a:rPr lang="en-US" dirty="0"/>
              <a:t>Lots of overlap with FDOH</a:t>
            </a:r>
          </a:p>
        </p:txBody>
      </p:sp>
      <p:sp>
        <p:nvSpPr>
          <p:cNvPr id="4" name="Slide Number Placeholder 3"/>
          <p:cNvSpPr>
            <a:spLocks noGrp="1"/>
          </p:cNvSpPr>
          <p:nvPr>
            <p:ph type="sldNum" sz="quarter" idx="5"/>
          </p:nvPr>
        </p:nvSpPr>
        <p:spPr/>
        <p:txBody>
          <a:bodyPr/>
          <a:lstStyle/>
          <a:p>
            <a:fld id="{D904E4B9-18E0-4FE4-A312-57145A06BFCF}" type="slidenum">
              <a:rPr lang="en-US" smtClean="0"/>
              <a:t>10</a:t>
            </a:fld>
            <a:endParaRPr lang="en-US"/>
          </a:p>
        </p:txBody>
      </p:sp>
    </p:spTree>
    <p:extLst>
      <p:ext uri="{BB962C8B-B14F-4D97-AF65-F5344CB8AC3E}">
        <p14:creationId xmlns:p14="http://schemas.microsoft.com/office/powerpoint/2010/main" val="2569024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a:t>
            </a:r>
          </a:p>
        </p:txBody>
      </p:sp>
      <p:sp>
        <p:nvSpPr>
          <p:cNvPr id="4" name="Slide Number Placeholder 3"/>
          <p:cNvSpPr>
            <a:spLocks noGrp="1"/>
          </p:cNvSpPr>
          <p:nvPr>
            <p:ph type="sldNum" sz="quarter" idx="5"/>
          </p:nvPr>
        </p:nvSpPr>
        <p:spPr/>
        <p:txBody>
          <a:bodyPr/>
          <a:lstStyle/>
          <a:p>
            <a:fld id="{D904E4B9-18E0-4FE4-A312-57145A06BFCF}" type="slidenum">
              <a:rPr lang="en-US" smtClean="0"/>
              <a:t>11</a:t>
            </a:fld>
            <a:endParaRPr lang="en-US"/>
          </a:p>
        </p:txBody>
      </p:sp>
    </p:spTree>
    <p:extLst>
      <p:ext uri="{BB962C8B-B14F-4D97-AF65-F5344CB8AC3E}">
        <p14:creationId xmlns:p14="http://schemas.microsoft.com/office/powerpoint/2010/main" val="91151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a:t>
            </a:r>
          </a:p>
          <a:p>
            <a:r>
              <a:rPr lang="en-US" dirty="0"/>
              <a:t>- Highlight the process of the “campaign” aspect </a:t>
            </a:r>
          </a:p>
        </p:txBody>
      </p:sp>
      <p:sp>
        <p:nvSpPr>
          <p:cNvPr id="4" name="Slide Number Placeholder 3"/>
          <p:cNvSpPr>
            <a:spLocks noGrp="1"/>
          </p:cNvSpPr>
          <p:nvPr>
            <p:ph type="sldNum" sz="quarter" idx="5"/>
          </p:nvPr>
        </p:nvSpPr>
        <p:spPr/>
        <p:txBody>
          <a:bodyPr/>
          <a:lstStyle/>
          <a:p>
            <a:fld id="{D904E4B9-18E0-4FE4-A312-57145A06BFCF}" type="slidenum">
              <a:rPr lang="en-US" smtClean="0"/>
              <a:t>12</a:t>
            </a:fld>
            <a:endParaRPr lang="en-US"/>
          </a:p>
        </p:txBody>
      </p:sp>
    </p:spTree>
    <p:extLst>
      <p:ext uri="{BB962C8B-B14F-4D97-AF65-F5344CB8AC3E}">
        <p14:creationId xmlns:p14="http://schemas.microsoft.com/office/powerpoint/2010/main" val="2328724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Launch day July 5, 2022</a:t>
            </a:r>
          </a:p>
          <a:p>
            <a:r>
              <a:rPr lang="en-US" dirty="0"/>
              <a:t>- On going tool and data collection</a:t>
            </a:r>
          </a:p>
          <a:p>
            <a:r>
              <a:rPr lang="en-US" dirty="0"/>
              <a:t>- 5,877 total views </a:t>
            </a:r>
          </a:p>
        </p:txBody>
      </p:sp>
      <p:sp>
        <p:nvSpPr>
          <p:cNvPr id="4" name="Slide Number Placeholder 3"/>
          <p:cNvSpPr>
            <a:spLocks noGrp="1"/>
          </p:cNvSpPr>
          <p:nvPr>
            <p:ph type="sldNum" sz="quarter" idx="5"/>
          </p:nvPr>
        </p:nvSpPr>
        <p:spPr/>
        <p:txBody>
          <a:bodyPr/>
          <a:lstStyle/>
          <a:p>
            <a:fld id="{D904E4B9-18E0-4FE4-A312-57145A06BFCF}" type="slidenum">
              <a:rPr lang="en-US" smtClean="0"/>
              <a:t>13</a:t>
            </a:fld>
            <a:endParaRPr lang="en-US"/>
          </a:p>
        </p:txBody>
      </p:sp>
    </p:spTree>
    <p:extLst>
      <p:ext uri="{BB962C8B-B14F-4D97-AF65-F5344CB8AC3E}">
        <p14:creationId xmlns:p14="http://schemas.microsoft.com/office/powerpoint/2010/main" val="1582017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Light" panose="020F0302020204030204" pitchFamily="34" charset="0"/>
                <a:ea typeface="Calibri" panose="020F0502020204030204" pitchFamily="34" charset="0"/>
              </a:rPr>
              <a:t>AK</a:t>
            </a:r>
          </a:p>
          <a:p>
            <a:pPr marL="0" marR="0">
              <a:spcBef>
                <a:spcPts val="0"/>
              </a:spcBef>
              <a:spcAft>
                <a:spcPts val="0"/>
              </a:spcAft>
            </a:pPr>
            <a:r>
              <a:rPr lang="en-US" sz="1800" dirty="0">
                <a:effectLst/>
                <a:latin typeface="Calibri Light" panose="020F0302020204030204" pitchFamily="34" charset="0"/>
                <a:ea typeface="Calibri" panose="020F0502020204030204" pitchFamily="34" charset="0"/>
              </a:rPr>
              <a:t>- We want our facilities to set the standard/be the example</a:t>
            </a:r>
          </a:p>
          <a:p>
            <a:pPr marL="0" marR="0">
              <a:spcBef>
                <a:spcPts val="0"/>
              </a:spcBef>
              <a:spcAft>
                <a:spcPts val="0"/>
              </a:spcAft>
            </a:pPr>
            <a:r>
              <a:rPr lang="en-US" sz="1800" dirty="0">
                <a:effectLst/>
                <a:latin typeface="Calibri Light" panose="020F0302020204030204" pitchFamily="34" charset="0"/>
                <a:ea typeface="Calibri" panose="020F0502020204030204" pitchFamily="34" charset="0"/>
              </a:rPr>
              <a:t>BLAST MEDIA UNIT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Light" panose="020F0302020204030204" pitchFamily="34" charset="0"/>
                <a:ea typeface="Calibri" panose="020F0502020204030204" pitchFamily="34" charset="0"/>
              </a:rPr>
              <a:t>XXX has a self-contained Blast Media unit used occasionally to blast rust off of metal. The staff has historically disposed of the blast material at the Orange County Household Hazardous Waste (HHW) facility at the Orange County landfill. As part of the proper disposal process, a hazardous waste determination shall be performed on the spent blast media. Once the hazardous waste determination has been completed and analysis provided to staff, the material should be disposed of by a licensed waste hauler.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Light" panose="020F03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Light" panose="020F0302020204030204" pitchFamily="34" charset="0"/>
                <a:ea typeface="Calibri" panose="020F0502020204030204" pitchFamily="34" charset="0"/>
              </a:rPr>
              <a:t>EMPTY AEROSOL CANS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Light" panose="020F0302020204030204" pitchFamily="34" charset="0"/>
                <a:ea typeface="Calibri" panose="020F0502020204030204" pitchFamily="34" charset="0"/>
              </a:rPr>
              <a:t>Product contained in aerosol cans are safely stored in flammable lockers on site. When these products are used, and the can is empty it becomes a waste. Once OC staff has verified there is no liquid and no propellant in the can, the can is considered empty, and it can be thrown in the trash. If the can still contains product, it may be hazardous waste and should </a:t>
            </a:r>
            <a:r>
              <a:rPr lang="en-US" sz="1800" b="1" dirty="0">
                <a:effectLst/>
                <a:latin typeface="Calibri Light" panose="020F0302020204030204" pitchFamily="34" charset="0"/>
                <a:ea typeface="Calibri" panose="020F0502020204030204" pitchFamily="34" charset="0"/>
              </a:rPr>
              <a:t>not</a:t>
            </a:r>
            <a:r>
              <a:rPr lang="en-US" sz="1800" dirty="0">
                <a:effectLst/>
                <a:latin typeface="Calibri Light" panose="020F0302020204030204" pitchFamily="34" charset="0"/>
                <a:ea typeface="Calibri" panose="020F0502020204030204" pitchFamily="34" charset="0"/>
              </a:rPr>
              <a:t> be thrown in the garbage.  EPD encourages the recycling of empty aerosol cans.  If interested in implementing a recycling program for empty aerosol cans, please contact </a:t>
            </a:r>
            <a:r>
              <a:rPr lang="en-US" sz="1800" dirty="0" err="1">
                <a:effectLst/>
                <a:latin typeface="Calibri Light" panose="020F0302020204030204" pitchFamily="34" charset="0"/>
                <a:ea typeface="Calibri" panose="020F0502020204030204" pitchFamily="34" charset="0"/>
              </a:rPr>
              <a:t>Aimée</a:t>
            </a:r>
            <a:r>
              <a:rPr lang="en-US" sz="1800" dirty="0">
                <a:effectLst/>
                <a:latin typeface="Calibri Light" panose="020F0302020204030204" pitchFamily="34" charset="0"/>
                <a:ea typeface="Calibri" panose="020F0502020204030204" pitchFamily="34" charset="0"/>
              </a:rPr>
              <a:t> Krivan of EPD for additional guidance.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Light" panose="020F03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Light" panose="020F0302020204030204" pitchFamily="34" charset="0"/>
                <a:ea typeface="Calibri" panose="020F0502020204030204" pitchFamily="34" charset="0"/>
              </a:rPr>
              <a:t>MAINTENANCE SHOP</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Light" panose="020F0302020204030204" pitchFamily="34" charset="0"/>
                <a:ea typeface="Calibri" panose="020F0502020204030204" pitchFamily="34" charset="0"/>
              </a:rPr>
              <a:t>Generally, at the PWMU the Highway Utility Repair Person (HURP) conducts general maintenance on equipment and tools used. A parts washer is located inside the maintenance shop which is locked when not in use. Some used oil is generated during routine maintenance of tools and the used oil is delivered to the main Fleet facility located at 4400 Vineland Road, Orlando, FL.  No logs to document the disposal of the used oil were available.  PWMU is advised to maintain logs, which should include the name and location of the collection or disposal facility. Records should be maintained on site for three years.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Light" panose="020F03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Light" panose="020F0302020204030204" pitchFamily="34" charset="0"/>
                <a:ea typeface="Calibri" panose="020F0502020204030204" pitchFamily="34" charset="0"/>
              </a:rPr>
              <a:t>USED OIL</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Light" panose="020F0302020204030204" pitchFamily="34" charset="0"/>
                <a:ea typeface="Calibri" panose="020F0502020204030204" pitchFamily="34" charset="0"/>
              </a:rPr>
              <a:t>Used oil can be transported by the generator if the quantity is less than 55 gallons at a time. In such cases, the generator must maintain logs indicating the name and the location where the used oil is taken.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Light" panose="020F0302020204030204" pitchFamily="34" charset="0"/>
                <a:ea typeface="Calibri" panose="020F0502020204030204" pitchFamily="34" charset="0"/>
              </a:rPr>
              <a:t>Used oil logs not available during inspection {40 CFR 262.11}; If the generator self-transports used oil, provide the name and location where self-transported used oil is taken {40 CFR 279.24(a)} Maintain records and retain on site for three years and available for inspection. </a:t>
            </a:r>
            <a:r>
              <a:rPr lang="en-US" sz="1800" b="1" dirty="0">
                <a:effectLst/>
                <a:latin typeface="Calibri Light" panose="020F0302020204030204" pitchFamily="34" charset="0"/>
                <a:ea typeface="Calibri" panose="020F0502020204030204" pitchFamily="34" charset="0"/>
              </a:rPr>
              <a:t>The MU is advised to maintain a log to track the disposal of used oil.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904E4B9-18E0-4FE4-A312-57145A06BFCF}" type="slidenum">
              <a:rPr lang="en-US" smtClean="0"/>
              <a:t>14</a:t>
            </a:fld>
            <a:endParaRPr lang="en-US"/>
          </a:p>
        </p:txBody>
      </p:sp>
    </p:spTree>
    <p:extLst>
      <p:ext uri="{BB962C8B-B14F-4D97-AF65-F5344CB8AC3E}">
        <p14:creationId xmlns:p14="http://schemas.microsoft.com/office/powerpoint/2010/main" val="3302500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a:t>
            </a:r>
          </a:p>
          <a:p>
            <a:pPr marL="171450" indent="-171450">
              <a:buFontTx/>
              <a:buChar char="-"/>
            </a:pPr>
            <a:r>
              <a:rPr lang="en-US" dirty="0"/>
              <a:t>Start small and get colleagues involved</a:t>
            </a:r>
          </a:p>
          <a:p>
            <a:pPr marL="0" indent="0">
              <a:buFontTx/>
              <a:buNone/>
            </a:pPr>
            <a:endParaRPr lang="en-US" dirty="0"/>
          </a:p>
        </p:txBody>
      </p:sp>
      <p:sp>
        <p:nvSpPr>
          <p:cNvPr id="4" name="Slide Number Placeholder 3"/>
          <p:cNvSpPr>
            <a:spLocks noGrp="1"/>
          </p:cNvSpPr>
          <p:nvPr>
            <p:ph type="sldNum" sz="quarter" idx="5"/>
          </p:nvPr>
        </p:nvSpPr>
        <p:spPr/>
        <p:txBody>
          <a:bodyPr/>
          <a:lstStyle/>
          <a:p>
            <a:fld id="{D904E4B9-18E0-4FE4-A312-57145A06BFCF}" type="slidenum">
              <a:rPr lang="en-US" smtClean="0"/>
              <a:t>16</a:t>
            </a:fld>
            <a:endParaRPr lang="en-US"/>
          </a:p>
        </p:txBody>
      </p:sp>
    </p:spTree>
    <p:extLst>
      <p:ext uri="{BB962C8B-B14F-4D97-AF65-F5344CB8AC3E}">
        <p14:creationId xmlns:p14="http://schemas.microsoft.com/office/powerpoint/2010/main" val="2060774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a:t>
            </a:r>
          </a:p>
          <a:p>
            <a:r>
              <a:rPr lang="en-US" dirty="0"/>
              <a:t>- Things you can do in your community</a:t>
            </a:r>
          </a:p>
        </p:txBody>
      </p:sp>
      <p:sp>
        <p:nvSpPr>
          <p:cNvPr id="4" name="Slide Number Placeholder 3"/>
          <p:cNvSpPr>
            <a:spLocks noGrp="1"/>
          </p:cNvSpPr>
          <p:nvPr>
            <p:ph type="sldNum" sz="quarter" idx="5"/>
          </p:nvPr>
        </p:nvSpPr>
        <p:spPr/>
        <p:txBody>
          <a:bodyPr/>
          <a:lstStyle/>
          <a:p>
            <a:fld id="{D904E4B9-18E0-4FE4-A312-57145A06BFCF}" type="slidenum">
              <a:rPr lang="en-US" smtClean="0"/>
              <a:t>17</a:t>
            </a:fld>
            <a:endParaRPr lang="en-US"/>
          </a:p>
        </p:txBody>
      </p:sp>
    </p:spTree>
    <p:extLst>
      <p:ext uri="{BB962C8B-B14F-4D97-AF65-F5344CB8AC3E}">
        <p14:creationId xmlns:p14="http://schemas.microsoft.com/office/powerpoint/2010/main" val="2474567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dirty="0">
                <a:solidFill>
                  <a:srgbClr val="002060"/>
                </a:solidFill>
                <a:effectLst/>
                <a:latin typeface="Calibri Light" panose="020F0302020204030204" pitchFamily="34" charset="0"/>
                <a:ea typeface="Calibri" panose="020F0502020204030204" pitchFamily="34" charset="0"/>
                <a:cs typeface="Times New Roman" panose="02020603050405020304" pitchFamily="18" charset="0"/>
              </a:rPr>
              <a:t>AK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dirty="0">
                <a:solidFill>
                  <a:srgbClr val="002060"/>
                </a:solidFill>
                <a:effectLst/>
                <a:latin typeface="Calibri Light" panose="020F0302020204030204" pitchFamily="34" charset="0"/>
                <a:ea typeface="Calibri" panose="020F0502020204030204" pitchFamily="34" charset="0"/>
                <a:cs typeface="Times New Roman" panose="02020603050405020304" pitchFamily="18" charset="0"/>
              </a:rPr>
              <a:t>- Things you can do with other communities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effectLst/>
                <a:latin typeface="Calibri Light" panose="020F0302020204030204" pitchFamily="34" charset="0"/>
                <a:ea typeface="Calibri" panose="020F0502020204030204" pitchFamily="34" charset="0"/>
                <a:cs typeface="Times New Roman" panose="02020603050405020304" pitchFamily="18" charset="0"/>
              </a:rPr>
              <a:t>single-use election sign collection and recycling effort in partnership with the City of Orlando, City of Winter Park, Seminole County, and the League of Women Voters of Orange and Seminole County.  During the August 2022 election cycle, 6,080 pounds of election signs were diverted from the landfill. They were shredded and transformed into Enviro </a:t>
            </a:r>
            <a:r>
              <a:rPr lang="en-US" sz="1800" dirty="0" err="1">
                <a:solidFill>
                  <a:srgbClr val="002060"/>
                </a:solidFill>
                <a:effectLst/>
                <a:latin typeface="Calibri Light" panose="020F0302020204030204" pitchFamily="34" charset="0"/>
                <a:ea typeface="Calibri" panose="020F0502020204030204" pitchFamily="34" charset="0"/>
                <a:cs typeface="Times New Roman" panose="02020603050405020304" pitchFamily="18" charset="0"/>
              </a:rPr>
              <a:t>Fuelcubes</a:t>
            </a:r>
            <a:r>
              <a:rPr lang="en-US" sz="1800" dirty="0">
                <a:solidFill>
                  <a:srgbClr val="002060"/>
                </a:solidFill>
                <a:effectLst/>
                <a:latin typeface="Calibri Light" panose="020F0302020204030204" pitchFamily="34" charset="0"/>
                <a:ea typeface="Calibri" panose="020F0502020204030204" pitchFamily="34" charset="0"/>
                <a:cs typeface="Times New Roman" panose="02020603050405020304" pitchFamily="18" charset="0"/>
              </a:rPr>
              <a:t> (EFC’s) which were used to generate electricity replacing coal as a cleaner energy source.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904E4B9-18E0-4FE4-A312-57145A06BFCF}" type="slidenum">
              <a:rPr lang="en-US" smtClean="0"/>
              <a:t>18</a:t>
            </a:fld>
            <a:endParaRPr lang="en-US"/>
          </a:p>
        </p:txBody>
      </p:sp>
    </p:spTree>
    <p:extLst>
      <p:ext uri="{BB962C8B-B14F-4D97-AF65-F5344CB8AC3E}">
        <p14:creationId xmlns:p14="http://schemas.microsoft.com/office/powerpoint/2010/main" val="4187111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a:t>
            </a:r>
          </a:p>
          <a:p>
            <a:r>
              <a:rPr lang="en-US" dirty="0"/>
              <a:t>- Elaborate on Bloem</a:t>
            </a:r>
          </a:p>
        </p:txBody>
      </p:sp>
      <p:sp>
        <p:nvSpPr>
          <p:cNvPr id="4" name="Slide Number Placeholder 3"/>
          <p:cNvSpPr>
            <a:spLocks noGrp="1"/>
          </p:cNvSpPr>
          <p:nvPr>
            <p:ph type="sldNum" sz="quarter" idx="5"/>
          </p:nvPr>
        </p:nvSpPr>
        <p:spPr/>
        <p:txBody>
          <a:bodyPr/>
          <a:lstStyle/>
          <a:p>
            <a:fld id="{D904E4B9-18E0-4FE4-A312-57145A06BFCF}" type="slidenum">
              <a:rPr lang="en-US" smtClean="0"/>
              <a:t>19</a:t>
            </a:fld>
            <a:endParaRPr lang="en-US"/>
          </a:p>
        </p:txBody>
      </p:sp>
    </p:spTree>
    <p:extLst>
      <p:ext uri="{BB962C8B-B14F-4D97-AF65-F5344CB8AC3E}">
        <p14:creationId xmlns:p14="http://schemas.microsoft.com/office/powerpoint/2010/main" val="3226209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a:t>
            </a:r>
          </a:p>
        </p:txBody>
      </p:sp>
      <p:sp>
        <p:nvSpPr>
          <p:cNvPr id="4" name="Slide Number Placeholder 3"/>
          <p:cNvSpPr>
            <a:spLocks noGrp="1"/>
          </p:cNvSpPr>
          <p:nvPr>
            <p:ph type="sldNum" sz="quarter" idx="5"/>
          </p:nvPr>
        </p:nvSpPr>
        <p:spPr/>
        <p:txBody>
          <a:bodyPr/>
          <a:lstStyle/>
          <a:p>
            <a:fld id="{D904E4B9-18E0-4FE4-A312-57145A06BFCF}" type="slidenum">
              <a:rPr lang="en-US" smtClean="0"/>
              <a:t>20</a:t>
            </a:fld>
            <a:endParaRPr lang="en-US"/>
          </a:p>
        </p:txBody>
      </p:sp>
    </p:spTree>
    <p:extLst>
      <p:ext uri="{BB962C8B-B14F-4D97-AF65-F5344CB8AC3E}">
        <p14:creationId xmlns:p14="http://schemas.microsoft.com/office/powerpoint/2010/main" val="1347410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a:t>
            </a:r>
          </a:p>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federal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Pollution Prevention Act of 1990</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(PPA) established a national policy that states that pollution should be prevented or reduced at the source whenever feasible; pollution that cannot be prevented should be recycled in an environmentally safe manner whenever feasible; pollution that cannot be prevented or recycled should be treated in an environmentally safe manner whenever feasible; and disposal or other release into the environment should be employed only as a last resort and should be conducted in an environmentally safe manner.</a:t>
            </a:r>
            <a:endParaRPr lang="en-US" dirty="0"/>
          </a:p>
        </p:txBody>
      </p:sp>
      <p:sp>
        <p:nvSpPr>
          <p:cNvPr id="4" name="Slide Number Placeholder 3"/>
          <p:cNvSpPr>
            <a:spLocks noGrp="1"/>
          </p:cNvSpPr>
          <p:nvPr>
            <p:ph type="sldNum" sz="quarter" idx="5"/>
          </p:nvPr>
        </p:nvSpPr>
        <p:spPr/>
        <p:txBody>
          <a:bodyPr/>
          <a:lstStyle/>
          <a:p>
            <a:fld id="{D904E4B9-18E0-4FE4-A312-57145A06BFCF}" type="slidenum">
              <a:rPr lang="en-US" smtClean="0"/>
              <a:t>2</a:t>
            </a:fld>
            <a:endParaRPr lang="en-US"/>
          </a:p>
        </p:txBody>
      </p:sp>
    </p:spTree>
    <p:extLst>
      <p:ext uri="{BB962C8B-B14F-4D97-AF65-F5344CB8AC3E}">
        <p14:creationId xmlns:p14="http://schemas.microsoft.com/office/powerpoint/2010/main" val="4014443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a:t>
            </a:r>
          </a:p>
          <a:p>
            <a:pPr marL="171450" indent="-171450">
              <a:buFontTx/>
              <a:buChar char="-"/>
            </a:pPr>
            <a:r>
              <a:rPr lang="en-US" dirty="0"/>
              <a:t>Limited capabilities with one person focus</a:t>
            </a:r>
          </a:p>
          <a:p>
            <a:pPr marL="171450" indent="-171450">
              <a:buFontTx/>
              <a:buChar char="-"/>
            </a:pPr>
            <a:r>
              <a:rPr lang="en-US" dirty="0"/>
              <a:t>Exchange of info so important</a:t>
            </a:r>
          </a:p>
          <a:p>
            <a:pPr marL="171450" indent="-171450">
              <a:buFontTx/>
              <a:buChar char="-"/>
            </a:pPr>
            <a:r>
              <a:rPr lang="en-US" dirty="0"/>
              <a:t>Inspect facilities every 2 years</a:t>
            </a:r>
          </a:p>
          <a:p>
            <a:pPr marL="171450" indent="-171450">
              <a:buFontTx/>
              <a:buChar char="-"/>
            </a:pPr>
            <a:r>
              <a:rPr lang="en-US" dirty="0"/>
              <a:t>Get recertified for our 28 facilities</a:t>
            </a:r>
          </a:p>
          <a:p>
            <a:pPr marL="171450" indent="-171450">
              <a:buFontTx/>
              <a:buChar char="-"/>
            </a:pPr>
            <a:r>
              <a:rPr lang="en-US" dirty="0"/>
              <a:t>Streamline data entry and reports</a:t>
            </a:r>
          </a:p>
        </p:txBody>
      </p:sp>
      <p:sp>
        <p:nvSpPr>
          <p:cNvPr id="4" name="Slide Number Placeholder 3"/>
          <p:cNvSpPr>
            <a:spLocks noGrp="1"/>
          </p:cNvSpPr>
          <p:nvPr>
            <p:ph type="sldNum" sz="quarter" idx="5"/>
          </p:nvPr>
        </p:nvSpPr>
        <p:spPr/>
        <p:txBody>
          <a:bodyPr/>
          <a:lstStyle/>
          <a:p>
            <a:fld id="{D904E4B9-18E0-4FE4-A312-57145A06BFCF}" type="slidenum">
              <a:rPr lang="en-US" smtClean="0"/>
              <a:t>21</a:t>
            </a:fld>
            <a:endParaRPr lang="en-US"/>
          </a:p>
        </p:txBody>
      </p:sp>
    </p:spTree>
    <p:extLst>
      <p:ext uri="{BB962C8B-B14F-4D97-AF65-F5344CB8AC3E}">
        <p14:creationId xmlns:p14="http://schemas.microsoft.com/office/powerpoint/2010/main" val="4245315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a:t>
            </a:r>
          </a:p>
          <a:p>
            <a:pPr marL="171450" indent="-171450">
              <a:buFontTx/>
              <a:buChar char="-"/>
            </a:pPr>
            <a:r>
              <a:rPr lang="en-US" dirty="0"/>
              <a:t>EPA data we haven’t touched yet</a:t>
            </a:r>
          </a:p>
          <a:p>
            <a:pPr marL="171450" indent="-171450">
              <a:buFontTx/>
              <a:buChar char="-"/>
            </a:pPr>
            <a:r>
              <a:rPr lang="en-US" dirty="0"/>
              <a:t>Intern to organize and help us identify our focus</a:t>
            </a:r>
          </a:p>
        </p:txBody>
      </p:sp>
      <p:sp>
        <p:nvSpPr>
          <p:cNvPr id="4" name="Slide Number Placeholder 3"/>
          <p:cNvSpPr>
            <a:spLocks noGrp="1"/>
          </p:cNvSpPr>
          <p:nvPr>
            <p:ph type="sldNum" sz="quarter" idx="5"/>
          </p:nvPr>
        </p:nvSpPr>
        <p:spPr/>
        <p:txBody>
          <a:bodyPr/>
          <a:lstStyle/>
          <a:p>
            <a:fld id="{D904E4B9-18E0-4FE4-A312-57145A06BFCF}" type="slidenum">
              <a:rPr lang="en-US" smtClean="0"/>
              <a:t>22</a:t>
            </a:fld>
            <a:endParaRPr lang="en-US"/>
          </a:p>
        </p:txBody>
      </p:sp>
    </p:spTree>
    <p:extLst>
      <p:ext uri="{BB962C8B-B14F-4D97-AF65-F5344CB8AC3E}">
        <p14:creationId xmlns:p14="http://schemas.microsoft.com/office/powerpoint/2010/main" val="2731151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a:t>
            </a:r>
          </a:p>
        </p:txBody>
      </p:sp>
      <p:sp>
        <p:nvSpPr>
          <p:cNvPr id="4" name="Slide Number Placeholder 3"/>
          <p:cNvSpPr>
            <a:spLocks noGrp="1"/>
          </p:cNvSpPr>
          <p:nvPr>
            <p:ph type="sldNum" sz="quarter" idx="5"/>
          </p:nvPr>
        </p:nvSpPr>
        <p:spPr/>
        <p:txBody>
          <a:bodyPr/>
          <a:lstStyle/>
          <a:p>
            <a:fld id="{D904E4B9-18E0-4FE4-A312-57145A06BFCF}" type="slidenum">
              <a:rPr lang="en-US" smtClean="0"/>
              <a:t>23</a:t>
            </a:fld>
            <a:endParaRPr lang="en-US"/>
          </a:p>
        </p:txBody>
      </p:sp>
    </p:spTree>
    <p:extLst>
      <p:ext uri="{BB962C8B-B14F-4D97-AF65-F5344CB8AC3E}">
        <p14:creationId xmlns:p14="http://schemas.microsoft.com/office/powerpoint/2010/main" val="934502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a:t>
            </a:r>
          </a:p>
          <a:p>
            <a:r>
              <a:rPr lang="en-US" dirty="0"/>
              <a:t>- Get generators interested</a:t>
            </a:r>
          </a:p>
        </p:txBody>
      </p:sp>
      <p:sp>
        <p:nvSpPr>
          <p:cNvPr id="4" name="Slide Number Placeholder 3"/>
          <p:cNvSpPr>
            <a:spLocks noGrp="1"/>
          </p:cNvSpPr>
          <p:nvPr>
            <p:ph type="sldNum" sz="quarter" idx="5"/>
          </p:nvPr>
        </p:nvSpPr>
        <p:spPr/>
        <p:txBody>
          <a:bodyPr/>
          <a:lstStyle/>
          <a:p>
            <a:fld id="{D904E4B9-18E0-4FE4-A312-57145A06BFCF}" type="slidenum">
              <a:rPr lang="en-US" smtClean="0"/>
              <a:t>24</a:t>
            </a:fld>
            <a:endParaRPr lang="en-US"/>
          </a:p>
        </p:txBody>
      </p:sp>
    </p:spTree>
    <p:extLst>
      <p:ext uri="{BB962C8B-B14F-4D97-AF65-F5344CB8AC3E}">
        <p14:creationId xmlns:p14="http://schemas.microsoft.com/office/powerpoint/2010/main" val="139177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04E4B9-18E0-4FE4-A312-57145A06BFCF}" type="slidenum">
              <a:rPr lang="en-US" smtClean="0"/>
              <a:t>25</a:t>
            </a:fld>
            <a:endParaRPr lang="en-US"/>
          </a:p>
        </p:txBody>
      </p:sp>
    </p:spTree>
    <p:extLst>
      <p:ext uri="{BB962C8B-B14F-4D97-AF65-F5344CB8AC3E}">
        <p14:creationId xmlns:p14="http://schemas.microsoft.com/office/powerpoint/2010/main" val="3276847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Times New Roman" panose="02020603050405020304" pitchFamily="18" charset="0"/>
                <a:cs typeface="Times New Roman" panose="02020603050405020304" pitchFamily="18" charset="0"/>
              </a:rPr>
              <a:t>HD</a:t>
            </a:r>
          </a:p>
          <a:p>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The broad mission of Orange County’s Pollution (P2) Prevention Program is to prevent pollution at the source, conserve natural resources, and promote the use of greener, earth-friendly products.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Calibri" panose="020F0502020204030204" pitchFamily="34" charset="0"/>
                <a:ea typeface="Times New Roman" panose="02020603050405020304" pitchFamily="18" charset="0"/>
                <a:cs typeface="Times New Roman" panose="02020603050405020304" pitchFamily="18" charset="0"/>
              </a:rPr>
              <a:t>Dissemination of waste reduction technologies and information to help SQGs further reduce their generation of hazardous waste. </a:t>
            </a:r>
          </a:p>
          <a:p>
            <a:endParaRPr lang="en-US" dirty="0"/>
          </a:p>
        </p:txBody>
      </p:sp>
      <p:sp>
        <p:nvSpPr>
          <p:cNvPr id="4" name="Slide Number Placeholder 3"/>
          <p:cNvSpPr>
            <a:spLocks noGrp="1"/>
          </p:cNvSpPr>
          <p:nvPr>
            <p:ph type="sldNum" sz="quarter" idx="5"/>
          </p:nvPr>
        </p:nvSpPr>
        <p:spPr/>
        <p:txBody>
          <a:bodyPr/>
          <a:lstStyle/>
          <a:p>
            <a:fld id="{D904E4B9-18E0-4FE4-A312-57145A06BFCF}" type="slidenum">
              <a:rPr lang="en-US" smtClean="0"/>
              <a:t>3</a:t>
            </a:fld>
            <a:endParaRPr lang="en-US"/>
          </a:p>
        </p:txBody>
      </p:sp>
    </p:spTree>
    <p:extLst>
      <p:ext uri="{BB962C8B-B14F-4D97-AF65-F5344CB8AC3E}">
        <p14:creationId xmlns:p14="http://schemas.microsoft.com/office/powerpoint/2010/main" val="1598689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HD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During inspections, SQG inspectors have the opportunity to encourage organizations, facilities and individuals to fully utilize source reduction techniques in order to reduce risk to public health, safety, welfare and the environment. This is a key educational moment having a generators face-to-face attention and a critical component to the success of the P2 Program. </a:t>
            </a:r>
            <a:endParaRPr lang="en-US" dirty="0"/>
          </a:p>
        </p:txBody>
      </p:sp>
      <p:sp>
        <p:nvSpPr>
          <p:cNvPr id="4" name="Slide Number Placeholder 3"/>
          <p:cNvSpPr>
            <a:spLocks noGrp="1"/>
          </p:cNvSpPr>
          <p:nvPr>
            <p:ph type="sldNum" sz="quarter" idx="5"/>
          </p:nvPr>
        </p:nvSpPr>
        <p:spPr/>
        <p:txBody>
          <a:bodyPr/>
          <a:lstStyle/>
          <a:p>
            <a:fld id="{D904E4B9-18E0-4FE4-A312-57145A06BFCF}" type="slidenum">
              <a:rPr lang="en-US" smtClean="0"/>
              <a:t>4</a:t>
            </a:fld>
            <a:endParaRPr lang="en-US"/>
          </a:p>
        </p:txBody>
      </p:sp>
    </p:spTree>
    <p:extLst>
      <p:ext uri="{BB962C8B-B14F-4D97-AF65-F5344CB8AC3E}">
        <p14:creationId xmlns:p14="http://schemas.microsoft.com/office/powerpoint/2010/main" val="2843844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a:t>
            </a:r>
          </a:p>
          <a:p>
            <a:pPr marL="171450" indent="-171450">
              <a:buFontTx/>
              <a:buChar char="-"/>
            </a:pPr>
            <a:r>
              <a:rPr lang="en-US" dirty="0"/>
              <a:t>Elimination or reduction</a:t>
            </a:r>
          </a:p>
          <a:p>
            <a:pPr marL="171450" indent="-171450">
              <a:buFontTx/>
              <a:buChar char="-"/>
            </a:pPr>
            <a:r>
              <a:rPr lang="en-US" dirty="0"/>
              <a:t>Energy and water efficiency</a:t>
            </a:r>
          </a:p>
          <a:p>
            <a:pPr marL="171450" indent="-171450">
              <a:buFontTx/>
              <a:buChar char="-"/>
            </a:pPr>
            <a:r>
              <a:rPr lang="en-US" b="0" i="0" dirty="0">
                <a:solidFill>
                  <a:srgbClr val="333333"/>
                </a:solidFill>
                <a:effectLst/>
                <a:latin typeface="Roboto" panose="02000000000000000000" pitchFamily="2" charset="0"/>
              </a:rPr>
              <a:t>Environmentally Preferable Purchasing (EPP) is defined as the procurement of items that have minimized or reduced environmental effects. The purpose of EPP is to give preference to environmentally preferred products whenever possible</a:t>
            </a:r>
          </a:p>
          <a:p>
            <a:pPr marL="171450" indent="-171450">
              <a:buFontTx/>
              <a:buChar char="-"/>
            </a:pPr>
            <a:r>
              <a:rPr lang="en-US" b="0" i="0" dirty="0">
                <a:solidFill>
                  <a:srgbClr val="333333"/>
                </a:solidFill>
                <a:effectLst/>
                <a:latin typeface="Roboto" panose="02000000000000000000" pitchFamily="2" charset="0"/>
              </a:rPr>
              <a:t>Bulk of program is engagement and collaboration</a:t>
            </a:r>
          </a:p>
          <a:p>
            <a:pPr marL="171450" indent="-171450">
              <a:buFontTx/>
              <a:buChar char="-"/>
            </a:pPr>
            <a:r>
              <a:rPr lang="en-US" b="0" i="0" dirty="0">
                <a:solidFill>
                  <a:srgbClr val="333333"/>
                </a:solidFill>
                <a:effectLst/>
                <a:latin typeface="Roboto" panose="02000000000000000000" pitchFamily="2" charset="0"/>
              </a:rPr>
              <a:t>Make internship projects more technical with research</a:t>
            </a:r>
          </a:p>
          <a:p>
            <a:pPr marL="171450" indent="-171450">
              <a:buFontTx/>
              <a:buChar char="-"/>
            </a:pPr>
            <a:r>
              <a:rPr lang="en-US" b="0" i="0" dirty="0">
                <a:solidFill>
                  <a:srgbClr val="333333"/>
                </a:solidFill>
                <a:effectLst/>
                <a:latin typeface="Roboto" panose="02000000000000000000" pitchFamily="2" charset="0"/>
              </a:rPr>
              <a:t>P2 penalty offsetting with other programs, eventually re-do our own ordinance for HW</a:t>
            </a:r>
            <a:endParaRPr lang="en-US" dirty="0"/>
          </a:p>
        </p:txBody>
      </p:sp>
      <p:sp>
        <p:nvSpPr>
          <p:cNvPr id="4" name="Slide Number Placeholder 3"/>
          <p:cNvSpPr>
            <a:spLocks noGrp="1"/>
          </p:cNvSpPr>
          <p:nvPr>
            <p:ph type="sldNum" sz="quarter" idx="5"/>
          </p:nvPr>
        </p:nvSpPr>
        <p:spPr/>
        <p:txBody>
          <a:bodyPr/>
          <a:lstStyle/>
          <a:p>
            <a:fld id="{D904E4B9-18E0-4FE4-A312-57145A06BFCF}" type="slidenum">
              <a:rPr lang="en-US" smtClean="0"/>
              <a:t>5</a:t>
            </a:fld>
            <a:endParaRPr lang="en-US"/>
          </a:p>
        </p:txBody>
      </p:sp>
    </p:spTree>
    <p:extLst>
      <p:ext uri="{BB962C8B-B14F-4D97-AF65-F5344CB8AC3E}">
        <p14:creationId xmlns:p14="http://schemas.microsoft.com/office/powerpoint/2010/main" val="3454614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04E4B9-18E0-4FE4-A312-57145A06BFCF}" type="slidenum">
              <a:rPr lang="en-US" smtClean="0"/>
              <a:t>6</a:t>
            </a:fld>
            <a:endParaRPr lang="en-US"/>
          </a:p>
        </p:txBody>
      </p:sp>
    </p:spTree>
    <p:extLst>
      <p:ext uri="{BB962C8B-B14F-4D97-AF65-F5344CB8AC3E}">
        <p14:creationId xmlns:p14="http://schemas.microsoft.com/office/powerpoint/2010/main" val="739708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BTR notices every year</a:t>
            </a:r>
          </a:p>
          <a:p>
            <a:pPr marL="171450" indent="-171450">
              <a:buFontTx/>
              <a:buChar char="-"/>
            </a:pPr>
            <a:r>
              <a:rPr lang="en-US" dirty="0"/>
              <a:t>Update bottom section annually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Notify all businesses on the Assessment Roll and inform them of their legal responsibilities regarding proper waste management practices </a:t>
            </a:r>
            <a:r>
              <a:rPr lang="en-US" sz="1200" b="1" i="1" dirty="0">
                <a:effectLst/>
                <a:latin typeface="Calibri" panose="020F0502020204030204" pitchFamily="34" charset="0"/>
                <a:ea typeface="Times New Roman" panose="02020603050405020304" pitchFamily="18" charset="0"/>
                <a:cs typeface="Times New Roman" panose="02020603050405020304" pitchFamily="18" charset="0"/>
              </a:rPr>
              <a:t>including pollution prevention options and opportunities</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D904E4B9-18E0-4FE4-A312-57145A06BFCF}" type="slidenum">
              <a:rPr lang="en-US" smtClean="0"/>
              <a:t>7</a:t>
            </a:fld>
            <a:endParaRPr lang="en-US"/>
          </a:p>
        </p:txBody>
      </p:sp>
    </p:spTree>
    <p:extLst>
      <p:ext uri="{BB962C8B-B14F-4D97-AF65-F5344CB8AC3E}">
        <p14:creationId xmlns:p14="http://schemas.microsoft.com/office/powerpoint/2010/main" val="236053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a:t>
            </a:r>
          </a:p>
          <a:p>
            <a:r>
              <a:rPr lang="en-US" dirty="0"/>
              <a:t>- Bring additional material with us</a:t>
            </a:r>
          </a:p>
        </p:txBody>
      </p:sp>
      <p:sp>
        <p:nvSpPr>
          <p:cNvPr id="4" name="Slide Number Placeholder 3"/>
          <p:cNvSpPr>
            <a:spLocks noGrp="1"/>
          </p:cNvSpPr>
          <p:nvPr>
            <p:ph type="sldNum" sz="quarter" idx="5"/>
          </p:nvPr>
        </p:nvSpPr>
        <p:spPr/>
        <p:txBody>
          <a:bodyPr/>
          <a:lstStyle/>
          <a:p>
            <a:fld id="{D904E4B9-18E0-4FE4-A312-57145A06BFCF}" type="slidenum">
              <a:rPr lang="en-US" smtClean="0"/>
              <a:t>8</a:t>
            </a:fld>
            <a:endParaRPr lang="en-US"/>
          </a:p>
        </p:txBody>
      </p:sp>
    </p:spTree>
    <p:extLst>
      <p:ext uri="{BB962C8B-B14F-4D97-AF65-F5344CB8AC3E}">
        <p14:creationId xmlns:p14="http://schemas.microsoft.com/office/powerpoint/2010/main" val="775170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a:t>
            </a:r>
          </a:p>
          <a:p>
            <a:r>
              <a:rPr lang="en-US" dirty="0"/>
              <a:t>- Highlight the importance of networking/training</a:t>
            </a:r>
          </a:p>
        </p:txBody>
      </p:sp>
      <p:sp>
        <p:nvSpPr>
          <p:cNvPr id="4" name="Slide Number Placeholder 3"/>
          <p:cNvSpPr>
            <a:spLocks noGrp="1"/>
          </p:cNvSpPr>
          <p:nvPr>
            <p:ph type="sldNum" sz="quarter" idx="5"/>
          </p:nvPr>
        </p:nvSpPr>
        <p:spPr/>
        <p:txBody>
          <a:bodyPr/>
          <a:lstStyle/>
          <a:p>
            <a:fld id="{D904E4B9-18E0-4FE4-A312-57145A06BFCF}" type="slidenum">
              <a:rPr lang="en-US" smtClean="0"/>
              <a:t>9</a:t>
            </a:fld>
            <a:endParaRPr lang="en-US"/>
          </a:p>
        </p:txBody>
      </p:sp>
    </p:spTree>
    <p:extLst>
      <p:ext uri="{BB962C8B-B14F-4D97-AF65-F5344CB8AC3E}">
        <p14:creationId xmlns:p14="http://schemas.microsoft.com/office/powerpoint/2010/main" val="3676443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FBFC8-FAB9-5D54-C6C8-1ED6933383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4FD07F-C853-079E-99C1-7301E44054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00B342-6F3B-FB32-8768-BDCF5CAFE36F}"/>
              </a:ext>
            </a:extLst>
          </p:cNvPr>
          <p:cNvSpPr>
            <a:spLocks noGrp="1"/>
          </p:cNvSpPr>
          <p:nvPr>
            <p:ph type="dt" sz="half" idx="10"/>
          </p:nvPr>
        </p:nvSpPr>
        <p:spPr/>
        <p:txBody>
          <a:bodyPr/>
          <a:lstStyle/>
          <a:p>
            <a:fld id="{8DE8ECCE-69CD-414A-90FD-902500AB36EF}" type="datetimeFigureOut">
              <a:rPr lang="en-US" smtClean="0"/>
              <a:t>5/15/2023</a:t>
            </a:fld>
            <a:endParaRPr lang="en-US"/>
          </a:p>
        </p:txBody>
      </p:sp>
      <p:sp>
        <p:nvSpPr>
          <p:cNvPr id="5" name="Footer Placeholder 4">
            <a:extLst>
              <a:ext uri="{FF2B5EF4-FFF2-40B4-BE49-F238E27FC236}">
                <a16:creationId xmlns:a16="http://schemas.microsoft.com/office/drawing/2014/main" id="{B4CE7E5F-E791-95E1-F029-540FA71B3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04ADFF-5FDB-7458-1404-CFE2B73175AB}"/>
              </a:ext>
            </a:extLst>
          </p:cNvPr>
          <p:cNvSpPr>
            <a:spLocks noGrp="1"/>
          </p:cNvSpPr>
          <p:nvPr>
            <p:ph type="sldNum" sz="quarter" idx="12"/>
          </p:nvPr>
        </p:nvSpPr>
        <p:spPr/>
        <p:txBody>
          <a:bodyPr/>
          <a:lstStyle/>
          <a:p>
            <a:fld id="{8D4BA084-5265-4F09-8EEA-AA2F43B5D2A6}" type="slidenum">
              <a:rPr lang="en-US" smtClean="0"/>
              <a:t>‹#›</a:t>
            </a:fld>
            <a:endParaRPr lang="en-US"/>
          </a:p>
        </p:txBody>
      </p:sp>
    </p:spTree>
    <p:extLst>
      <p:ext uri="{BB962C8B-B14F-4D97-AF65-F5344CB8AC3E}">
        <p14:creationId xmlns:p14="http://schemas.microsoft.com/office/powerpoint/2010/main" val="1747138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FF2B9-E78C-8F30-75F6-978A0713E4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BE1C57-162F-BE00-18CE-45845DCD8C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6A9E58-7B26-FE39-6E8E-B9E5A17D4C8B}"/>
              </a:ext>
            </a:extLst>
          </p:cNvPr>
          <p:cNvSpPr>
            <a:spLocks noGrp="1"/>
          </p:cNvSpPr>
          <p:nvPr>
            <p:ph type="dt" sz="half" idx="10"/>
          </p:nvPr>
        </p:nvSpPr>
        <p:spPr/>
        <p:txBody>
          <a:bodyPr/>
          <a:lstStyle/>
          <a:p>
            <a:fld id="{8DE8ECCE-69CD-414A-90FD-902500AB36EF}" type="datetimeFigureOut">
              <a:rPr lang="en-US" smtClean="0"/>
              <a:t>5/15/2023</a:t>
            </a:fld>
            <a:endParaRPr lang="en-US"/>
          </a:p>
        </p:txBody>
      </p:sp>
      <p:sp>
        <p:nvSpPr>
          <p:cNvPr id="5" name="Footer Placeholder 4">
            <a:extLst>
              <a:ext uri="{FF2B5EF4-FFF2-40B4-BE49-F238E27FC236}">
                <a16:creationId xmlns:a16="http://schemas.microsoft.com/office/drawing/2014/main" id="{01E844D6-FE70-CFC1-949B-2DD06F9590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D34A5-DF00-2064-406E-A9057412A2C9}"/>
              </a:ext>
            </a:extLst>
          </p:cNvPr>
          <p:cNvSpPr>
            <a:spLocks noGrp="1"/>
          </p:cNvSpPr>
          <p:nvPr>
            <p:ph type="sldNum" sz="quarter" idx="12"/>
          </p:nvPr>
        </p:nvSpPr>
        <p:spPr/>
        <p:txBody>
          <a:bodyPr/>
          <a:lstStyle/>
          <a:p>
            <a:fld id="{8D4BA084-5265-4F09-8EEA-AA2F43B5D2A6}" type="slidenum">
              <a:rPr lang="en-US" smtClean="0"/>
              <a:t>‹#›</a:t>
            </a:fld>
            <a:endParaRPr lang="en-US"/>
          </a:p>
        </p:txBody>
      </p:sp>
    </p:spTree>
    <p:extLst>
      <p:ext uri="{BB962C8B-B14F-4D97-AF65-F5344CB8AC3E}">
        <p14:creationId xmlns:p14="http://schemas.microsoft.com/office/powerpoint/2010/main" val="2897250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DF68C6-A3FB-AFF1-424B-F6EDE4B5FC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8B1848-0AF2-1C11-0164-029335AB59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3635AF-6D23-7CAF-BE94-A0BFCDEDB937}"/>
              </a:ext>
            </a:extLst>
          </p:cNvPr>
          <p:cNvSpPr>
            <a:spLocks noGrp="1"/>
          </p:cNvSpPr>
          <p:nvPr>
            <p:ph type="dt" sz="half" idx="10"/>
          </p:nvPr>
        </p:nvSpPr>
        <p:spPr/>
        <p:txBody>
          <a:bodyPr/>
          <a:lstStyle/>
          <a:p>
            <a:fld id="{8DE8ECCE-69CD-414A-90FD-902500AB36EF}" type="datetimeFigureOut">
              <a:rPr lang="en-US" smtClean="0"/>
              <a:t>5/15/2023</a:t>
            </a:fld>
            <a:endParaRPr lang="en-US"/>
          </a:p>
        </p:txBody>
      </p:sp>
      <p:sp>
        <p:nvSpPr>
          <p:cNvPr id="5" name="Footer Placeholder 4">
            <a:extLst>
              <a:ext uri="{FF2B5EF4-FFF2-40B4-BE49-F238E27FC236}">
                <a16:creationId xmlns:a16="http://schemas.microsoft.com/office/drawing/2014/main" id="{51CF1931-2945-734C-DD3D-29AA508AE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E1E2B1-2FA9-7760-7BB6-CB3A1376BA6D}"/>
              </a:ext>
            </a:extLst>
          </p:cNvPr>
          <p:cNvSpPr>
            <a:spLocks noGrp="1"/>
          </p:cNvSpPr>
          <p:nvPr>
            <p:ph type="sldNum" sz="quarter" idx="12"/>
          </p:nvPr>
        </p:nvSpPr>
        <p:spPr/>
        <p:txBody>
          <a:bodyPr/>
          <a:lstStyle/>
          <a:p>
            <a:fld id="{8D4BA084-5265-4F09-8EEA-AA2F43B5D2A6}" type="slidenum">
              <a:rPr lang="en-US" smtClean="0"/>
              <a:t>‹#›</a:t>
            </a:fld>
            <a:endParaRPr lang="en-US"/>
          </a:p>
        </p:txBody>
      </p:sp>
    </p:spTree>
    <p:extLst>
      <p:ext uri="{BB962C8B-B14F-4D97-AF65-F5344CB8AC3E}">
        <p14:creationId xmlns:p14="http://schemas.microsoft.com/office/powerpoint/2010/main" val="3515087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F7EAC-2BD3-4388-0BC5-0659F78B67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2A0018-854B-EDF0-A54F-42BAC20CB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0B41B-8178-2E35-CD20-4BBEC28A1948}"/>
              </a:ext>
            </a:extLst>
          </p:cNvPr>
          <p:cNvSpPr>
            <a:spLocks noGrp="1"/>
          </p:cNvSpPr>
          <p:nvPr>
            <p:ph type="dt" sz="half" idx="10"/>
          </p:nvPr>
        </p:nvSpPr>
        <p:spPr/>
        <p:txBody>
          <a:bodyPr/>
          <a:lstStyle/>
          <a:p>
            <a:fld id="{8DE8ECCE-69CD-414A-90FD-902500AB36EF}" type="datetimeFigureOut">
              <a:rPr lang="en-US" smtClean="0"/>
              <a:t>5/15/2023</a:t>
            </a:fld>
            <a:endParaRPr lang="en-US"/>
          </a:p>
        </p:txBody>
      </p:sp>
      <p:sp>
        <p:nvSpPr>
          <p:cNvPr id="5" name="Footer Placeholder 4">
            <a:extLst>
              <a:ext uri="{FF2B5EF4-FFF2-40B4-BE49-F238E27FC236}">
                <a16:creationId xmlns:a16="http://schemas.microsoft.com/office/drawing/2014/main" id="{F3666C9B-9115-79AB-D187-EF06E9634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AAAD8-625A-FA33-5400-0D7D02722D4A}"/>
              </a:ext>
            </a:extLst>
          </p:cNvPr>
          <p:cNvSpPr>
            <a:spLocks noGrp="1"/>
          </p:cNvSpPr>
          <p:nvPr>
            <p:ph type="sldNum" sz="quarter" idx="12"/>
          </p:nvPr>
        </p:nvSpPr>
        <p:spPr/>
        <p:txBody>
          <a:bodyPr/>
          <a:lstStyle/>
          <a:p>
            <a:fld id="{8D4BA084-5265-4F09-8EEA-AA2F43B5D2A6}" type="slidenum">
              <a:rPr lang="en-US" smtClean="0"/>
              <a:t>‹#›</a:t>
            </a:fld>
            <a:endParaRPr lang="en-US"/>
          </a:p>
        </p:txBody>
      </p:sp>
    </p:spTree>
    <p:extLst>
      <p:ext uri="{BB962C8B-B14F-4D97-AF65-F5344CB8AC3E}">
        <p14:creationId xmlns:p14="http://schemas.microsoft.com/office/powerpoint/2010/main" val="530674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F793-3224-1630-2E4D-56019A4A87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42FCD3-AE9F-ADBE-5F9D-E959D914FD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7A5FE8-5C78-5DB7-A464-8B664FA9C209}"/>
              </a:ext>
            </a:extLst>
          </p:cNvPr>
          <p:cNvSpPr>
            <a:spLocks noGrp="1"/>
          </p:cNvSpPr>
          <p:nvPr>
            <p:ph type="dt" sz="half" idx="10"/>
          </p:nvPr>
        </p:nvSpPr>
        <p:spPr/>
        <p:txBody>
          <a:bodyPr/>
          <a:lstStyle/>
          <a:p>
            <a:fld id="{8DE8ECCE-69CD-414A-90FD-902500AB36EF}" type="datetimeFigureOut">
              <a:rPr lang="en-US" smtClean="0"/>
              <a:t>5/15/2023</a:t>
            </a:fld>
            <a:endParaRPr lang="en-US"/>
          </a:p>
        </p:txBody>
      </p:sp>
      <p:sp>
        <p:nvSpPr>
          <p:cNvPr id="5" name="Footer Placeholder 4">
            <a:extLst>
              <a:ext uri="{FF2B5EF4-FFF2-40B4-BE49-F238E27FC236}">
                <a16:creationId xmlns:a16="http://schemas.microsoft.com/office/drawing/2014/main" id="{2AD0B66B-6C02-0364-1D7B-07C541FFF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E426CF-A0C8-D9AE-E87C-18DA4C15F1FA}"/>
              </a:ext>
            </a:extLst>
          </p:cNvPr>
          <p:cNvSpPr>
            <a:spLocks noGrp="1"/>
          </p:cNvSpPr>
          <p:nvPr>
            <p:ph type="sldNum" sz="quarter" idx="12"/>
          </p:nvPr>
        </p:nvSpPr>
        <p:spPr/>
        <p:txBody>
          <a:bodyPr/>
          <a:lstStyle/>
          <a:p>
            <a:fld id="{8D4BA084-5265-4F09-8EEA-AA2F43B5D2A6}" type="slidenum">
              <a:rPr lang="en-US" smtClean="0"/>
              <a:t>‹#›</a:t>
            </a:fld>
            <a:endParaRPr lang="en-US"/>
          </a:p>
        </p:txBody>
      </p:sp>
    </p:spTree>
    <p:extLst>
      <p:ext uri="{BB962C8B-B14F-4D97-AF65-F5344CB8AC3E}">
        <p14:creationId xmlns:p14="http://schemas.microsoft.com/office/powerpoint/2010/main" val="3227510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4E80D-C380-BAF8-7ADA-A3B49744E2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516EC9-FC4E-0501-B1E8-84773C6599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367EFD-48F8-82C6-3CE6-540D9D6AA1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93E686-3257-D3EB-0145-B9503571903A}"/>
              </a:ext>
            </a:extLst>
          </p:cNvPr>
          <p:cNvSpPr>
            <a:spLocks noGrp="1"/>
          </p:cNvSpPr>
          <p:nvPr>
            <p:ph type="dt" sz="half" idx="10"/>
          </p:nvPr>
        </p:nvSpPr>
        <p:spPr/>
        <p:txBody>
          <a:bodyPr/>
          <a:lstStyle/>
          <a:p>
            <a:fld id="{8DE8ECCE-69CD-414A-90FD-902500AB36EF}" type="datetimeFigureOut">
              <a:rPr lang="en-US" smtClean="0"/>
              <a:t>5/15/2023</a:t>
            </a:fld>
            <a:endParaRPr lang="en-US"/>
          </a:p>
        </p:txBody>
      </p:sp>
      <p:sp>
        <p:nvSpPr>
          <p:cNvPr id="6" name="Footer Placeholder 5">
            <a:extLst>
              <a:ext uri="{FF2B5EF4-FFF2-40B4-BE49-F238E27FC236}">
                <a16:creationId xmlns:a16="http://schemas.microsoft.com/office/drawing/2014/main" id="{7E5D5A98-CEFA-19C4-FE37-4E0FFB2B36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7B2E25-9215-25C9-D649-696F8569A54F}"/>
              </a:ext>
            </a:extLst>
          </p:cNvPr>
          <p:cNvSpPr>
            <a:spLocks noGrp="1"/>
          </p:cNvSpPr>
          <p:nvPr>
            <p:ph type="sldNum" sz="quarter" idx="12"/>
          </p:nvPr>
        </p:nvSpPr>
        <p:spPr/>
        <p:txBody>
          <a:bodyPr/>
          <a:lstStyle/>
          <a:p>
            <a:fld id="{8D4BA084-5265-4F09-8EEA-AA2F43B5D2A6}" type="slidenum">
              <a:rPr lang="en-US" smtClean="0"/>
              <a:t>‹#›</a:t>
            </a:fld>
            <a:endParaRPr lang="en-US"/>
          </a:p>
        </p:txBody>
      </p:sp>
    </p:spTree>
    <p:extLst>
      <p:ext uri="{BB962C8B-B14F-4D97-AF65-F5344CB8AC3E}">
        <p14:creationId xmlns:p14="http://schemas.microsoft.com/office/powerpoint/2010/main" val="4012161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EA05F-4108-379B-0EDE-C3FA79F967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E8786D-185E-ED25-9BBF-B4D672A4F4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AA04A7-4A0E-4722-FE1C-06D53DBC7C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C068F9-8F75-00E0-B1F0-BCA8E00B07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7F101B-1F61-B1D3-9518-3021FA85BD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E3F034-98C5-BE23-632D-8F676EF3315C}"/>
              </a:ext>
            </a:extLst>
          </p:cNvPr>
          <p:cNvSpPr>
            <a:spLocks noGrp="1"/>
          </p:cNvSpPr>
          <p:nvPr>
            <p:ph type="dt" sz="half" idx="10"/>
          </p:nvPr>
        </p:nvSpPr>
        <p:spPr/>
        <p:txBody>
          <a:bodyPr/>
          <a:lstStyle/>
          <a:p>
            <a:fld id="{8DE8ECCE-69CD-414A-90FD-902500AB36EF}" type="datetimeFigureOut">
              <a:rPr lang="en-US" smtClean="0"/>
              <a:t>5/15/2023</a:t>
            </a:fld>
            <a:endParaRPr lang="en-US"/>
          </a:p>
        </p:txBody>
      </p:sp>
      <p:sp>
        <p:nvSpPr>
          <p:cNvPr id="8" name="Footer Placeholder 7">
            <a:extLst>
              <a:ext uri="{FF2B5EF4-FFF2-40B4-BE49-F238E27FC236}">
                <a16:creationId xmlns:a16="http://schemas.microsoft.com/office/drawing/2014/main" id="{1817ECB5-38F7-594D-8B09-EE0CD487C0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576C21-E6E8-EBB6-89A3-4616FA8B9D20}"/>
              </a:ext>
            </a:extLst>
          </p:cNvPr>
          <p:cNvSpPr>
            <a:spLocks noGrp="1"/>
          </p:cNvSpPr>
          <p:nvPr>
            <p:ph type="sldNum" sz="quarter" idx="12"/>
          </p:nvPr>
        </p:nvSpPr>
        <p:spPr/>
        <p:txBody>
          <a:bodyPr/>
          <a:lstStyle/>
          <a:p>
            <a:fld id="{8D4BA084-5265-4F09-8EEA-AA2F43B5D2A6}" type="slidenum">
              <a:rPr lang="en-US" smtClean="0"/>
              <a:t>‹#›</a:t>
            </a:fld>
            <a:endParaRPr lang="en-US"/>
          </a:p>
        </p:txBody>
      </p:sp>
    </p:spTree>
    <p:extLst>
      <p:ext uri="{BB962C8B-B14F-4D97-AF65-F5344CB8AC3E}">
        <p14:creationId xmlns:p14="http://schemas.microsoft.com/office/powerpoint/2010/main" val="711662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EA37-1B10-0F88-F700-105B00DCD8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BC3570-CDD8-0488-5E4E-57E27AD5AEFC}"/>
              </a:ext>
            </a:extLst>
          </p:cNvPr>
          <p:cNvSpPr>
            <a:spLocks noGrp="1"/>
          </p:cNvSpPr>
          <p:nvPr>
            <p:ph type="dt" sz="half" idx="10"/>
          </p:nvPr>
        </p:nvSpPr>
        <p:spPr/>
        <p:txBody>
          <a:bodyPr/>
          <a:lstStyle/>
          <a:p>
            <a:fld id="{8DE8ECCE-69CD-414A-90FD-902500AB36EF}" type="datetimeFigureOut">
              <a:rPr lang="en-US" smtClean="0"/>
              <a:t>5/15/2023</a:t>
            </a:fld>
            <a:endParaRPr lang="en-US"/>
          </a:p>
        </p:txBody>
      </p:sp>
      <p:sp>
        <p:nvSpPr>
          <p:cNvPr id="4" name="Footer Placeholder 3">
            <a:extLst>
              <a:ext uri="{FF2B5EF4-FFF2-40B4-BE49-F238E27FC236}">
                <a16:creationId xmlns:a16="http://schemas.microsoft.com/office/drawing/2014/main" id="{D76566FE-CCB9-33AC-0A51-CD5E4D3D49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B1CB8E-DA4F-6369-A6F3-5A943C6290ED}"/>
              </a:ext>
            </a:extLst>
          </p:cNvPr>
          <p:cNvSpPr>
            <a:spLocks noGrp="1"/>
          </p:cNvSpPr>
          <p:nvPr>
            <p:ph type="sldNum" sz="quarter" idx="12"/>
          </p:nvPr>
        </p:nvSpPr>
        <p:spPr/>
        <p:txBody>
          <a:bodyPr/>
          <a:lstStyle/>
          <a:p>
            <a:fld id="{8D4BA084-5265-4F09-8EEA-AA2F43B5D2A6}" type="slidenum">
              <a:rPr lang="en-US" smtClean="0"/>
              <a:t>‹#›</a:t>
            </a:fld>
            <a:endParaRPr lang="en-US"/>
          </a:p>
        </p:txBody>
      </p:sp>
    </p:spTree>
    <p:extLst>
      <p:ext uri="{BB962C8B-B14F-4D97-AF65-F5344CB8AC3E}">
        <p14:creationId xmlns:p14="http://schemas.microsoft.com/office/powerpoint/2010/main" val="3046134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630717-3E9B-B497-E4F4-F294740D632F}"/>
              </a:ext>
            </a:extLst>
          </p:cNvPr>
          <p:cNvSpPr>
            <a:spLocks noGrp="1"/>
          </p:cNvSpPr>
          <p:nvPr>
            <p:ph type="dt" sz="half" idx="10"/>
          </p:nvPr>
        </p:nvSpPr>
        <p:spPr/>
        <p:txBody>
          <a:bodyPr/>
          <a:lstStyle/>
          <a:p>
            <a:fld id="{8DE8ECCE-69CD-414A-90FD-902500AB36EF}" type="datetimeFigureOut">
              <a:rPr lang="en-US" smtClean="0"/>
              <a:t>5/15/2023</a:t>
            </a:fld>
            <a:endParaRPr lang="en-US"/>
          </a:p>
        </p:txBody>
      </p:sp>
      <p:sp>
        <p:nvSpPr>
          <p:cNvPr id="3" name="Footer Placeholder 2">
            <a:extLst>
              <a:ext uri="{FF2B5EF4-FFF2-40B4-BE49-F238E27FC236}">
                <a16:creationId xmlns:a16="http://schemas.microsoft.com/office/drawing/2014/main" id="{6BA07A21-E288-94B2-710B-6678E14CB9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9FFEE1-117A-92F9-6BC5-6605166196C9}"/>
              </a:ext>
            </a:extLst>
          </p:cNvPr>
          <p:cNvSpPr>
            <a:spLocks noGrp="1"/>
          </p:cNvSpPr>
          <p:nvPr>
            <p:ph type="sldNum" sz="quarter" idx="12"/>
          </p:nvPr>
        </p:nvSpPr>
        <p:spPr/>
        <p:txBody>
          <a:bodyPr/>
          <a:lstStyle/>
          <a:p>
            <a:fld id="{8D4BA084-5265-4F09-8EEA-AA2F43B5D2A6}" type="slidenum">
              <a:rPr lang="en-US" smtClean="0"/>
              <a:t>‹#›</a:t>
            </a:fld>
            <a:endParaRPr lang="en-US"/>
          </a:p>
        </p:txBody>
      </p:sp>
    </p:spTree>
    <p:extLst>
      <p:ext uri="{BB962C8B-B14F-4D97-AF65-F5344CB8AC3E}">
        <p14:creationId xmlns:p14="http://schemas.microsoft.com/office/powerpoint/2010/main" val="2069064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AF38E-9B53-BFF2-5112-E6C0369DD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AFE0AC-27DF-30C7-2BC4-6E62BB7C55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220A56-9EA3-5B37-1068-13B14E719A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B9B763-0E8B-DE64-6E83-936B8E82D399}"/>
              </a:ext>
            </a:extLst>
          </p:cNvPr>
          <p:cNvSpPr>
            <a:spLocks noGrp="1"/>
          </p:cNvSpPr>
          <p:nvPr>
            <p:ph type="dt" sz="half" idx="10"/>
          </p:nvPr>
        </p:nvSpPr>
        <p:spPr/>
        <p:txBody>
          <a:bodyPr/>
          <a:lstStyle/>
          <a:p>
            <a:fld id="{8DE8ECCE-69CD-414A-90FD-902500AB36EF}" type="datetimeFigureOut">
              <a:rPr lang="en-US" smtClean="0"/>
              <a:t>5/15/2023</a:t>
            </a:fld>
            <a:endParaRPr lang="en-US"/>
          </a:p>
        </p:txBody>
      </p:sp>
      <p:sp>
        <p:nvSpPr>
          <p:cNvPr id="6" name="Footer Placeholder 5">
            <a:extLst>
              <a:ext uri="{FF2B5EF4-FFF2-40B4-BE49-F238E27FC236}">
                <a16:creationId xmlns:a16="http://schemas.microsoft.com/office/drawing/2014/main" id="{1A634B49-4E34-806B-4036-EAC9803003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71D75A-9F64-6F79-3228-3FC3B69EFE83}"/>
              </a:ext>
            </a:extLst>
          </p:cNvPr>
          <p:cNvSpPr>
            <a:spLocks noGrp="1"/>
          </p:cNvSpPr>
          <p:nvPr>
            <p:ph type="sldNum" sz="quarter" idx="12"/>
          </p:nvPr>
        </p:nvSpPr>
        <p:spPr/>
        <p:txBody>
          <a:bodyPr/>
          <a:lstStyle/>
          <a:p>
            <a:fld id="{8D4BA084-5265-4F09-8EEA-AA2F43B5D2A6}" type="slidenum">
              <a:rPr lang="en-US" smtClean="0"/>
              <a:t>‹#›</a:t>
            </a:fld>
            <a:endParaRPr lang="en-US"/>
          </a:p>
        </p:txBody>
      </p:sp>
    </p:spTree>
    <p:extLst>
      <p:ext uri="{BB962C8B-B14F-4D97-AF65-F5344CB8AC3E}">
        <p14:creationId xmlns:p14="http://schemas.microsoft.com/office/powerpoint/2010/main" val="2653744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02362-8AD5-2F59-1C55-2AC25B1F6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213193-31E1-B889-EE99-6159D4EB81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BB1E89-5871-5452-3CD1-4AF0A0DBD6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B5FC6F-AB65-36AB-C623-BB31D8A01679}"/>
              </a:ext>
            </a:extLst>
          </p:cNvPr>
          <p:cNvSpPr>
            <a:spLocks noGrp="1"/>
          </p:cNvSpPr>
          <p:nvPr>
            <p:ph type="dt" sz="half" idx="10"/>
          </p:nvPr>
        </p:nvSpPr>
        <p:spPr/>
        <p:txBody>
          <a:bodyPr/>
          <a:lstStyle/>
          <a:p>
            <a:fld id="{8DE8ECCE-69CD-414A-90FD-902500AB36EF}" type="datetimeFigureOut">
              <a:rPr lang="en-US" smtClean="0"/>
              <a:t>5/15/2023</a:t>
            </a:fld>
            <a:endParaRPr lang="en-US"/>
          </a:p>
        </p:txBody>
      </p:sp>
      <p:sp>
        <p:nvSpPr>
          <p:cNvPr id="6" name="Footer Placeholder 5">
            <a:extLst>
              <a:ext uri="{FF2B5EF4-FFF2-40B4-BE49-F238E27FC236}">
                <a16:creationId xmlns:a16="http://schemas.microsoft.com/office/drawing/2014/main" id="{2ED24DD2-9233-E898-16B2-3F05872835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E4D8B7-DC04-BC21-B3DA-66E7C205BED5}"/>
              </a:ext>
            </a:extLst>
          </p:cNvPr>
          <p:cNvSpPr>
            <a:spLocks noGrp="1"/>
          </p:cNvSpPr>
          <p:nvPr>
            <p:ph type="sldNum" sz="quarter" idx="12"/>
          </p:nvPr>
        </p:nvSpPr>
        <p:spPr/>
        <p:txBody>
          <a:bodyPr/>
          <a:lstStyle/>
          <a:p>
            <a:fld id="{8D4BA084-5265-4F09-8EEA-AA2F43B5D2A6}" type="slidenum">
              <a:rPr lang="en-US" smtClean="0"/>
              <a:t>‹#›</a:t>
            </a:fld>
            <a:endParaRPr lang="en-US"/>
          </a:p>
        </p:txBody>
      </p:sp>
    </p:spTree>
    <p:extLst>
      <p:ext uri="{BB962C8B-B14F-4D97-AF65-F5344CB8AC3E}">
        <p14:creationId xmlns:p14="http://schemas.microsoft.com/office/powerpoint/2010/main" val="1012606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708E12-9FC9-214E-8EE3-FAEAF5A114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0B07E2-1452-ACB7-1AD0-EF9BEADB04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4AF05-F9C8-59B5-CCC8-19FBEE4F74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E8ECCE-69CD-414A-90FD-902500AB36EF}" type="datetimeFigureOut">
              <a:rPr lang="en-US" smtClean="0"/>
              <a:t>5/15/2023</a:t>
            </a:fld>
            <a:endParaRPr lang="en-US"/>
          </a:p>
        </p:txBody>
      </p:sp>
      <p:sp>
        <p:nvSpPr>
          <p:cNvPr id="5" name="Footer Placeholder 4">
            <a:extLst>
              <a:ext uri="{FF2B5EF4-FFF2-40B4-BE49-F238E27FC236}">
                <a16:creationId xmlns:a16="http://schemas.microsoft.com/office/drawing/2014/main" id="{7BDC7CA9-BAE9-6812-9DA2-719A344AA2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107E95-B5FC-F5DB-1845-F4C8A40956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4BA084-5265-4F09-8EEA-AA2F43B5D2A6}" type="slidenum">
              <a:rPr lang="en-US" smtClean="0"/>
              <a:t>‹#›</a:t>
            </a:fld>
            <a:endParaRPr lang="en-US"/>
          </a:p>
        </p:txBody>
      </p:sp>
    </p:spTree>
    <p:extLst>
      <p:ext uri="{BB962C8B-B14F-4D97-AF65-F5344CB8AC3E}">
        <p14:creationId xmlns:p14="http://schemas.microsoft.com/office/powerpoint/2010/main" val="4150294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experience.arcgis.com/experience/cf1afc9d2d5a476eb94ffd0f0d93ddbc/page/Hom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2.jpe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cid:image006.jpg@01D83233.2B51C650"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vrbFclUh_BY?feature=oembed" TargetMode="External"/><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cid:image001.jpg@01D8E2DC.2753DE8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https://enviro.epa.gov/facts/tri/p2_style/p2_hierarchy.png" TargetMode="Externa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4.sv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4FDBE2-32F7-4AC4-A40C-C51C65B1D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c 13">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1E9381-CCCF-3CD3-8AAF-E65D2B05CADD}"/>
              </a:ext>
            </a:extLst>
          </p:cNvPr>
          <p:cNvSpPr>
            <a:spLocks noGrp="1"/>
          </p:cNvSpPr>
          <p:nvPr>
            <p:ph type="ctrTitle"/>
          </p:nvPr>
        </p:nvSpPr>
        <p:spPr>
          <a:xfrm>
            <a:off x="892817" y="1370171"/>
            <a:ext cx="4425551" cy="2387600"/>
          </a:xfrm>
        </p:spPr>
        <p:txBody>
          <a:bodyPr>
            <a:normAutofit/>
          </a:bodyPr>
          <a:lstStyle/>
          <a:p>
            <a:pPr algn="l"/>
            <a:r>
              <a:rPr lang="en-US" sz="5100">
                <a:solidFill>
                  <a:srgbClr val="FFFFFF"/>
                </a:solidFill>
              </a:rPr>
              <a:t>Pollution Prevention (P2) </a:t>
            </a:r>
            <a:br>
              <a:rPr lang="en-US" sz="5100">
                <a:solidFill>
                  <a:srgbClr val="FFFFFF"/>
                </a:solidFill>
              </a:rPr>
            </a:br>
            <a:r>
              <a:rPr lang="en-US" sz="5100">
                <a:solidFill>
                  <a:srgbClr val="FFFFFF"/>
                </a:solidFill>
              </a:rPr>
              <a:t>Strategies </a:t>
            </a:r>
          </a:p>
        </p:txBody>
      </p:sp>
      <p:sp>
        <p:nvSpPr>
          <p:cNvPr id="3" name="Subtitle 2">
            <a:extLst>
              <a:ext uri="{FF2B5EF4-FFF2-40B4-BE49-F238E27FC236}">
                <a16:creationId xmlns:a16="http://schemas.microsoft.com/office/drawing/2014/main" id="{DBDB1D63-2B01-3BC1-1118-D90857D60498}"/>
              </a:ext>
            </a:extLst>
          </p:cNvPr>
          <p:cNvSpPr>
            <a:spLocks noGrp="1"/>
          </p:cNvSpPr>
          <p:nvPr>
            <p:ph type="subTitle" idx="1"/>
          </p:nvPr>
        </p:nvSpPr>
        <p:spPr>
          <a:xfrm>
            <a:off x="892817" y="3849845"/>
            <a:ext cx="5018456" cy="1881751"/>
          </a:xfrm>
        </p:spPr>
        <p:txBody>
          <a:bodyPr>
            <a:normAutofit/>
          </a:bodyPr>
          <a:lstStyle/>
          <a:p>
            <a:pPr algn="l"/>
            <a:r>
              <a:rPr lang="en-US" sz="1800" dirty="0">
                <a:solidFill>
                  <a:srgbClr val="FFFFFF"/>
                </a:solidFill>
              </a:rPr>
              <a:t>Orange County Environmental Protection Division’s (OCEPD) Approach Over the Years</a:t>
            </a:r>
          </a:p>
          <a:p>
            <a:pPr algn="l"/>
            <a:endParaRPr lang="en-US" sz="1700" dirty="0">
              <a:solidFill>
                <a:srgbClr val="FFFFFF"/>
              </a:solidFill>
            </a:endParaRPr>
          </a:p>
          <a:p>
            <a:pPr algn="l"/>
            <a:r>
              <a:rPr lang="en-US" sz="1600" dirty="0">
                <a:solidFill>
                  <a:srgbClr val="FFFFFF"/>
                </a:solidFill>
              </a:rPr>
              <a:t>Helena Dacenay, Program Supervisor, OCEPD </a:t>
            </a:r>
          </a:p>
          <a:p>
            <a:pPr algn="l"/>
            <a:r>
              <a:rPr lang="en-US" sz="1600" dirty="0">
                <a:solidFill>
                  <a:srgbClr val="FFFFFF"/>
                </a:solidFill>
              </a:rPr>
              <a:t>Aimee Krivan, P2 Coordinator, OCEPD</a:t>
            </a:r>
          </a:p>
        </p:txBody>
      </p:sp>
      <p:sp>
        <p:nvSpPr>
          <p:cNvPr id="16" name="Oval 15">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5976" y="2130090"/>
            <a:ext cx="457824" cy="4454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1156773-3FB3-46D9-9F87-821287404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3872" y="3116072"/>
            <a:ext cx="4378128" cy="3741928"/>
          </a:xfrm>
          <a:custGeom>
            <a:avLst/>
            <a:gdLst>
              <a:gd name="connsiteX0" fmla="*/ 2605183 w 4378128"/>
              <a:gd name="connsiteY0" fmla="*/ 0 h 3741928"/>
              <a:gd name="connsiteX1" fmla="*/ 4262321 w 4378128"/>
              <a:gd name="connsiteY1" fmla="*/ 594897 h 3741928"/>
              <a:gd name="connsiteX2" fmla="*/ 4378128 w 4378128"/>
              <a:gd name="connsiteY2" fmla="*/ 700149 h 3741928"/>
              <a:gd name="connsiteX3" fmla="*/ 4378128 w 4378128"/>
              <a:gd name="connsiteY3" fmla="*/ 3741928 h 3741928"/>
              <a:gd name="connsiteX4" fmla="*/ 263831 w 4378128"/>
              <a:gd name="connsiteY4" fmla="*/ 3741928 h 3741928"/>
              <a:gd name="connsiteX5" fmla="*/ 204729 w 4378128"/>
              <a:gd name="connsiteY5" fmla="*/ 3619238 h 3741928"/>
              <a:gd name="connsiteX6" fmla="*/ 0 w 4378128"/>
              <a:gd name="connsiteY6" fmla="*/ 2605183 h 3741928"/>
              <a:gd name="connsiteX7" fmla="*/ 2605183 w 4378128"/>
              <a:gd name="connsiteY7" fmla="*/ 0 h 374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8128" h="3741928">
                <a:moveTo>
                  <a:pt x="2605183" y="0"/>
                </a:moveTo>
                <a:cubicBezTo>
                  <a:pt x="3234659" y="0"/>
                  <a:pt x="3811992" y="223253"/>
                  <a:pt x="4262321" y="594897"/>
                </a:cubicBezTo>
                <a:lnTo>
                  <a:pt x="4378128" y="700149"/>
                </a:lnTo>
                <a:lnTo>
                  <a:pt x="4378128" y="3741928"/>
                </a:lnTo>
                <a:lnTo>
                  <a:pt x="263831" y="3741928"/>
                </a:lnTo>
                <a:lnTo>
                  <a:pt x="204729" y="3619238"/>
                </a:lnTo>
                <a:cubicBezTo>
                  <a:pt x="72899" y="3307558"/>
                  <a:pt x="0" y="2964884"/>
                  <a:pt x="0" y="2605183"/>
                </a:cubicBezTo>
                <a:cubicBezTo>
                  <a:pt x="0" y="1166380"/>
                  <a:pt x="1166380" y="0"/>
                  <a:pt x="260518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8EA24D0-C854-4AA8-B8FD-D252660D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9731" y="1"/>
            <a:ext cx="4208478" cy="3678281"/>
          </a:xfrm>
          <a:custGeom>
            <a:avLst/>
            <a:gdLst>
              <a:gd name="connsiteX0" fmla="*/ 711074 w 4208478"/>
              <a:gd name="connsiteY0" fmla="*/ 0 h 3678281"/>
              <a:gd name="connsiteX1" fmla="*/ 3497404 w 4208478"/>
              <a:gd name="connsiteY1" fmla="*/ 0 h 3678281"/>
              <a:gd name="connsiteX2" fmla="*/ 3592161 w 4208478"/>
              <a:gd name="connsiteY2" fmla="*/ 86120 h 3678281"/>
              <a:gd name="connsiteX3" fmla="*/ 4208478 w 4208478"/>
              <a:gd name="connsiteY3" fmla="*/ 1574042 h 3678281"/>
              <a:gd name="connsiteX4" fmla="*/ 2104239 w 4208478"/>
              <a:gd name="connsiteY4" fmla="*/ 3678281 h 3678281"/>
              <a:gd name="connsiteX5" fmla="*/ 0 w 4208478"/>
              <a:gd name="connsiteY5" fmla="*/ 1574042 h 3678281"/>
              <a:gd name="connsiteX6" fmla="*/ 616318 w 4208478"/>
              <a:gd name="connsiteY6" fmla="*/ 86120 h 367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78" h="3678281">
                <a:moveTo>
                  <a:pt x="711074" y="0"/>
                </a:moveTo>
                <a:lnTo>
                  <a:pt x="3497404" y="0"/>
                </a:lnTo>
                <a:lnTo>
                  <a:pt x="3592161" y="86120"/>
                </a:lnTo>
                <a:cubicBezTo>
                  <a:pt x="3972953" y="466913"/>
                  <a:pt x="4208478" y="992973"/>
                  <a:pt x="4208478" y="1574042"/>
                </a:cubicBezTo>
                <a:cubicBezTo>
                  <a:pt x="4208478" y="2736181"/>
                  <a:pt x="3266378" y="3678281"/>
                  <a:pt x="2104239" y="3678281"/>
                </a:cubicBezTo>
                <a:cubicBezTo>
                  <a:pt x="942100" y="3678281"/>
                  <a:pt x="0" y="2736181"/>
                  <a:pt x="0" y="1574042"/>
                </a:cubicBezTo>
                <a:cubicBezTo>
                  <a:pt x="0" y="992973"/>
                  <a:pt x="235525" y="466913"/>
                  <a:pt x="616318" y="861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Logo&#10;&#10;Description automatically generated">
            <a:extLst>
              <a:ext uri="{FF2B5EF4-FFF2-40B4-BE49-F238E27FC236}">
                <a16:creationId xmlns:a16="http://schemas.microsoft.com/office/drawing/2014/main" id="{790FF3B0-AA71-0426-B38F-47CE31B27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5075" y="270180"/>
            <a:ext cx="2397789" cy="2709367"/>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pic>
        <p:nvPicPr>
          <p:cNvPr id="4" name="Picture 3">
            <a:extLst>
              <a:ext uri="{FF2B5EF4-FFF2-40B4-BE49-F238E27FC236}">
                <a16:creationId xmlns:a16="http://schemas.microsoft.com/office/drawing/2014/main" id="{BA48C3F8-3927-D955-0C89-AC332D2B1C76}"/>
              </a:ext>
            </a:extLst>
          </p:cNvPr>
          <p:cNvPicPr>
            <a:picLocks noChangeAspect="1"/>
          </p:cNvPicPr>
          <p:nvPr/>
        </p:nvPicPr>
        <p:blipFill>
          <a:blip r:embed="rId4"/>
          <a:stretch>
            <a:fillRect/>
          </a:stretch>
        </p:blipFill>
        <p:spPr>
          <a:xfrm>
            <a:off x="8777125" y="3849845"/>
            <a:ext cx="2865445" cy="2865445"/>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spTree>
    <p:extLst>
      <p:ext uri="{BB962C8B-B14F-4D97-AF65-F5344CB8AC3E}">
        <p14:creationId xmlns:p14="http://schemas.microsoft.com/office/powerpoint/2010/main" val="1025331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2">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914C4-FAE7-B76D-50F6-D2A6459EC37B}"/>
              </a:ext>
            </a:extLst>
          </p:cNvPr>
          <p:cNvSpPr>
            <a:spLocks noGrp="1"/>
          </p:cNvSpPr>
          <p:nvPr>
            <p:ph type="title"/>
          </p:nvPr>
        </p:nvSpPr>
        <p:spPr>
          <a:xfrm>
            <a:off x="838201" y="345810"/>
            <a:ext cx="5120561" cy="1325563"/>
          </a:xfrm>
        </p:spPr>
        <p:txBody>
          <a:bodyPr>
            <a:normAutofit/>
          </a:bodyPr>
          <a:lstStyle/>
          <a:p>
            <a:r>
              <a:rPr lang="en-US"/>
              <a:t>Engagement</a:t>
            </a:r>
            <a:endParaRPr lang="en-US" dirty="0"/>
          </a:p>
        </p:txBody>
      </p:sp>
      <p:sp>
        <p:nvSpPr>
          <p:cNvPr id="3" name="Content Placeholder 2">
            <a:extLst>
              <a:ext uri="{FF2B5EF4-FFF2-40B4-BE49-F238E27FC236}">
                <a16:creationId xmlns:a16="http://schemas.microsoft.com/office/drawing/2014/main" id="{17EB8911-41B0-C6D5-4B80-CC05126DC587}"/>
              </a:ext>
            </a:extLst>
          </p:cNvPr>
          <p:cNvSpPr>
            <a:spLocks noGrp="1"/>
          </p:cNvSpPr>
          <p:nvPr>
            <p:ph idx="1"/>
          </p:nvPr>
        </p:nvSpPr>
        <p:spPr>
          <a:xfrm>
            <a:off x="838201" y="1825625"/>
            <a:ext cx="5092194" cy="4351338"/>
          </a:xfrm>
        </p:spPr>
        <p:txBody>
          <a:bodyPr>
            <a:normAutofit lnSpcReduction="10000"/>
          </a:bodyPr>
          <a:lstStyle/>
          <a:p>
            <a:r>
              <a:rPr lang="en-US" dirty="0"/>
              <a:t>UCF School of Environmental Studies</a:t>
            </a:r>
          </a:p>
          <a:p>
            <a:r>
              <a:rPr lang="en-US" dirty="0"/>
              <a:t>FEHA Annual Education Meeting</a:t>
            </a:r>
          </a:p>
          <a:p>
            <a:r>
              <a:rPr lang="en-US" dirty="0"/>
              <a:t>Florida Swimming Pool Association (FSPA)- Everything Under the Sun Pool Expo</a:t>
            </a:r>
          </a:p>
          <a:p>
            <a:r>
              <a:rPr lang="en-US" dirty="0"/>
              <a:t>Hosting virtual and in-person trainings to County Employees</a:t>
            </a:r>
          </a:p>
          <a:p>
            <a:r>
              <a:rPr lang="en-US" dirty="0" err="1"/>
              <a:t>EcoMap</a:t>
            </a:r>
            <a:endParaRPr lang="en-US" dirty="0"/>
          </a:p>
          <a:p>
            <a:pPr lvl="1"/>
            <a:r>
              <a:rPr lang="en-US" sz="1600" dirty="0">
                <a:hlinkClick r:id="rId3"/>
              </a:rPr>
              <a:t>https://experience.arcgis.com/experience/cf1afc9d2d5a476eb94ffd0f0d93ddbc/page/Home/</a:t>
            </a:r>
            <a:r>
              <a:rPr lang="en-US" sz="1600" dirty="0"/>
              <a:t>  </a:t>
            </a:r>
          </a:p>
          <a:p>
            <a:endParaRPr lang="en-US" dirty="0"/>
          </a:p>
        </p:txBody>
      </p:sp>
      <p:sp>
        <p:nvSpPr>
          <p:cNvPr id="1035" name="Oval 103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6" name="Picture 2" descr="No alt text provided for this image">
            <a:extLst>
              <a:ext uri="{FF2B5EF4-FFF2-40B4-BE49-F238E27FC236}">
                <a16:creationId xmlns:a16="http://schemas.microsoft.com/office/drawing/2014/main" id="{4D3AA702-9AE1-BA59-6C1C-6A798A2E0F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185" r="-3" b="17617"/>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1037" name="Arc 103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28" name="Picture 4" descr="No alt text provided for this image">
            <a:extLst>
              <a:ext uri="{FF2B5EF4-FFF2-40B4-BE49-F238E27FC236}">
                <a16:creationId xmlns:a16="http://schemas.microsoft.com/office/drawing/2014/main" id="{49D5EAC7-957D-94F7-5F31-0CF8CD9915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710" b="30188"/>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47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ircle(in)">
                                      <p:cBhvr>
                                        <p:cTn id="19" dur="2000"/>
                                        <p:tgtEl>
                                          <p:spTgt spid="3">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wipe(down)">
                                      <p:cBhvr>
                                        <p:cTn id="27" dur="580">
                                          <p:stCondLst>
                                            <p:cond delay="0"/>
                                          </p:stCondLst>
                                        </p:cTn>
                                        <p:tgtEl>
                                          <p:spTgt spid="1028"/>
                                        </p:tgtEl>
                                      </p:cBhvr>
                                    </p:animEffect>
                                    <p:anim calcmode="lin" valueType="num">
                                      <p:cBhvr>
                                        <p:cTn id="28"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33" dur="26">
                                          <p:stCondLst>
                                            <p:cond delay="650"/>
                                          </p:stCondLst>
                                        </p:cTn>
                                        <p:tgtEl>
                                          <p:spTgt spid="1028"/>
                                        </p:tgtEl>
                                      </p:cBhvr>
                                      <p:to x="100000" y="60000"/>
                                    </p:animScale>
                                    <p:animScale>
                                      <p:cBhvr>
                                        <p:cTn id="34" dur="166" decel="50000">
                                          <p:stCondLst>
                                            <p:cond delay="676"/>
                                          </p:stCondLst>
                                        </p:cTn>
                                        <p:tgtEl>
                                          <p:spTgt spid="1028"/>
                                        </p:tgtEl>
                                      </p:cBhvr>
                                      <p:to x="100000" y="100000"/>
                                    </p:animScale>
                                    <p:animScale>
                                      <p:cBhvr>
                                        <p:cTn id="35" dur="26">
                                          <p:stCondLst>
                                            <p:cond delay="1312"/>
                                          </p:stCondLst>
                                        </p:cTn>
                                        <p:tgtEl>
                                          <p:spTgt spid="1028"/>
                                        </p:tgtEl>
                                      </p:cBhvr>
                                      <p:to x="100000" y="80000"/>
                                    </p:animScale>
                                    <p:animScale>
                                      <p:cBhvr>
                                        <p:cTn id="36" dur="166" decel="50000">
                                          <p:stCondLst>
                                            <p:cond delay="1338"/>
                                          </p:stCondLst>
                                        </p:cTn>
                                        <p:tgtEl>
                                          <p:spTgt spid="1028"/>
                                        </p:tgtEl>
                                      </p:cBhvr>
                                      <p:to x="100000" y="100000"/>
                                    </p:animScale>
                                    <p:animScale>
                                      <p:cBhvr>
                                        <p:cTn id="37" dur="26">
                                          <p:stCondLst>
                                            <p:cond delay="1642"/>
                                          </p:stCondLst>
                                        </p:cTn>
                                        <p:tgtEl>
                                          <p:spTgt spid="1028"/>
                                        </p:tgtEl>
                                      </p:cBhvr>
                                      <p:to x="100000" y="90000"/>
                                    </p:animScale>
                                    <p:animScale>
                                      <p:cBhvr>
                                        <p:cTn id="38" dur="166" decel="50000">
                                          <p:stCondLst>
                                            <p:cond delay="1668"/>
                                          </p:stCondLst>
                                        </p:cTn>
                                        <p:tgtEl>
                                          <p:spTgt spid="1028"/>
                                        </p:tgtEl>
                                      </p:cBhvr>
                                      <p:to x="100000" y="100000"/>
                                    </p:animScale>
                                    <p:animScale>
                                      <p:cBhvr>
                                        <p:cTn id="39" dur="26">
                                          <p:stCondLst>
                                            <p:cond delay="1808"/>
                                          </p:stCondLst>
                                        </p:cTn>
                                        <p:tgtEl>
                                          <p:spTgt spid="1028"/>
                                        </p:tgtEl>
                                      </p:cBhvr>
                                      <p:to x="100000" y="95000"/>
                                    </p:animScale>
                                    <p:animScale>
                                      <p:cBhvr>
                                        <p:cTn id="40" dur="166" decel="50000">
                                          <p:stCondLst>
                                            <p:cond delay="1834"/>
                                          </p:stCondLst>
                                        </p:cTn>
                                        <p:tgtEl>
                                          <p:spTgt spid="1028"/>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wipe(down)">
                                      <p:cBhvr>
                                        <p:cTn id="43" dur="580">
                                          <p:stCondLst>
                                            <p:cond delay="0"/>
                                          </p:stCondLst>
                                        </p:cTn>
                                        <p:tgtEl>
                                          <p:spTgt spid="1026"/>
                                        </p:tgtEl>
                                      </p:cBhvr>
                                    </p:animEffect>
                                    <p:anim calcmode="lin" valueType="num">
                                      <p:cBhvr>
                                        <p:cTn id="44"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49" dur="26">
                                          <p:stCondLst>
                                            <p:cond delay="650"/>
                                          </p:stCondLst>
                                        </p:cTn>
                                        <p:tgtEl>
                                          <p:spTgt spid="1026"/>
                                        </p:tgtEl>
                                      </p:cBhvr>
                                      <p:to x="100000" y="60000"/>
                                    </p:animScale>
                                    <p:animScale>
                                      <p:cBhvr>
                                        <p:cTn id="50" dur="166" decel="50000">
                                          <p:stCondLst>
                                            <p:cond delay="676"/>
                                          </p:stCondLst>
                                        </p:cTn>
                                        <p:tgtEl>
                                          <p:spTgt spid="1026"/>
                                        </p:tgtEl>
                                      </p:cBhvr>
                                      <p:to x="100000" y="100000"/>
                                    </p:animScale>
                                    <p:animScale>
                                      <p:cBhvr>
                                        <p:cTn id="51" dur="26">
                                          <p:stCondLst>
                                            <p:cond delay="1312"/>
                                          </p:stCondLst>
                                        </p:cTn>
                                        <p:tgtEl>
                                          <p:spTgt spid="1026"/>
                                        </p:tgtEl>
                                      </p:cBhvr>
                                      <p:to x="100000" y="80000"/>
                                    </p:animScale>
                                    <p:animScale>
                                      <p:cBhvr>
                                        <p:cTn id="52" dur="166" decel="50000">
                                          <p:stCondLst>
                                            <p:cond delay="1338"/>
                                          </p:stCondLst>
                                        </p:cTn>
                                        <p:tgtEl>
                                          <p:spTgt spid="1026"/>
                                        </p:tgtEl>
                                      </p:cBhvr>
                                      <p:to x="100000" y="100000"/>
                                    </p:animScale>
                                    <p:animScale>
                                      <p:cBhvr>
                                        <p:cTn id="53" dur="26">
                                          <p:stCondLst>
                                            <p:cond delay="1642"/>
                                          </p:stCondLst>
                                        </p:cTn>
                                        <p:tgtEl>
                                          <p:spTgt spid="1026"/>
                                        </p:tgtEl>
                                      </p:cBhvr>
                                      <p:to x="100000" y="90000"/>
                                    </p:animScale>
                                    <p:animScale>
                                      <p:cBhvr>
                                        <p:cTn id="54" dur="166" decel="50000">
                                          <p:stCondLst>
                                            <p:cond delay="1668"/>
                                          </p:stCondLst>
                                        </p:cTn>
                                        <p:tgtEl>
                                          <p:spTgt spid="1026"/>
                                        </p:tgtEl>
                                      </p:cBhvr>
                                      <p:to x="100000" y="100000"/>
                                    </p:animScale>
                                    <p:animScale>
                                      <p:cBhvr>
                                        <p:cTn id="55" dur="26">
                                          <p:stCondLst>
                                            <p:cond delay="1808"/>
                                          </p:stCondLst>
                                        </p:cTn>
                                        <p:tgtEl>
                                          <p:spTgt spid="1026"/>
                                        </p:tgtEl>
                                      </p:cBhvr>
                                      <p:to x="100000" y="95000"/>
                                    </p:animScale>
                                    <p:animScale>
                                      <p:cBhvr>
                                        <p:cTn id="56"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8B6D0B-20BB-BA5D-E56B-95B27ACF292B}"/>
              </a:ext>
            </a:extLst>
          </p:cNvPr>
          <p:cNvPicPr>
            <a:picLocks noChangeAspect="1"/>
          </p:cNvPicPr>
          <p:nvPr/>
        </p:nvPicPr>
        <p:blipFill>
          <a:blip r:embed="rId3"/>
          <a:stretch>
            <a:fillRect/>
          </a:stretch>
        </p:blipFill>
        <p:spPr>
          <a:xfrm>
            <a:off x="0" y="0"/>
            <a:ext cx="13477585" cy="6932179"/>
          </a:xfrm>
          <a:prstGeom prst="rect">
            <a:avLst/>
          </a:prstGeom>
        </p:spPr>
      </p:pic>
    </p:spTree>
    <p:extLst>
      <p:ext uri="{BB962C8B-B14F-4D97-AF65-F5344CB8AC3E}">
        <p14:creationId xmlns:p14="http://schemas.microsoft.com/office/powerpoint/2010/main" val="3463892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8" name="Rectangle 4102">
            <a:extLst>
              <a:ext uri="{FF2B5EF4-FFF2-40B4-BE49-F238E27FC236}">
                <a16:creationId xmlns:a16="http://schemas.microsoft.com/office/drawing/2014/main" id="{0550F5B9-399F-4FAD-AE6C-ED65F9A43A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10" name="Rectangle 4104">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1B16A1-EDE6-3DE9-A1F1-FC6729BB07B8}"/>
              </a:ext>
            </a:extLst>
          </p:cNvPr>
          <p:cNvSpPr>
            <a:spLocks noGrp="1"/>
          </p:cNvSpPr>
          <p:nvPr>
            <p:ph type="title"/>
          </p:nvPr>
        </p:nvSpPr>
        <p:spPr>
          <a:xfrm>
            <a:off x="841248" y="510047"/>
            <a:ext cx="3300984" cy="1645920"/>
          </a:xfrm>
        </p:spPr>
        <p:txBody>
          <a:bodyPr>
            <a:normAutofit/>
          </a:bodyPr>
          <a:lstStyle/>
          <a:p>
            <a:r>
              <a:rPr lang="en-US" sz="2800"/>
              <a:t>Pool Pollution Prevention Campaign</a:t>
            </a:r>
          </a:p>
        </p:txBody>
      </p:sp>
      <p:sp>
        <p:nvSpPr>
          <p:cNvPr id="4107" name="Rectangle 4106">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09" name="Rectangle 4108">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0864" y="1323863"/>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3C7E4B7-2A87-3EC5-9FF6-39F7567A2D3A}"/>
              </a:ext>
            </a:extLst>
          </p:cNvPr>
          <p:cNvSpPr>
            <a:spLocks noGrp="1"/>
          </p:cNvSpPr>
          <p:nvPr>
            <p:ph idx="1"/>
          </p:nvPr>
        </p:nvSpPr>
        <p:spPr>
          <a:xfrm>
            <a:off x="4581144" y="510047"/>
            <a:ext cx="6858000" cy="1645920"/>
          </a:xfrm>
        </p:spPr>
        <p:txBody>
          <a:bodyPr anchor="ctr">
            <a:normAutofit/>
          </a:bodyPr>
          <a:lstStyle/>
          <a:p>
            <a:r>
              <a:rPr lang="en-US" sz="1800" dirty="0"/>
              <a:t>Driven by high volume of pool draining complaints &amp; illicit discharges to stormwater system</a:t>
            </a:r>
          </a:p>
          <a:p>
            <a:r>
              <a:rPr lang="en-US" sz="1800" dirty="0"/>
              <a:t>Website and presentation material created with info on BMPs</a:t>
            </a:r>
          </a:p>
          <a:p>
            <a:endParaRPr lang="en-US" sz="1800" dirty="0"/>
          </a:p>
        </p:txBody>
      </p:sp>
      <p:pic>
        <p:nvPicPr>
          <p:cNvPr id="4" name="Picture 3">
            <a:extLst>
              <a:ext uri="{FF2B5EF4-FFF2-40B4-BE49-F238E27FC236}">
                <a16:creationId xmlns:a16="http://schemas.microsoft.com/office/drawing/2014/main" id="{D1930AF4-0997-3CA3-56E8-2FA7A7E6DFDE}"/>
              </a:ext>
            </a:extLst>
          </p:cNvPr>
          <p:cNvPicPr>
            <a:picLocks noChangeAspect="1"/>
          </p:cNvPicPr>
          <p:nvPr/>
        </p:nvPicPr>
        <p:blipFill>
          <a:blip r:embed="rId3"/>
          <a:stretch>
            <a:fillRect/>
          </a:stretch>
        </p:blipFill>
        <p:spPr>
          <a:xfrm>
            <a:off x="985265" y="2606462"/>
            <a:ext cx="2969218" cy="3958956"/>
          </a:xfrm>
          <a:prstGeom prst="rect">
            <a:avLst/>
          </a:prstGeom>
        </p:spPr>
      </p:pic>
      <p:pic>
        <p:nvPicPr>
          <p:cNvPr id="4098" name="Picture 1">
            <a:extLst>
              <a:ext uri="{FF2B5EF4-FFF2-40B4-BE49-F238E27FC236}">
                <a16:creationId xmlns:a16="http://schemas.microsoft.com/office/drawing/2014/main" id="{92894418-F549-BD10-B4CA-4BFE7788E8A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60879" y="2606462"/>
            <a:ext cx="3107028" cy="39589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84A0160-853B-9394-9371-E075B202AE2C}"/>
              </a:ext>
            </a:extLst>
          </p:cNvPr>
          <p:cNvPicPr>
            <a:picLocks noChangeAspect="1"/>
          </p:cNvPicPr>
          <p:nvPr/>
        </p:nvPicPr>
        <p:blipFill>
          <a:blip r:embed="rId5"/>
          <a:stretch>
            <a:fillRect/>
          </a:stretch>
        </p:blipFill>
        <p:spPr>
          <a:xfrm>
            <a:off x="8137415" y="3007602"/>
            <a:ext cx="3584448" cy="3217042"/>
          </a:xfrm>
          <a:prstGeom prst="rect">
            <a:avLst/>
          </a:prstGeom>
        </p:spPr>
      </p:pic>
    </p:spTree>
    <p:extLst>
      <p:ext uri="{BB962C8B-B14F-4D97-AF65-F5344CB8AC3E}">
        <p14:creationId xmlns:p14="http://schemas.microsoft.com/office/powerpoint/2010/main" val="402485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wheel(1)">
                                      <p:cBhvr>
                                        <p:cTn id="23"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3">
            <a:extLst>
              <a:ext uri="{FF2B5EF4-FFF2-40B4-BE49-F238E27FC236}">
                <a16:creationId xmlns:a16="http://schemas.microsoft.com/office/drawing/2014/main" id="{3BB3E339-E5E4-4704-9521-428C7BBCE91C}"/>
              </a:ext>
            </a:extLst>
          </p:cNvPr>
          <p:cNvGraphicFramePr>
            <a:graphicFrameLocks noGrp="1"/>
          </p:cNvGraphicFramePr>
          <p:nvPr>
            <p:ph idx="1"/>
            <p:extLst>
              <p:ext uri="{D42A27DB-BD31-4B8C-83A1-F6EECF244321}">
                <p14:modId xmlns:p14="http://schemas.microsoft.com/office/powerpoint/2010/main" val="1431600118"/>
              </p:ext>
            </p:extLst>
          </p:nvPr>
        </p:nvGraphicFramePr>
        <p:xfrm>
          <a:off x="838200" y="1790863"/>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AAF095B7-1059-7C85-12EB-BD35777A67ED}"/>
              </a:ext>
            </a:extLst>
          </p:cNvPr>
          <p:cNvSpPr txBox="1">
            <a:spLocks/>
          </p:cNvSpPr>
          <p:nvPr/>
        </p:nvSpPr>
        <p:spPr>
          <a:xfrm>
            <a:off x="838200" y="369227"/>
            <a:ext cx="10515600" cy="10045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FF"/>
                </a:solidFill>
              </a:rPr>
              <a:t>Pool Pollution Prevention Campaign</a:t>
            </a:r>
          </a:p>
        </p:txBody>
      </p:sp>
    </p:spTree>
    <p:extLst>
      <p:ext uri="{BB962C8B-B14F-4D97-AF65-F5344CB8AC3E}">
        <p14:creationId xmlns:p14="http://schemas.microsoft.com/office/powerpoint/2010/main" val="96687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28">
            <a:extLst>
              <a:ext uri="{FF2B5EF4-FFF2-40B4-BE49-F238E27FC236}">
                <a16:creationId xmlns:a16="http://schemas.microsoft.com/office/drawing/2014/main" id="{7025EFD5-738C-41B9-87FE-0C00E211B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5" name="Picture 24">
            <a:extLst>
              <a:ext uri="{FF2B5EF4-FFF2-40B4-BE49-F238E27FC236}">
                <a16:creationId xmlns:a16="http://schemas.microsoft.com/office/drawing/2014/main" id="{A0CB4DFA-73EA-6D64-44FD-4FCAB90042A0}"/>
              </a:ext>
            </a:extLst>
          </p:cNvPr>
          <p:cNvPicPr>
            <a:picLocks noChangeAspect="1"/>
          </p:cNvPicPr>
          <p:nvPr/>
        </p:nvPicPr>
        <p:blipFill rotWithShape="1">
          <a:blip r:embed="rId3">
            <a:extLst>
              <a:ext uri="{28A0092B-C50C-407E-A947-70E740481C1C}">
                <a14:useLocalDpi xmlns:a14="http://schemas.microsoft.com/office/drawing/2010/main" val="0"/>
              </a:ext>
            </a:extLst>
          </a:blip>
          <a:srcRect l="13272" r="13272"/>
          <a:stretch/>
        </p:blipFill>
        <p:spPr>
          <a:xfrm>
            <a:off x="192048" y="1253331"/>
            <a:ext cx="4261337"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ln w="19050">
            <a:solidFill>
              <a:srgbClr val="ED7D31"/>
            </a:solidFill>
          </a:ln>
        </p:spPr>
      </p:pic>
      <p:sp>
        <p:nvSpPr>
          <p:cNvPr id="57"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CF5455-A81D-9A2C-D245-76D89E1AF59A}"/>
              </a:ext>
            </a:extLst>
          </p:cNvPr>
          <p:cNvSpPr>
            <a:spLocks noGrp="1"/>
          </p:cNvSpPr>
          <p:nvPr>
            <p:ph type="title"/>
          </p:nvPr>
        </p:nvSpPr>
        <p:spPr>
          <a:xfrm>
            <a:off x="5827048" y="444272"/>
            <a:ext cx="5721484" cy="1325563"/>
          </a:xfrm>
        </p:spPr>
        <p:txBody>
          <a:bodyPr>
            <a:normAutofit/>
          </a:bodyPr>
          <a:lstStyle/>
          <a:p>
            <a:r>
              <a:rPr lang="en-US"/>
              <a:t>Internal Audits</a:t>
            </a:r>
          </a:p>
        </p:txBody>
      </p:sp>
      <p:graphicFrame>
        <p:nvGraphicFramePr>
          <p:cNvPr id="24" name="Content Placeholder 2">
            <a:extLst>
              <a:ext uri="{FF2B5EF4-FFF2-40B4-BE49-F238E27FC236}">
                <a16:creationId xmlns:a16="http://schemas.microsoft.com/office/drawing/2014/main" id="{B93D873E-E13B-CF0B-DFDD-E724E7F58E82}"/>
              </a:ext>
            </a:extLst>
          </p:cNvPr>
          <p:cNvGraphicFramePr>
            <a:graphicFrameLocks noGrp="1"/>
          </p:cNvGraphicFramePr>
          <p:nvPr>
            <p:ph idx="1"/>
            <p:extLst>
              <p:ext uri="{D42A27DB-BD31-4B8C-83A1-F6EECF244321}">
                <p14:modId xmlns:p14="http://schemas.microsoft.com/office/powerpoint/2010/main" val="856425532"/>
              </p:ext>
            </p:extLst>
          </p:nvPr>
        </p:nvGraphicFramePr>
        <p:xfrm>
          <a:off x="4667003" y="1253331"/>
          <a:ext cx="6780809" cy="51966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3275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15">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Arc 17">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6BDB5DA-DB4E-DB11-B445-77DF5D5C980E}"/>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kern="1200" dirty="0">
                <a:solidFill>
                  <a:schemeClr val="tx1"/>
                </a:solidFill>
                <a:latin typeface="+mj-lt"/>
                <a:ea typeface="+mj-ea"/>
                <a:cs typeface="+mj-cs"/>
              </a:rPr>
              <a:t>Events</a:t>
            </a:r>
          </a:p>
        </p:txBody>
      </p:sp>
      <p:sp>
        <p:nvSpPr>
          <p:cNvPr id="5" name="Text Placeholder 4">
            <a:extLst>
              <a:ext uri="{FF2B5EF4-FFF2-40B4-BE49-F238E27FC236}">
                <a16:creationId xmlns:a16="http://schemas.microsoft.com/office/drawing/2014/main" id="{D4C82086-91AB-4C87-5854-9C00D039C386}"/>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dirty="0">
                <a:solidFill>
                  <a:schemeClr val="tx1"/>
                </a:solidFill>
              </a:rPr>
              <a:t>Starting small and building with community</a:t>
            </a:r>
            <a:endParaRPr lang="en-US" sz="2400" kern="1200" dirty="0">
              <a:solidFill>
                <a:schemeClr val="tx1"/>
              </a:solidFill>
              <a:latin typeface="+mn-lt"/>
              <a:ea typeface="+mn-ea"/>
              <a:cs typeface="+mn-cs"/>
            </a:endParaRPr>
          </a:p>
        </p:txBody>
      </p:sp>
    </p:spTree>
    <p:extLst>
      <p:ext uri="{BB962C8B-B14F-4D97-AF65-F5344CB8AC3E}">
        <p14:creationId xmlns:p14="http://schemas.microsoft.com/office/powerpoint/2010/main" val="1714693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33">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57839E-D8C1-484B-E93B-4CD7ABCD2204}"/>
              </a:ext>
            </a:extLst>
          </p:cNvPr>
          <p:cNvSpPr>
            <a:spLocks noGrp="1"/>
          </p:cNvSpPr>
          <p:nvPr>
            <p:ph type="title"/>
          </p:nvPr>
        </p:nvSpPr>
        <p:spPr>
          <a:xfrm>
            <a:off x="630918" y="643465"/>
            <a:ext cx="3895359" cy="1846615"/>
          </a:xfrm>
        </p:spPr>
        <p:txBody>
          <a:bodyPr anchor="b">
            <a:normAutofit/>
          </a:bodyPr>
          <a:lstStyle/>
          <a:p>
            <a:r>
              <a:rPr lang="en-US" sz="4200" dirty="0"/>
              <a:t>Collection Programs at EPD</a:t>
            </a:r>
          </a:p>
        </p:txBody>
      </p:sp>
      <p:sp>
        <p:nvSpPr>
          <p:cNvPr id="1043"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659144"/>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89B551A-C02C-8193-85A9-B1717DA70C25}"/>
              </a:ext>
            </a:extLst>
          </p:cNvPr>
          <p:cNvSpPr>
            <a:spLocks noGrp="1"/>
          </p:cNvSpPr>
          <p:nvPr>
            <p:ph idx="1"/>
          </p:nvPr>
        </p:nvSpPr>
        <p:spPr>
          <a:xfrm>
            <a:off x="630936" y="2807167"/>
            <a:ext cx="3895522" cy="3386399"/>
          </a:xfrm>
        </p:spPr>
        <p:txBody>
          <a:bodyPr>
            <a:normAutofit/>
          </a:bodyPr>
          <a:lstStyle/>
          <a:p>
            <a:r>
              <a:rPr lang="en-US" sz="2200" dirty="0"/>
              <a:t>Single Use Products Policy (2020)</a:t>
            </a:r>
          </a:p>
          <a:p>
            <a:r>
              <a:rPr lang="en-US" sz="2200" dirty="0"/>
              <a:t>O-town Compost</a:t>
            </a:r>
          </a:p>
          <a:p>
            <a:r>
              <a:rPr lang="en-US" sz="2200" dirty="0" err="1"/>
              <a:t>Terracycle</a:t>
            </a:r>
            <a:r>
              <a:rPr lang="en-US" sz="2200" dirty="0"/>
              <a:t> Bin</a:t>
            </a:r>
          </a:p>
          <a:p>
            <a:r>
              <a:rPr lang="en-US" sz="2200" dirty="0"/>
              <a:t>Textile Recycling</a:t>
            </a:r>
          </a:p>
          <a:p>
            <a:r>
              <a:rPr lang="en-US" sz="2200" dirty="0"/>
              <a:t>Christian Service Center </a:t>
            </a:r>
          </a:p>
          <a:p>
            <a:r>
              <a:rPr lang="en-US" sz="2200" dirty="0" err="1"/>
              <a:t>ReCork</a:t>
            </a:r>
            <a:endParaRPr lang="en-US" sz="2200" dirty="0"/>
          </a:p>
          <a:p>
            <a:r>
              <a:rPr lang="en-US" sz="2200" dirty="0"/>
              <a:t>Waste Toner Recycling</a:t>
            </a:r>
          </a:p>
        </p:txBody>
      </p:sp>
      <p:pic>
        <p:nvPicPr>
          <p:cNvPr id="1029" name="Picture 3">
            <a:extLst>
              <a:ext uri="{FF2B5EF4-FFF2-40B4-BE49-F238E27FC236}">
                <a16:creationId xmlns:a16="http://schemas.microsoft.com/office/drawing/2014/main" id="{324BBC8B-79EF-9EAE-7331-8CC39E6B0B0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tretch>
            <a:fillRect/>
          </a:stretch>
        </p:blipFill>
        <p:spPr bwMode="auto">
          <a:xfrm>
            <a:off x="5799399" y="164592"/>
            <a:ext cx="1486265" cy="34564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
            <a:extLst>
              <a:ext uri="{FF2B5EF4-FFF2-40B4-BE49-F238E27FC236}">
                <a16:creationId xmlns:a16="http://schemas.microsoft.com/office/drawing/2014/main" id="{6397F1D0-687E-71D4-9B2B-4FDC9BDC522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275793" y="164592"/>
            <a:ext cx="3729805" cy="264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1">
            <a:extLst>
              <a:ext uri="{FF2B5EF4-FFF2-40B4-BE49-F238E27FC236}">
                <a16:creationId xmlns:a16="http://schemas.microsoft.com/office/drawing/2014/main" id="{E42C40B5-A85F-AD39-FD2F-3B70677B141A}"/>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087981" y="3795522"/>
            <a:ext cx="2909102" cy="23980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a:extLst>
              <a:ext uri="{FF2B5EF4-FFF2-40B4-BE49-F238E27FC236}">
                <a16:creationId xmlns:a16="http://schemas.microsoft.com/office/drawing/2014/main" id="{98307712-BFA5-C732-2C00-988C31BE1CA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147768" y="2971759"/>
            <a:ext cx="1985855" cy="32218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53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wipe(down)">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27"/>
                                        </p:tgtEl>
                                        <p:attrNameLst>
                                          <p:attrName>style.visibility</p:attrName>
                                        </p:attrNameLst>
                                      </p:cBhvr>
                                      <p:to>
                                        <p:strVal val="visible"/>
                                      </p:to>
                                    </p:set>
                                    <p:animEffect transition="in" filter="wipe(down)">
                                      <p:cBhvr>
                                        <p:cTn id="30" dur="500"/>
                                        <p:tgtEl>
                                          <p:spTgt spid="10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down)">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028"/>
                                        </p:tgtEl>
                                        <p:attrNameLst>
                                          <p:attrName>style.visibility</p:attrName>
                                        </p:attrNameLst>
                                      </p:cBhvr>
                                      <p:to>
                                        <p:strVal val="visible"/>
                                      </p:to>
                                    </p:set>
                                    <p:animEffect transition="in" filter="wipe(down)">
                                      <p:cBhvr>
                                        <p:cTn id="40" dur="500"/>
                                        <p:tgtEl>
                                          <p:spTgt spid="102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wipe(down)">
                                      <p:cBhvr>
                                        <p:cTn id="45" dur="5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029"/>
                                        </p:tgtEl>
                                        <p:attrNameLst>
                                          <p:attrName>style.visibility</p:attrName>
                                        </p:attrNameLst>
                                      </p:cBhvr>
                                      <p:to>
                                        <p:strVal val="visible"/>
                                      </p:to>
                                    </p:set>
                                    <p:animEffect transition="in" filter="wipe(down)">
                                      <p:cBhvr>
                                        <p:cTn id="50" dur="500"/>
                                        <p:tgtEl>
                                          <p:spTgt spid="10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wipe(down)">
                                      <p:cBhvr>
                                        <p:cTn id="5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9512F-12E0-95D7-603F-E8AB0259E7B9}"/>
              </a:ext>
            </a:extLst>
          </p:cNvPr>
          <p:cNvSpPr>
            <a:spLocks noGrp="1"/>
          </p:cNvSpPr>
          <p:nvPr>
            <p:ph type="title"/>
          </p:nvPr>
        </p:nvSpPr>
        <p:spPr/>
        <p:txBody>
          <a:bodyPr/>
          <a:lstStyle/>
          <a:p>
            <a:r>
              <a:rPr lang="en-US" dirty="0"/>
              <a:t>Fix It! Don’t Pitch It!</a:t>
            </a:r>
          </a:p>
        </p:txBody>
      </p:sp>
      <p:pic>
        <p:nvPicPr>
          <p:cNvPr id="5" name="Online Media 4" title="Volunteers fix household items at Orlando 'Fix It, Don't Pitch It' event">
            <a:hlinkClick r:id="" action="ppaction://media"/>
            <a:extLst>
              <a:ext uri="{FF2B5EF4-FFF2-40B4-BE49-F238E27FC236}">
                <a16:creationId xmlns:a16="http://schemas.microsoft.com/office/drawing/2014/main" id="{88AC565F-4470-E32B-415E-F42906029B8E}"/>
              </a:ext>
            </a:extLst>
          </p:cNvPr>
          <p:cNvPicPr>
            <a:picLocks noGrp="1" noRot="1" noChangeAspect="1"/>
          </p:cNvPicPr>
          <p:nvPr>
            <p:ph idx="1"/>
            <a:videoFile r:link="rId1"/>
          </p:nvPr>
        </p:nvPicPr>
        <p:blipFill>
          <a:blip r:embed="rId4"/>
          <a:stretch>
            <a:fillRect/>
          </a:stretch>
        </p:blipFill>
        <p:spPr>
          <a:xfrm>
            <a:off x="571207" y="1785690"/>
            <a:ext cx="7981805" cy="4510025"/>
          </a:xfrm>
          <a:prstGeom prst="rect">
            <a:avLst/>
          </a:prstGeom>
        </p:spPr>
      </p:pic>
      <p:pic>
        <p:nvPicPr>
          <p:cNvPr id="4" name="Picture 3">
            <a:extLst>
              <a:ext uri="{FF2B5EF4-FFF2-40B4-BE49-F238E27FC236}">
                <a16:creationId xmlns:a16="http://schemas.microsoft.com/office/drawing/2014/main" id="{83EAB338-41EF-67C1-BEB1-530E8578E04B}"/>
              </a:ext>
            </a:extLst>
          </p:cNvPr>
          <p:cNvPicPr>
            <a:picLocks noChangeAspect="1"/>
          </p:cNvPicPr>
          <p:nvPr/>
        </p:nvPicPr>
        <p:blipFill>
          <a:blip r:embed="rId5"/>
          <a:stretch>
            <a:fillRect/>
          </a:stretch>
        </p:blipFill>
        <p:spPr>
          <a:xfrm>
            <a:off x="9382698" y="4491936"/>
            <a:ext cx="2238095" cy="1419048"/>
          </a:xfrm>
          <a:prstGeom prst="rect">
            <a:avLst/>
          </a:prstGeom>
        </p:spPr>
      </p:pic>
    </p:spTree>
    <p:extLst>
      <p:ext uri="{BB962C8B-B14F-4D97-AF65-F5344CB8AC3E}">
        <p14:creationId xmlns:p14="http://schemas.microsoft.com/office/powerpoint/2010/main" val="414391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2DD79-83A8-4A00-2450-36CC1CD8A58B}"/>
              </a:ext>
            </a:extLst>
          </p:cNvPr>
          <p:cNvSpPr>
            <a:spLocks noGrp="1"/>
          </p:cNvSpPr>
          <p:nvPr>
            <p:ph type="title"/>
          </p:nvPr>
        </p:nvSpPr>
        <p:spPr/>
        <p:txBody>
          <a:bodyPr/>
          <a:lstStyle/>
          <a:p>
            <a:r>
              <a:rPr lang="en-US" dirty="0"/>
              <a:t>Single-use campaign sign waste diversion</a:t>
            </a:r>
          </a:p>
        </p:txBody>
      </p:sp>
      <p:sp>
        <p:nvSpPr>
          <p:cNvPr id="3" name="Content Placeholder 2">
            <a:extLst>
              <a:ext uri="{FF2B5EF4-FFF2-40B4-BE49-F238E27FC236}">
                <a16:creationId xmlns:a16="http://schemas.microsoft.com/office/drawing/2014/main" id="{13839627-557C-472E-F7BB-D51AA318FCCF}"/>
              </a:ext>
            </a:extLst>
          </p:cNvPr>
          <p:cNvSpPr>
            <a:spLocks noGrp="1"/>
          </p:cNvSpPr>
          <p:nvPr>
            <p:ph idx="1"/>
          </p:nvPr>
        </p:nvSpPr>
        <p:spPr>
          <a:xfrm>
            <a:off x="838200" y="1825625"/>
            <a:ext cx="8840190" cy="2175669"/>
          </a:xfrm>
        </p:spPr>
        <p:txBody>
          <a:bodyPr/>
          <a:lstStyle/>
          <a:p>
            <a:r>
              <a:rPr lang="en-US" dirty="0"/>
              <a:t>Partnership with City of Orlando, Winter Park, Seminole County and League of Women Voters</a:t>
            </a:r>
          </a:p>
          <a:p>
            <a:r>
              <a:rPr lang="en-US" dirty="0"/>
              <a:t>6,080 pounds of election signs diverted from landfill</a:t>
            </a:r>
          </a:p>
          <a:p>
            <a:r>
              <a:rPr lang="en-US" dirty="0"/>
              <a:t>Shredded and transformed into Enviro </a:t>
            </a:r>
            <a:r>
              <a:rPr lang="en-US" dirty="0" err="1"/>
              <a:t>Fuelcubes</a:t>
            </a:r>
            <a:endParaRPr lang="en-US" dirty="0"/>
          </a:p>
        </p:txBody>
      </p:sp>
      <p:pic>
        <p:nvPicPr>
          <p:cNvPr id="3074" name="Picture 2">
            <a:extLst>
              <a:ext uri="{FF2B5EF4-FFF2-40B4-BE49-F238E27FC236}">
                <a16:creationId xmlns:a16="http://schemas.microsoft.com/office/drawing/2014/main" id="{EA59062F-C629-3100-DC6B-F10847B0E7DA}"/>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033153" y="4001294"/>
            <a:ext cx="4136444" cy="271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Alternative Fuel | Enviro-Fuelcubes® | NuCycle Energy">
            <a:extLst>
              <a:ext uri="{FF2B5EF4-FFF2-40B4-BE49-F238E27FC236}">
                <a16:creationId xmlns:a16="http://schemas.microsoft.com/office/drawing/2014/main" id="{FED39937-DFB9-D7F9-2782-E47490C905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6750" y="4571999"/>
            <a:ext cx="4015250" cy="1920876"/>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0EE64684-556D-448E-4EA2-4052E374F9A8}"/>
              </a:ext>
            </a:extLst>
          </p:cNvPr>
          <p:cNvSpPr/>
          <p:nvPr/>
        </p:nvSpPr>
        <p:spPr>
          <a:xfrm>
            <a:off x="5605153" y="5426985"/>
            <a:ext cx="2172425" cy="11608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5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500" fill="hold"/>
                                        <p:tgtEl>
                                          <p:spTgt spid="3076"/>
                                        </p:tgtEl>
                                        <p:attrNameLst>
                                          <p:attrName>ppt_w</p:attrName>
                                        </p:attrNameLst>
                                      </p:cBhvr>
                                      <p:tavLst>
                                        <p:tav tm="0">
                                          <p:val>
                                            <p:fltVal val="0"/>
                                          </p:val>
                                        </p:tav>
                                        <p:tav tm="100000">
                                          <p:val>
                                            <p:strVal val="#ppt_w"/>
                                          </p:val>
                                        </p:tav>
                                      </p:tavLst>
                                    </p:anim>
                                    <p:anim calcmode="lin" valueType="num">
                                      <p:cBhvr>
                                        <p:cTn id="13" dur="500" fill="hold"/>
                                        <p:tgtEl>
                                          <p:spTgt spid="3076"/>
                                        </p:tgtEl>
                                        <p:attrNameLst>
                                          <p:attrName>ppt_h</p:attrName>
                                        </p:attrNameLst>
                                      </p:cBhvr>
                                      <p:tavLst>
                                        <p:tav tm="0">
                                          <p:val>
                                            <p:fltVal val="0"/>
                                          </p:val>
                                        </p:tav>
                                        <p:tav tm="100000">
                                          <p:val>
                                            <p:strVal val="#ppt_h"/>
                                          </p:val>
                                        </p:tav>
                                      </p:tavLst>
                                    </p:anim>
                                    <p:animEffect transition="in" filter="fade">
                                      <p:cBhvr>
                                        <p:cTn id="14"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FDC5-99D7-A009-693D-50390DF0E729}"/>
              </a:ext>
            </a:extLst>
          </p:cNvPr>
          <p:cNvSpPr>
            <a:spLocks noGrp="1"/>
          </p:cNvSpPr>
          <p:nvPr>
            <p:ph type="title"/>
          </p:nvPr>
        </p:nvSpPr>
        <p:spPr>
          <a:xfrm>
            <a:off x="1043780" y="1959898"/>
            <a:ext cx="5345144" cy="1325563"/>
          </a:xfrm>
        </p:spPr>
        <p:txBody>
          <a:bodyPr/>
          <a:lstStyle/>
          <a:p>
            <a:r>
              <a:rPr lang="en-US" dirty="0"/>
              <a:t>P2 Spotlights</a:t>
            </a:r>
          </a:p>
        </p:txBody>
      </p:sp>
      <p:sp>
        <p:nvSpPr>
          <p:cNvPr id="3" name="Content Placeholder 2">
            <a:extLst>
              <a:ext uri="{FF2B5EF4-FFF2-40B4-BE49-F238E27FC236}">
                <a16:creationId xmlns:a16="http://schemas.microsoft.com/office/drawing/2014/main" id="{574B5F0B-9984-E878-7406-C332D803AF34}"/>
              </a:ext>
            </a:extLst>
          </p:cNvPr>
          <p:cNvSpPr>
            <a:spLocks noGrp="1"/>
          </p:cNvSpPr>
          <p:nvPr>
            <p:ph idx="1"/>
          </p:nvPr>
        </p:nvSpPr>
        <p:spPr>
          <a:xfrm>
            <a:off x="1322714" y="3034976"/>
            <a:ext cx="5345144" cy="4351338"/>
          </a:xfrm>
        </p:spPr>
        <p:txBody>
          <a:bodyPr/>
          <a:lstStyle/>
          <a:p>
            <a:r>
              <a:rPr lang="en-US" dirty="0"/>
              <a:t>Hilton Ocean Friendly Restaurant</a:t>
            </a:r>
          </a:p>
          <a:p>
            <a:r>
              <a:rPr lang="en-US" dirty="0"/>
              <a:t>Avalon Eatery</a:t>
            </a:r>
          </a:p>
          <a:p>
            <a:r>
              <a:rPr lang="en-US" dirty="0"/>
              <a:t>Bloem</a:t>
            </a:r>
          </a:p>
          <a:p>
            <a:pPr marL="0" indent="0">
              <a:buNone/>
            </a:pPr>
            <a:endParaRPr lang="en-US" dirty="0">
              <a:highlight>
                <a:srgbClr val="FFFF00"/>
              </a:highlight>
            </a:endParaRPr>
          </a:p>
          <a:p>
            <a:endParaRPr lang="en-US" dirty="0"/>
          </a:p>
        </p:txBody>
      </p:sp>
      <p:pic>
        <p:nvPicPr>
          <p:cNvPr id="4" name="Picture 3">
            <a:extLst>
              <a:ext uri="{FF2B5EF4-FFF2-40B4-BE49-F238E27FC236}">
                <a16:creationId xmlns:a16="http://schemas.microsoft.com/office/drawing/2014/main" id="{19F1CED1-BDA5-88E1-8872-8468630833EC}"/>
              </a:ext>
            </a:extLst>
          </p:cNvPr>
          <p:cNvPicPr>
            <a:picLocks noChangeAspect="1"/>
          </p:cNvPicPr>
          <p:nvPr/>
        </p:nvPicPr>
        <p:blipFill>
          <a:blip r:embed="rId3"/>
          <a:stretch>
            <a:fillRect/>
          </a:stretch>
        </p:blipFill>
        <p:spPr>
          <a:xfrm>
            <a:off x="7171846" y="1431284"/>
            <a:ext cx="3976374" cy="2382789"/>
          </a:xfrm>
          <a:prstGeom prst="rect">
            <a:avLst/>
          </a:prstGeom>
          <a:ln w="50800">
            <a:solidFill>
              <a:schemeClr val="accent2"/>
            </a:solidFill>
          </a:ln>
        </p:spPr>
      </p:pic>
      <p:grpSp>
        <p:nvGrpSpPr>
          <p:cNvPr id="5" name="Group 4">
            <a:extLst>
              <a:ext uri="{FF2B5EF4-FFF2-40B4-BE49-F238E27FC236}">
                <a16:creationId xmlns:a16="http://schemas.microsoft.com/office/drawing/2014/main" id="{2CA0431F-D45D-79BD-1B1D-CA4147126D17}"/>
              </a:ext>
            </a:extLst>
          </p:cNvPr>
          <p:cNvGrpSpPr/>
          <p:nvPr/>
        </p:nvGrpSpPr>
        <p:grpSpPr>
          <a:xfrm>
            <a:off x="6622794" y="4211094"/>
            <a:ext cx="4861697" cy="1999102"/>
            <a:chOff x="2561712" y="1287464"/>
            <a:chExt cx="7465752" cy="2945154"/>
          </a:xfrm>
        </p:grpSpPr>
        <p:pic>
          <p:nvPicPr>
            <p:cNvPr id="6" name="Picture 4">
              <a:extLst>
                <a:ext uri="{FF2B5EF4-FFF2-40B4-BE49-F238E27FC236}">
                  <a16:creationId xmlns:a16="http://schemas.microsoft.com/office/drawing/2014/main" id="{C5010828-86DE-B7F7-6809-744AE82A7D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2395" y="1287464"/>
              <a:ext cx="3805069" cy="2945154"/>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D750557-6072-E433-1208-11BF692B6D0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61712" y="1287464"/>
              <a:ext cx="3660684" cy="2945154"/>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pic>
        <p:nvPicPr>
          <p:cNvPr id="10" name="Graphic 9" descr="Streetlight outline">
            <a:extLst>
              <a:ext uri="{FF2B5EF4-FFF2-40B4-BE49-F238E27FC236}">
                <a16:creationId xmlns:a16="http://schemas.microsoft.com/office/drawing/2014/main" id="{659D1ADE-1582-A278-33FC-2C22CB4E03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2866" y="50470"/>
            <a:ext cx="4665828" cy="6757060"/>
          </a:xfrm>
          <a:prstGeom prst="rect">
            <a:avLst/>
          </a:prstGeom>
        </p:spPr>
      </p:pic>
    </p:spTree>
    <p:extLst>
      <p:ext uri="{BB962C8B-B14F-4D97-AF65-F5344CB8AC3E}">
        <p14:creationId xmlns:p14="http://schemas.microsoft.com/office/powerpoint/2010/main" val="264964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barn(inVertical)">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barn(inVertical)">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barn(inVertical)">
                                      <p:cBhvr>
                                        <p:cTn id="3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3" name="Rectangle 105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9BC95F-7205-AB0F-FA0B-1C4907E67C24}"/>
              </a:ext>
            </a:extLst>
          </p:cNvPr>
          <p:cNvSpPr>
            <a:spLocks noGrp="1"/>
          </p:cNvSpPr>
          <p:nvPr>
            <p:ph type="title"/>
          </p:nvPr>
        </p:nvSpPr>
        <p:spPr>
          <a:xfrm>
            <a:off x="630936" y="640080"/>
            <a:ext cx="4818888" cy="1481328"/>
          </a:xfrm>
        </p:spPr>
        <p:txBody>
          <a:bodyPr anchor="b">
            <a:normAutofit/>
          </a:bodyPr>
          <a:lstStyle/>
          <a:p>
            <a:r>
              <a:rPr lang="en-US" sz="5000"/>
              <a:t>What is pollution prevention?</a:t>
            </a:r>
          </a:p>
        </p:txBody>
      </p:sp>
      <p:sp>
        <p:nvSpPr>
          <p:cNvPr id="105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hart, funnel chart&#10;&#10;Description automatically generated">
            <a:extLst>
              <a:ext uri="{FF2B5EF4-FFF2-40B4-BE49-F238E27FC236}">
                <a16:creationId xmlns:a16="http://schemas.microsoft.com/office/drawing/2014/main" id="{4472B7BC-6F6F-B370-684D-A97284D3FFEF}"/>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1527" r="2024" b="-3"/>
          <a:stretch>
            <a:fillRect/>
          </a:stretch>
        </p:blipFill>
        <p:spPr bwMode="auto">
          <a:xfrm>
            <a:off x="6299832" y="841960"/>
            <a:ext cx="5366159" cy="5577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38" name="Content Placeholder 2">
            <a:extLst>
              <a:ext uri="{FF2B5EF4-FFF2-40B4-BE49-F238E27FC236}">
                <a16:creationId xmlns:a16="http://schemas.microsoft.com/office/drawing/2014/main" id="{D88C138D-F2C1-68AD-DAD1-4DE15D85C44F}"/>
              </a:ext>
            </a:extLst>
          </p:cNvPr>
          <p:cNvGraphicFramePr>
            <a:graphicFrameLocks noGrp="1"/>
          </p:cNvGraphicFramePr>
          <p:nvPr>
            <p:ph idx="1"/>
            <p:extLst>
              <p:ext uri="{D42A27DB-BD31-4B8C-83A1-F6EECF244321}">
                <p14:modId xmlns:p14="http://schemas.microsoft.com/office/powerpoint/2010/main" val="1729397599"/>
              </p:ext>
            </p:extLst>
          </p:nvPr>
        </p:nvGraphicFramePr>
        <p:xfrm>
          <a:off x="630935" y="2642615"/>
          <a:ext cx="5415614" cy="39600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7064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1000"/>
                                        <p:tgtEl>
                                          <p:spTgt spid="1038"/>
                                        </p:tgtEl>
                                      </p:cBhvr>
                                    </p:animEffect>
                                    <p:anim calcmode="lin" valueType="num">
                                      <p:cBhvr>
                                        <p:cTn id="8" dur="1000" fill="hold"/>
                                        <p:tgtEl>
                                          <p:spTgt spid="1038"/>
                                        </p:tgtEl>
                                        <p:attrNameLst>
                                          <p:attrName>ppt_x</p:attrName>
                                        </p:attrNameLst>
                                      </p:cBhvr>
                                      <p:tavLst>
                                        <p:tav tm="0">
                                          <p:val>
                                            <p:strVal val="#ppt_x"/>
                                          </p:val>
                                        </p:tav>
                                        <p:tav tm="100000">
                                          <p:val>
                                            <p:strVal val="#ppt_x"/>
                                          </p:val>
                                        </p:tav>
                                      </p:tavLst>
                                    </p:anim>
                                    <p:anim calcmode="lin" valueType="num">
                                      <p:cBhvr>
                                        <p:cTn id="9"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38"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31901D31-595E-0A25-F6B7-D40EB1FD074D}"/>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kern="1200">
                <a:solidFill>
                  <a:schemeClr val="tx1"/>
                </a:solidFill>
                <a:latin typeface="+mj-lt"/>
                <a:ea typeface="+mj-ea"/>
                <a:cs typeface="+mj-cs"/>
              </a:rPr>
              <a:t>Looking Ahead</a:t>
            </a:r>
          </a:p>
        </p:txBody>
      </p:sp>
      <p:sp>
        <p:nvSpPr>
          <p:cNvPr id="3" name="Text Placeholder 2">
            <a:extLst>
              <a:ext uri="{FF2B5EF4-FFF2-40B4-BE49-F238E27FC236}">
                <a16:creationId xmlns:a16="http://schemas.microsoft.com/office/drawing/2014/main" id="{E6121C6F-F01C-C921-A8E0-8F433F66B4B2}"/>
              </a:ext>
            </a:extLst>
          </p:cNvPr>
          <p:cNvSpPr>
            <a:spLocks noGrp="1"/>
          </p:cNvSpPr>
          <p:nvPr>
            <p:ph type="body" idx="1"/>
          </p:nvPr>
        </p:nvSpPr>
        <p:spPr>
          <a:xfrm>
            <a:off x="3315031" y="4076802"/>
            <a:ext cx="5561938" cy="1534587"/>
          </a:xfrm>
        </p:spPr>
        <p:txBody>
          <a:bodyPr vert="horz" lIns="91440" tIns="45720" rIns="91440" bIns="45720" rtlCol="0">
            <a:normAutofit/>
          </a:bodyPr>
          <a:lstStyle/>
          <a:p>
            <a:pPr algn="ctr"/>
            <a:r>
              <a:rPr lang="en-US" sz="2400" kern="1200" dirty="0">
                <a:solidFill>
                  <a:schemeClr val="tx1"/>
                </a:solidFill>
                <a:latin typeface="+mn-lt"/>
                <a:ea typeface="+mn-ea"/>
                <a:cs typeface="+mn-cs"/>
              </a:rPr>
              <a:t>5-year plan</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65273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299F95-8727-750F-665A-B14CA9E59580}"/>
              </a:ext>
            </a:extLst>
          </p:cNvPr>
          <p:cNvSpPr>
            <a:spLocks noGrp="1"/>
          </p:cNvSpPr>
          <p:nvPr>
            <p:ph type="title"/>
          </p:nvPr>
        </p:nvSpPr>
        <p:spPr>
          <a:xfrm>
            <a:off x="686834" y="1153572"/>
            <a:ext cx="3200400" cy="4461163"/>
          </a:xfrm>
        </p:spPr>
        <p:txBody>
          <a:bodyPr>
            <a:normAutofit/>
          </a:bodyPr>
          <a:lstStyle/>
          <a:p>
            <a:r>
              <a:rPr lang="en-US">
                <a:solidFill>
                  <a:srgbClr val="FFFFFF"/>
                </a:solidFill>
              </a:rPr>
              <a:t>Future Goals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3AE867C-138D-4A06-B479-C1B0CCB05E4C}"/>
              </a:ext>
            </a:extLst>
          </p:cNvPr>
          <p:cNvSpPr>
            <a:spLocks noGrp="1"/>
          </p:cNvSpPr>
          <p:nvPr>
            <p:ph idx="1"/>
          </p:nvPr>
        </p:nvSpPr>
        <p:spPr>
          <a:xfrm>
            <a:off x="4447308" y="591344"/>
            <a:ext cx="6906491" cy="5585619"/>
          </a:xfrm>
        </p:spPr>
        <p:txBody>
          <a:bodyPr anchor="ctr">
            <a:normAutofit/>
          </a:bodyPr>
          <a:lstStyle/>
          <a:p>
            <a:r>
              <a:rPr lang="en-US" dirty="0"/>
              <a:t>Expand team</a:t>
            </a:r>
          </a:p>
          <a:p>
            <a:r>
              <a:rPr lang="en-US" dirty="0"/>
              <a:t>Continue training</a:t>
            </a:r>
          </a:p>
          <a:p>
            <a:r>
              <a:rPr lang="en-US" dirty="0"/>
              <a:t>Increase partnerships</a:t>
            </a:r>
          </a:p>
          <a:p>
            <a:r>
              <a:rPr lang="en-US" dirty="0"/>
              <a:t>Increase frequency of inspections</a:t>
            </a:r>
          </a:p>
          <a:p>
            <a:r>
              <a:rPr lang="en-US" dirty="0"/>
              <a:t>Florida Green Local Government Recertification</a:t>
            </a:r>
          </a:p>
          <a:p>
            <a:r>
              <a:rPr lang="en-US" dirty="0"/>
              <a:t>Maintain an accurate database with transition to Survey123 tracking system</a:t>
            </a:r>
          </a:p>
          <a:p>
            <a:r>
              <a:rPr lang="en-US" dirty="0"/>
              <a:t>Targeted outreach to smoke shops and ALFs</a:t>
            </a:r>
          </a:p>
          <a:p>
            <a:endParaRPr lang="en-US" dirty="0"/>
          </a:p>
        </p:txBody>
      </p:sp>
    </p:spTree>
    <p:extLst>
      <p:ext uri="{BB962C8B-B14F-4D97-AF65-F5344CB8AC3E}">
        <p14:creationId xmlns:p14="http://schemas.microsoft.com/office/powerpoint/2010/main" val="3182778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8" name="Rectangle 5127">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30" name="Freeform: Shape 5129">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132" name="Freeform: Shape 5131">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9033CB-CC9A-6ED3-6BC1-C230DFF40496}"/>
              </a:ext>
            </a:extLst>
          </p:cNvPr>
          <p:cNvSpPr>
            <a:spLocks noGrp="1"/>
          </p:cNvSpPr>
          <p:nvPr>
            <p:ph type="title"/>
          </p:nvPr>
        </p:nvSpPr>
        <p:spPr>
          <a:xfrm>
            <a:off x="438913" y="859536"/>
            <a:ext cx="4832802" cy="1243584"/>
          </a:xfrm>
        </p:spPr>
        <p:txBody>
          <a:bodyPr>
            <a:normAutofit/>
          </a:bodyPr>
          <a:lstStyle/>
          <a:p>
            <a:r>
              <a:rPr lang="en-US" sz="3400"/>
              <a:t>TRI Data Analysis</a:t>
            </a:r>
          </a:p>
        </p:txBody>
      </p:sp>
      <p:sp>
        <p:nvSpPr>
          <p:cNvPr id="5134" name="Rectangle 5133">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36" name="Rectangle 5135">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3" name="Chart 1">
            <a:extLst>
              <a:ext uri="{FF2B5EF4-FFF2-40B4-BE49-F238E27FC236}">
                <a16:creationId xmlns:a16="http://schemas.microsoft.com/office/drawing/2014/main" id="{2D53A28A-3A43-3D71-A9D3-F5EFEB41DF5A}"/>
              </a:ext>
            </a:extLst>
          </p:cNvPr>
          <p:cNvPicPr>
            <a:picLocks noChangeArrowheads="1"/>
          </p:cNvPicPr>
          <p:nvPr/>
        </p:nvPicPr>
        <p:blipFill>
          <a:blip r:embed="rId3">
            <a:extLst>
              <a:ext uri="{28A0092B-C50C-407E-A947-70E740481C1C}">
                <a14:useLocalDpi xmlns:a14="http://schemas.microsoft.com/office/drawing/2010/main" val="0"/>
              </a:ext>
            </a:extLst>
          </a:blip>
          <a:srcRect l="9412" t="2332" r="3410" b="12822"/>
          <a:stretch>
            <a:fillRect/>
          </a:stretch>
        </p:blipFill>
        <p:spPr bwMode="auto">
          <a:xfrm>
            <a:off x="6232566" y="3364127"/>
            <a:ext cx="4948501" cy="34938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1">
            <a:extLst>
              <a:ext uri="{FF2B5EF4-FFF2-40B4-BE49-F238E27FC236}">
                <a16:creationId xmlns:a16="http://schemas.microsoft.com/office/drawing/2014/main" id="{1C16121D-C9E0-BDDE-35CC-5115084962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276" t="46649" r="33984" b="13786"/>
          <a:stretch>
            <a:fillRect/>
          </a:stretch>
        </p:blipFill>
        <p:spPr bwMode="auto">
          <a:xfrm>
            <a:off x="438912" y="2909973"/>
            <a:ext cx="4431244" cy="3360151"/>
          </a:xfrm>
          <a:prstGeom prst="rect">
            <a:avLst/>
          </a:pr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4" name="Picture 1">
            <a:extLst>
              <a:ext uri="{FF2B5EF4-FFF2-40B4-BE49-F238E27FC236}">
                <a16:creationId xmlns:a16="http://schemas.microsoft.com/office/drawing/2014/main" id="{2E21379D-5143-08AB-52DD-8748AA7519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58" t="30083" r="69652" b="27026"/>
          <a:stretch>
            <a:fillRect/>
          </a:stretch>
        </p:blipFill>
        <p:spPr bwMode="auto">
          <a:xfrm>
            <a:off x="4497460" y="52683"/>
            <a:ext cx="7255627" cy="314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04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C8E45-30A1-CBB7-EA71-340728A9E4EE}"/>
              </a:ext>
            </a:extLst>
          </p:cNvPr>
          <p:cNvSpPr>
            <a:spLocks noGrp="1"/>
          </p:cNvSpPr>
          <p:nvPr>
            <p:ph type="title"/>
          </p:nvPr>
        </p:nvSpPr>
        <p:spPr>
          <a:xfrm>
            <a:off x="838200" y="365125"/>
            <a:ext cx="10515600" cy="1325563"/>
          </a:xfrm>
        </p:spPr>
        <p:txBody>
          <a:bodyPr>
            <a:normAutofit/>
          </a:bodyPr>
          <a:lstStyle/>
          <a:p>
            <a:r>
              <a:rPr lang="en-US" sz="5400"/>
              <a:t>BMP Research</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6CB3F6EF-725D-36AF-143B-BB9AEBFF3DBC}"/>
              </a:ext>
            </a:extLst>
          </p:cNvPr>
          <p:cNvGraphicFramePr>
            <a:graphicFrameLocks noGrp="1"/>
          </p:cNvGraphicFramePr>
          <p:nvPr>
            <p:ph idx="1"/>
            <p:extLst>
              <p:ext uri="{D42A27DB-BD31-4B8C-83A1-F6EECF244321}">
                <p14:modId xmlns:p14="http://schemas.microsoft.com/office/powerpoint/2010/main" val="2691528792"/>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674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E8AB60-3AC4-4FFE-DBC5-161B03BDFDD6}"/>
              </a:ext>
            </a:extLst>
          </p:cNvPr>
          <p:cNvSpPr>
            <a:spLocks noGrp="1"/>
          </p:cNvSpPr>
          <p:nvPr>
            <p:ph type="title"/>
          </p:nvPr>
        </p:nvSpPr>
        <p:spPr>
          <a:xfrm>
            <a:off x="1171074" y="1396686"/>
            <a:ext cx="3240506" cy="4064628"/>
          </a:xfrm>
        </p:spPr>
        <p:txBody>
          <a:bodyPr>
            <a:normAutofit/>
          </a:bodyPr>
          <a:lstStyle/>
          <a:p>
            <a:r>
              <a:rPr lang="en-US" b="1">
                <a:solidFill>
                  <a:srgbClr val="FFFFFF"/>
                </a:solidFill>
              </a:rPr>
              <a:t>P2 Incentives</a:t>
            </a:r>
            <a:endParaRPr lang="en-US" b="1" dirty="0">
              <a:solidFill>
                <a:srgbClr val="FFFFFF"/>
              </a:solidFill>
            </a:endParaRPr>
          </a:p>
        </p:txBody>
      </p:sp>
      <p:sp>
        <p:nvSpPr>
          <p:cNvPr id="33"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35" name="Content Placeholder 2">
            <a:extLst>
              <a:ext uri="{FF2B5EF4-FFF2-40B4-BE49-F238E27FC236}">
                <a16:creationId xmlns:a16="http://schemas.microsoft.com/office/drawing/2014/main" id="{8778E577-85AE-D3F5-E4A1-F38AFE7E9916}"/>
              </a:ext>
            </a:extLst>
          </p:cNvPr>
          <p:cNvGraphicFramePr>
            <a:graphicFrameLocks noGrp="1"/>
          </p:cNvGraphicFramePr>
          <p:nvPr>
            <p:ph idx="1"/>
            <p:extLst>
              <p:ext uri="{D42A27DB-BD31-4B8C-83A1-F6EECF244321}">
                <p14:modId xmlns:p14="http://schemas.microsoft.com/office/powerpoint/2010/main" val="984910026"/>
              </p:ext>
            </p:extLst>
          </p:nvPr>
        </p:nvGraphicFramePr>
        <p:xfrm>
          <a:off x="5370153" y="1526033"/>
          <a:ext cx="5650773" cy="4212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4822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1">
            <a:extLst>
              <a:ext uri="{FF2B5EF4-FFF2-40B4-BE49-F238E27FC236}">
                <a16:creationId xmlns:a16="http://schemas.microsoft.com/office/drawing/2014/main" id="{3F138222-D274-4866-96E7-C3B1D6DA8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Arc 13">
            <a:extLst>
              <a:ext uri="{FF2B5EF4-FFF2-40B4-BE49-F238E27FC236}">
                <a16:creationId xmlns:a16="http://schemas.microsoft.com/office/drawing/2014/main" id="{5888E255-D20B-4F26-B9DA-3DF036797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56E38E13-2507-B47A-EE1A-C611395E0E0A}"/>
              </a:ext>
            </a:extLst>
          </p:cNvPr>
          <p:cNvSpPr>
            <a:spLocks noGrp="1"/>
          </p:cNvSpPr>
          <p:nvPr>
            <p:ph type="ctrTitle"/>
          </p:nvPr>
        </p:nvSpPr>
        <p:spPr>
          <a:xfrm>
            <a:off x="841512" y="1122363"/>
            <a:ext cx="5087631" cy="2387600"/>
          </a:xfrm>
        </p:spPr>
        <p:txBody>
          <a:bodyPr>
            <a:normAutofit/>
          </a:bodyPr>
          <a:lstStyle/>
          <a:p>
            <a:r>
              <a:rPr lang="en-US">
                <a:solidFill>
                  <a:srgbClr val="FFFFFF"/>
                </a:solidFill>
              </a:rPr>
              <a:t>Thank you</a:t>
            </a:r>
          </a:p>
        </p:txBody>
      </p:sp>
      <p:sp>
        <p:nvSpPr>
          <p:cNvPr id="24" name="Oval 15">
            <a:extLst>
              <a:ext uri="{FF2B5EF4-FFF2-40B4-BE49-F238E27FC236}">
                <a16:creationId xmlns:a16="http://schemas.microsoft.com/office/drawing/2014/main" id="{02AD46D6-02D6-45B3-921C-F4033826E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2790" y="5367348"/>
            <a:ext cx="616353" cy="59963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Subtitle 4">
            <a:extLst>
              <a:ext uri="{FF2B5EF4-FFF2-40B4-BE49-F238E27FC236}">
                <a16:creationId xmlns:a16="http://schemas.microsoft.com/office/drawing/2014/main" id="{F36A700A-54E6-EA39-ED5F-764525277DD8}"/>
              </a:ext>
            </a:extLst>
          </p:cNvPr>
          <p:cNvSpPr>
            <a:spLocks noGrp="1"/>
          </p:cNvSpPr>
          <p:nvPr>
            <p:ph type="subTitle" idx="1"/>
          </p:nvPr>
        </p:nvSpPr>
        <p:spPr>
          <a:xfrm>
            <a:off x="841512" y="3602037"/>
            <a:ext cx="5087631" cy="2133599"/>
          </a:xfrm>
        </p:spPr>
        <p:txBody>
          <a:bodyPr>
            <a:normAutofit/>
          </a:bodyPr>
          <a:lstStyle/>
          <a:p>
            <a:r>
              <a:rPr lang="en-US" dirty="0">
                <a:solidFill>
                  <a:srgbClr val="FFFFFF"/>
                </a:solidFill>
              </a:rPr>
              <a:t>Questions?</a:t>
            </a:r>
          </a:p>
        </p:txBody>
      </p:sp>
      <p:pic>
        <p:nvPicPr>
          <p:cNvPr id="9" name="Graphic 8" descr="Accept">
            <a:extLst>
              <a:ext uri="{FF2B5EF4-FFF2-40B4-BE49-F238E27FC236}">
                <a16:creationId xmlns:a16="http://schemas.microsoft.com/office/drawing/2014/main" id="{2B05125C-3569-2683-F337-45E2FF12F0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92678" y="895604"/>
            <a:ext cx="5051479" cy="5051479"/>
          </a:xfrm>
          <a:custGeom>
            <a:avLst/>
            <a:gdLst/>
            <a:ahLst/>
            <a:cxnLst/>
            <a:rect l="l" t="t" r="r" b="b"/>
            <a:pathLst>
              <a:path w="5051479" h="5503900">
                <a:moveTo>
                  <a:pt x="151948" y="0"/>
                </a:moveTo>
                <a:lnTo>
                  <a:pt x="4899531" y="0"/>
                </a:lnTo>
                <a:cubicBezTo>
                  <a:pt x="4983450" y="0"/>
                  <a:pt x="5051479" y="68029"/>
                  <a:pt x="5051479" y="151948"/>
                </a:cubicBezTo>
                <a:lnTo>
                  <a:pt x="5051479" y="5351952"/>
                </a:lnTo>
                <a:cubicBezTo>
                  <a:pt x="5051479" y="5435871"/>
                  <a:pt x="4983450" y="5503900"/>
                  <a:pt x="4899531" y="5503900"/>
                </a:cubicBezTo>
                <a:lnTo>
                  <a:pt x="151948" y="5503900"/>
                </a:lnTo>
                <a:cubicBezTo>
                  <a:pt x="68029" y="5503900"/>
                  <a:pt x="0" y="5435871"/>
                  <a:pt x="0" y="5351952"/>
                </a:cubicBezTo>
                <a:lnTo>
                  <a:pt x="0" y="151948"/>
                </a:lnTo>
                <a:cubicBezTo>
                  <a:pt x="0" y="68029"/>
                  <a:pt x="68029" y="0"/>
                  <a:pt x="151948" y="0"/>
                </a:cubicBezTo>
                <a:close/>
              </a:path>
            </a:pathLst>
          </a:custGeom>
        </p:spPr>
      </p:pic>
    </p:spTree>
    <p:extLst>
      <p:ext uri="{BB962C8B-B14F-4D97-AF65-F5344CB8AC3E}">
        <p14:creationId xmlns:p14="http://schemas.microsoft.com/office/powerpoint/2010/main" val="38303060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4E08B-BC48-4361-3054-AD1C11FE1C0F}"/>
              </a:ext>
            </a:extLst>
          </p:cNvPr>
          <p:cNvSpPr>
            <a:spLocks noGrp="1"/>
          </p:cNvSpPr>
          <p:nvPr>
            <p:ph type="title"/>
          </p:nvPr>
        </p:nvSpPr>
        <p:spPr>
          <a:xfrm>
            <a:off x="1666586" y="281997"/>
            <a:ext cx="8982941" cy="1112693"/>
          </a:xfrm>
          <a:gradFill>
            <a:gsLst>
              <a:gs pos="0">
                <a:srgbClr val="82973D">
                  <a:alpha val="25000"/>
                </a:srgbClr>
              </a:gs>
              <a:gs pos="0">
                <a:srgbClr val="51A1CE"/>
              </a:gs>
              <a:gs pos="95000">
                <a:srgbClr val="51A1CE">
                  <a:alpha val="25000"/>
                </a:srgbClr>
              </a:gs>
            </a:gsLst>
            <a:lin ang="5400000" scaled="1"/>
          </a:gradFill>
        </p:spPr>
        <p:txBody>
          <a:bodyPr>
            <a:normAutofit fontScale="90000"/>
          </a:bodyPr>
          <a:lstStyle/>
          <a:p>
            <a:pPr algn="ctr"/>
            <a:r>
              <a:rPr lang="en-US" b="1" dirty="0">
                <a:solidFill>
                  <a:schemeClr val="bg1"/>
                </a:solidFill>
              </a:rPr>
              <a:t>Pollution Prevention and Control (P2C) </a:t>
            </a:r>
            <a:br>
              <a:rPr lang="en-US" b="1" dirty="0">
                <a:solidFill>
                  <a:schemeClr val="bg1"/>
                </a:solidFill>
              </a:rPr>
            </a:br>
            <a:r>
              <a:rPr lang="en-US" b="1" dirty="0">
                <a:solidFill>
                  <a:schemeClr val="bg1"/>
                </a:solidFill>
              </a:rPr>
              <a:t>at Orange County EPD</a:t>
            </a:r>
          </a:p>
        </p:txBody>
      </p:sp>
      <p:sp>
        <p:nvSpPr>
          <p:cNvPr id="3" name="Content Placeholder 2">
            <a:extLst>
              <a:ext uri="{FF2B5EF4-FFF2-40B4-BE49-F238E27FC236}">
                <a16:creationId xmlns:a16="http://schemas.microsoft.com/office/drawing/2014/main" id="{8ADF24C5-3273-169D-9AE5-3D2862798C78}"/>
              </a:ext>
            </a:extLst>
          </p:cNvPr>
          <p:cNvSpPr>
            <a:spLocks noGrp="1"/>
          </p:cNvSpPr>
          <p:nvPr>
            <p:ph sz="half" idx="1"/>
          </p:nvPr>
        </p:nvSpPr>
        <p:spPr>
          <a:xfrm>
            <a:off x="394854" y="1979467"/>
            <a:ext cx="3355110" cy="4351338"/>
          </a:xfrm>
          <a:gradFill>
            <a:gsLst>
              <a:gs pos="0">
                <a:srgbClr val="51A1CE"/>
              </a:gs>
              <a:gs pos="0">
                <a:srgbClr val="51A1CE"/>
              </a:gs>
              <a:gs pos="95000">
                <a:srgbClr val="51A1CE">
                  <a:alpha val="25000"/>
                </a:srgbClr>
              </a:gs>
            </a:gsLst>
            <a:lin ang="5400000" scaled="1"/>
          </a:gradFill>
        </p:spPr>
        <p:txBody>
          <a:bodyPr/>
          <a:lstStyle/>
          <a:p>
            <a:r>
              <a:rPr lang="en-US" sz="3600" dirty="0">
                <a:solidFill>
                  <a:schemeClr val="bg1"/>
                </a:solidFill>
              </a:rPr>
              <a:t>Our Team:</a:t>
            </a:r>
          </a:p>
          <a:p>
            <a:pPr lvl="1"/>
            <a:r>
              <a:rPr lang="en-US" sz="2800" dirty="0">
                <a:solidFill>
                  <a:schemeClr val="bg1"/>
                </a:solidFill>
              </a:rPr>
              <a:t>P2 Coordinator</a:t>
            </a:r>
          </a:p>
          <a:p>
            <a:pPr marL="457200" lvl="1" indent="0">
              <a:buNone/>
            </a:pPr>
            <a:r>
              <a:rPr lang="en-US" sz="2800" dirty="0">
                <a:solidFill>
                  <a:schemeClr val="bg1"/>
                </a:solidFill>
              </a:rPr>
              <a:t>	</a:t>
            </a:r>
            <a:r>
              <a:rPr lang="en-US" sz="2000" dirty="0">
                <a:solidFill>
                  <a:schemeClr val="bg1"/>
                </a:solidFill>
              </a:rPr>
              <a:t>+ P2 assistant </a:t>
            </a:r>
          </a:p>
          <a:p>
            <a:pPr marL="457200" lvl="1" indent="0">
              <a:buNone/>
            </a:pPr>
            <a:r>
              <a:rPr lang="en-US" sz="2000" dirty="0">
                <a:solidFill>
                  <a:schemeClr val="bg1"/>
                </a:solidFill>
              </a:rPr>
              <a:t>	+ P2 Intern</a:t>
            </a:r>
          </a:p>
          <a:p>
            <a:pPr lvl="1"/>
            <a:r>
              <a:rPr lang="en-US" sz="2800" dirty="0">
                <a:solidFill>
                  <a:schemeClr val="bg1"/>
                </a:solidFill>
              </a:rPr>
              <a:t>Citizen Services Coordinator</a:t>
            </a:r>
          </a:p>
          <a:p>
            <a:pPr lvl="1"/>
            <a:r>
              <a:rPr lang="en-US" sz="2800" dirty="0">
                <a:solidFill>
                  <a:schemeClr val="bg1"/>
                </a:solidFill>
              </a:rPr>
              <a:t>7 inspectors</a:t>
            </a:r>
          </a:p>
          <a:p>
            <a:pPr marL="0" indent="0">
              <a:buNone/>
            </a:pPr>
            <a:endParaRPr lang="en-US" dirty="0"/>
          </a:p>
        </p:txBody>
      </p:sp>
      <p:sp>
        <p:nvSpPr>
          <p:cNvPr id="6" name="Content Placeholder 5">
            <a:extLst>
              <a:ext uri="{FF2B5EF4-FFF2-40B4-BE49-F238E27FC236}">
                <a16:creationId xmlns:a16="http://schemas.microsoft.com/office/drawing/2014/main" id="{8F14BA25-B1B3-D9FE-A867-4D7302A4FB06}"/>
              </a:ext>
            </a:extLst>
          </p:cNvPr>
          <p:cNvSpPr>
            <a:spLocks noGrp="1"/>
          </p:cNvSpPr>
          <p:nvPr>
            <p:ph sz="half" idx="2"/>
          </p:nvPr>
        </p:nvSpPr>
        <p:spPr>
          <a:xfrm>
            <a:off x="7839364" y="1985528"/>
            <a:ext cx="3465945" cy="4351338"/>
          </a:xfrm>
          <a:gradFill>
            <a:gsLst>
              <a:gs pos="0">
                <a:srgbClr val="82973D">
                  <a:alpha val="25000"/>
                </a:srgbClr>
              </a:gs>
              <a:gs pos="0">
                <a:srgbClr val="51A1CE"/>
              </a:gs>
              <a:gs pos="95000">
                <a:srgbClr val="51A1CE">
                  <a:alpha val="25000"/>
                </a:srgbClr>
              </a:gs>
            </a:gsLst>
            <a:lin ang="5400000" scaled="1"/>
          </a:gradFill>
        </p:spPr>
        <p:txBody>
          <a:bodyPr/>
          <a:lstStyle/>
          <a:p>
            <a:r>
              <a:rPr lang="en-US" sz="3600" dirty="0">
                <a:solidFill>
                  <a:schemeClr val="bg1"/>
                </a:solidFill>
              </a:rPr>
              <a:t>Responsible for:</a:t>
            </a:r>
          </a:p>
          <a:p>
            <a:pPr lvl="1"/>
            <a:r>
              <a:rPr lang="en-US" sz="2800" dirty="0">
                <a:solidFill>
                  <a:schemeClr val="bg1"/>
                </a:solidFill>
              </a:rPr>
              <a:t>SQG Program</a:t>
            </a:r>
          </a:p>
          <a:p>
            <a:pPr lvl="1"/>
            <a:r>
              <a:rPr lang="en-US" sz="2800" dirty="0">
                <a:solidFill>
                  <a:schemeClr val="bg1"/>
                </a:solidFill>
              </a:rPr>
              <a:t>Complaint Response</a:t>
            </a:r>
          </a:p>
          <a:p>
            <a:pPr lvl="1"/>
            <a:r>
              <a:rPr lang="en-US" sz="2800" dirty="0">
                <a:solidFill>
                  <a:schemeClr val="bg1"/>
                </a:solidFill>
              </a:rPr>
              <a:t>P2 Outreach</a:t>
            </a:r>
          </a:p>
        </p:txBody>
      </p:sp>
    </p:spTree>
    <p:extLst>
      <p:ext uri="{BB962C8B-B14F-4D97-AF65-F5344CB8AC3E}">
        <p14:creationId xmlns:p14="http://schemas.microsoft.com/office/powerpoint/2010/main" val="23957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1)">
                                      <p:cBhvr>
                                        <p:cTn id="10" dur="2000"/>
                                        <p:tgtEl>
                                          <p:spTgt spid="3">
                                            <p:txEl>
                                              <p:pRg st="1" end="1"/>
                                            </p:tx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heel(1)">
                                      <p:cBhvr>
                                        <p:cTn id="13" dur="2000"/>
                                        <p:tgtEl>
                                          <p:spTgt spid="3">
                                            <p:txEl>
                                              <p:pRg st="2" end="2"/>
                                            </p:txEl>
                                          </p:spTgt>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heel(1)">
                                      <p:cBhvr>
                                        <p:cTn id="16" dur="2000"/>
                                        <p:tgtEl>
                                          <p:spTgt spid="3">
                                            <p:txEl>
                                              <p:pRg st="3" end="3"/>
                                            </p:txEl>
                                          </p:spTgt>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heel(1)">
                                      <p:cBhvr>
                                        <p:cTn id="19" dur="2000"/>
                                        <p:tgtEl>
                                          <p:spTgt spid="3">
                                            <p:txEl>
                                              <p:pRg st="4" end="4"/>
                                            </p:txEl>
                                          </p:spTgt>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heel(1)">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heel(1)">
                                      <p:cBhvr>
                                        <p:cTn id="27" dur="2000"/>
                                        <p:tgtEl>
                                          <p:spTgt spid="6">
                                            <p:txEl>
                                              <p:pRg st="0" end="0"/>
                                            </p:txEl>
                                          </p:spTgt>
                                        </p:tgtEl>
                                      </p:cBhvr>
                                    </p:animEffect>
                                  </p:childTnLst>
                                </p:cTn>
                              </p:par>
                              <p:par>
                                <p:cTn id="28" presetID="21" presetClass="entr" presetSubtype="1" fill="hold" nodeType="with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heel(1)">
                                      <p:cBhvr>
                                        <p:cTn id="30" dur="2000"/>
                                        <p:tgtEl>
                                          <p:spTgt spid="6">
                                            <p:txEl>
                                              <p:pRg st="1" end="1"/>
                                            </p:txEl>
                                          </p:spTgt>
                                        </p:tgtEl>
                                      </p:cBhvr>
                                    </p:animEffect>
                                  </p:childTnLst>
                                </p:cTn>
                              </p:par>
                              <p:par>
                                <p:cTn id="31" presetID="21" presetClass="entr" presetSubtype="1" fill="hold"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wheel(1)">
                                      <p:cBhvr>
                                        <p:cTn id="33" dur="2000"/>
                                        <p:tgtEl>
                                          <p:spTgt spid="6">
                                            <p:txEl>
                                              <p:pRg st="2" end="2"/>
                                            </p:txEl>
                                          </p:spTgt>
                                        </p:tgtEl>
                                      </p:cBhvr>
                                    </p:animEffect>
                                  </p:childTnLst>
                                </p:cTn>
                              </p:par>
                              <p:par>
                                <p:cTn id="34" presetID="21" presetClass="entr" presetSubtype="1" fill="hold" nodeType="with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wheel(1)">
                                      <p:cBhvr>
                                        <p:cTn id="36"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93210C-4370-8235-4C92-60CBF39EFE50}"/>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dirty="0">
                <a:solidFill>
                  <a:schemeClr val="tx1"/>
                </a:solidFill>
                <a:latin typeface="+mj-lt"/>
                <a:ea typeface="+mj-ea"/>
                <a:cs typeface="+mj-cs"/>
              </a:rPr>
              <a:t>P2C Metrics</a:t>
            </a:r>
          </a:p>
        </p:txBody>
      </p:sp>
      <p:sp>
        <p:nvSpPr>
          <p:cNvPr id="3" name="Content Placeholder 2">
            <a:extLst>
              <a:ext uri="{FF2B5EF4-FFF2-40B4-BE49-F238E27FC236}">
                <a16:creationId xmlns:a16="http://schemas.microsoft.com/office/drawing/2014/main" id="{A7B67C73-0378-AA2B-2666-097DE055E15C}"/>
              </a:ext>
            </a:extLst>
          </p:cNvPr>
          <p:cNvSpPr>
            <a:spLocks noGrp="1"/>
          </p:cNvSpPr>
          <p:nvPr>
            <p:ph idx="1"/>
          </p:nvPr>
        </p:nvSpPr>
        <p:spPr>
          <a:xfrm>
            <a:off x="638882" y="4631161"/>
            <a:ext cx="3571810" cy="1559327"/>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Orange County Current Assessment Roll: </a:t>
            </a:r>
            <a:r>
              <a:rPr lang="en-US" sz="2400" u="sng" kern="1200">
                <a:solidFill>
                  <a:schemeClr val="tx1"/>
                </a:solidFill>
                <a:latin typeface="+mn-lt"/>
                <a:ea typeface="+mn-ea"/>
                <a:cs typeface="+mn-cs"/>
              </a:rPr>
              <a:t>6,153</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67BE9B7A-AB39-78D2-B94E-148F81D84604}"/>
              </a:ext>
            </a:extLst>
          </p:cNvPr>
          <p:cNvGraphicFramePr>
            <a:graphicFrameLocks noGrp="1"/>
          </p:cNvGraphicFramePr>
          <p:nvPr>
            <p:extLst>
              <p:ext uri="{D42A27DB-BD31-4B8C-83A1-F6EECF244321}">
                <p14:modId xmlns:p14="http://schemas.microsoft.com/office/powerpoint/2010/main" val="2093692420"/>
              </p:ext>
            </p:extLst>
          </p:nvPr>
        </p:nvGraphicFramePr>
        <p:xfrm>
          <a:off x="4654296" y="1512803"/>
          <a:ext cx="7214617" cy="3804964"/>
        </p:xfrm>
        <a:graphic>
          <a:graphicData uri="http://schemas.openxmlformats.org/drawingml/2006/table">
            <a:tbl>
              <a:tblPr firstRow="1" bandRow="1">
                <a:noFill/>
                <a:tableStyleId>{5C22544A-7EE6-4342-B048-85BDC9FD1C3A}</a:tableStyleId>
              </a:tblPr>
              <a:tblGrid>
                <a:gridCol w="1908979">
                  <a:extLst>
                    <a:ext uri="{9D8B030D-6E8A-4147-A177-3AD203B41FA5}">
                      <a16:colId xmlns:a16="http://schemas.microsoft.com/office/drawing/2014/main" val="1278164388"/>
                    </a:ext>
                  </a:extLst>
                </a:gridCol>
                <a:gridCol w="2626179">
                  <a:extLst>
                    <a:ext uri="{9D8B030D-6E8A-4147-A177-3AD203B41FA5}">
                      <a16:colId xmlns:a16="http://schemas.microsoft.com/office/drawing/2014/main" val="3147446762"/>
                    </a:ext>
                  </a:extLst>
                </a:gridCol>
                <a:gridCol w="2679459">
                  <a:extLst>
                    <a:ext uri="{9D8B030D-6E8A-4147-A177-3AD203B41FA5}">
                      <a16:colId xmlns:a16="http://schemas.microsoft.com/office/drawing/2014/main" val="624242844"/>
                    </a:ext>
                  </a:extLst>
                </a:gridCol>
              </a:tblGrid>
              <a:tr h="1260004">
                <a:tc>
                  <a:txBody>
                    <a:bodyPr/>
                    <a:lstStyle/>
                    <a:p>
                      <a:r>
                        <a:rPr lang="en-US" sz="3300" b="1" cap="none" spc="30">
                          <a:solidFill>
                            <a:schemeClr val="tx1"/>
                          </a:solidFill>
                        </a:rPr>
                        <a:t>Year</a:t>
                      </a:r>
                    </a:p>
                  </a:txBody>
                  <a:tcPr marL="0" marR="18713" marT="93565" marB="93565" anchor="ctr">
                    <a:lnL w="12700" cmpd="sng">
                      <a:noFill/>
                    </a:lnL>
                    <a:lnR w="12700" cmpd="sng">
                      <a:noFill/>
                    </a:lnR>
                    <a:lnT w="19050" cap="flat" cmpd="sng" algn="ctr">
                      <a:solidFill>
                        <a:schemeClr val="accent1"/>
                      </a:solidFill>
                      <a:prstDash val="solid"/>
                    </a:lnT>
                    <a:lnB w="38100" cmpd="sng">
                      <a:noFill/>
                    </a:lnB>
                    <a:noFill/>
                  </a:tcPr>
                </a:tc>
                <a:tc>
                  <a:txBody>
                    <a:bodyPr/>
                    <a:lstStyle/>
                    <a:p>
                      <a:r>
                        <a:rPr lang="en-US" sz="3300" b="1" cap="none" spc="30">
                          <a:solidFill>
                            <a:schemeClr val="tx1"/>
                          </a:solidFill>
                        </a:rPr>
                        <a:t>Complaints</a:t>
                      </a:r>
                    </a:p>
                  </a:txBody>
                  <a:tcPr marL="0" marR="18713" marT="93565" marB="93565" anchor="ctr">
                    <a:lnL w="12700" cmpd="sng">
                      <a:noFill/>
                    </a:lnL>
                    <a:lnR w="12700" cmpd="sng">
                      <a:noFill/>
                    </a:lnR>
                    <a:lnT w="19050" cap="flat" cmpd="sng" algn="ctr">
                      <a:solidFill>
                        <a:schemeClr val="accent1"/>
                      </a:solidFill>
                      <a:prstDash val="solid"/>
                    </a:lnT>
                    <a:lnB w="38100" cmpd="sng">
                      <a:noFill/>
                    </a:lnB>
                    <a:noFill/>
                  </a:tcPr>
                </a:tc>
                <a:tc>
                  <a:txBody>
                    <a:bodyPr/>
                    <a:lstStyle/>
                    <a:p>
                      <a:r>
                        <a:rPr lang="en-US" sz="3300" b="1" cap="none" spc="30">
                          <a:solidFill>
                            <a:schemeClr val="tx1"/>
                          </a:solidFill>
                        </a:rPr>
                        <a:t>SQG Inspections</a:t>
                      </a:r>
                    </a:p>
                  </a:txBody>
                  <a:tcPr marL="0" marR="18713" marT="93565" marB="93565" anchor="ctr">
                    <a:lnL w="12700" cmpd="sng">
                      <a:noFill/>
                    </a:lnL>
                    <a:lnR w="12700" cmpd="sng">
                      <a:noFill/>
                    </a:lnR>
                    <a:lnT w="19050" cap="flat" cmpd="sng" algn="ctr">
                      <a:solidFill>
                        <a:schemeClr val="accent1"/>
                      </a:solidFill>
                      <a:prstDash val="solid"/>
                    </a:lnT>
                    <a:lnB w="38100" cmpd="sng">
                      <a:noFill/>
                    </a:lnB>
                    <a:noFill/>
                  </a:tcPr>
                </a:tc>
                <a:extLst>
                  <a:ext uri="{0D108BD9-81ED-4DB2-BD59-A6C34878D82A}">
                    <a16:rowId xmlns:a16="http://schemas.microsoft.com/office/drawing/2014/main" val="3476281882"/>
                  </a:ext>
                </a:extLst>
              </a:tr>
              <a:tr h="636240">
                <a:tc>
                  <a:txBody>
                    <a:bodyPr/>
                    <a:lstStyle/>
                    <a:p>
                      <a:r>
                        <a:rPr lang="en-US" sz="2500" cap="none" spc="0">
                          <a:solidFill>
                            <a:schemeClr val="tx1"/>
                          </a:solidFill>
                        </a:rPr>
                        <a:t>2020</a:t>
                      </a:r>
                    </a:p>
                  </a:txBody>
                  <a:tcPr marL="0" marR="187129" marT="93565" marB="93565">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r>
                        <a:rPr lang="en-US" sz="2500" cap="none" spc="0">
                          <a:solidFill>
                            <a:schemeClr val="tx1"/>
                          </a:solidFill>
                        </a:rPr>
                        <a:t>1,293</a:t>
                      </a:r>
                    </a:p>
                  </a:txBody>
                  <a:tcPr marL="0" marR="187129" marT="93565" marB="93565">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r>
                        <a:rPr lang="en-US" sz="2500" cap="none" spc="0">
                          <a:solidFill>
                            <a:schemeClr val="tx1"/>
                          </a:solidFill>
                        </a:rPr>
                        <a:t>2,196</a:t>
                      </a:r>
                    </a:p>
                  </a:txBody>
                  <a:tcPr marL="0" marR="187129" marT="93565" marB="93565">
                    <a:lnL w="12700" cmpd="sng">
                      <a:noFill/>
                      <a:prstDash val="solid"/>
                    </a:lnL>
                    <a:lnR w="12700" cmpd="sng">
                      <a:noFill/>
                      <a:prstDash val="solid"/>
                    </a:lnR>
                    <a:lnT w="38100" cmpd="sng">
                      <a:noFill/>
                    </a:lnT>
                    <a:lnB w="9525" cap="flat" cmpd="sng" algn="ctr">
                      <a:solidFill>
                        <a:schemeClr val="accent1"/>
                      </a:solidFill>
                      <a:prstDash val="solid"/>
                    </a:lnB>
                    <a:noFill/>
                  </a:tcPr>
                </a:tc>
                <a:extLst>
                  <a:ext uri="{0D108BD9-81ED-4DB2-BD59-A6C34878D82A}">
                    <a16:rowId xmlns:a16="http://schemas.microsoft.com/office/drawing/2014/main" val="3333368575"/>
                  </a:ext>
                </a:extLst>
              </a:tr>
              <a:tr h="636240">
                <a:tc>
                  <a:txBody>
                    <a:bodyPr/>
                    <a:lstStyle/>
                    <a:p>
                      <a:r>
                        <a:rPr lang="en-US" sz="2500" cap="none" spc="0" dirty="0">
                          <a:solidFill>
                            <a:schemeClr val="tx1"/>
                          </a:solidFill>
                        </a:rPr>
                        <a:t>2021</a:t>
                      </a:r>
                    </a:p>
                  </a:txBody>
                  <a:tcPr marL="93565" marR="187129" marT="93565" marB="93565">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2500" cap="none" spc="0">
                          <a:solidFill>
                            <a:schemeClr val="tx1"/>
                          </a:solidFill>
                        </a:rPr>
                        <a:t>1,115</a:t>
                      </a:r>
                    </a:p>
                  </a:txBody>
                  <a:tcPr marL="93565" marR="187129" marT="93565" marB="93565">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2500" cap="none" spc="0" dirty="0">
                          <a:solidFill>
                            <a:schemeClr val="tx1"/>
                          </a:solidFill>
                        </a:rPr>
                        <a:t>1,494</a:t>
                      </a:r>
                    </a:p>
                  </a:txBody>
                  <a:tcPr marL="93565" marR="187129" marT="93565" marB="93565">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1377787276"/>
                  </a:ext>
                </a:extLst>
              </a:tr>
              <a:tr h="636240">
                <a:tc>
                  <a:txBody>
                    <a:bodyPr/>
                    <a:lstStyle/>
                    <a:p>
                      <a:r>
                        <a:rPr lang="en-US" sz="2500" cap="none" spc="0">
                          <a:solidFill>
                            <a:schemeClr val="tx1"/>
                          </a:solidFill>
                        </a:rPr>
                        <a:t>2022</a:t>
                      </a:r>
                    </a:p>
                  </a:txBody>
                  <a:tcPr marL="0" marR="187129" marT="93565" marB="9356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2500" cap="none" spc="0">
                          <a:solidFill>
                            <a:schemeClr val="tx1"/>
                          </a:solidFill>
                        </a:rPr>
                        <a:t>990</a:t>
                      </a:r>
                    </a:p>
                  </a:txBody>
                  <a:tcPr marL="0" marR="187129" marT="93565" marB="9356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2500" cap="none" spc="0">
                          <a:solidFill>
                            <a:schemeClr val="tx1"/>
                          </a:solidFill>
                        </a:rPr>
                        <a:t>1,679</a:t>
                      </a:r>
                    </a:p>
                  </a:txBody>
                  <a:tcPr marL="0" marR="187129" marT="93565" marB="9356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3428139968"/>
                  </a:ext>
                </a:extLst>
              </a:tr>
              <a:tr h="636240">
                <a:tc>
                  <a:txBody>
                    <a:bodyPr/>
                    <a:lstStyle/>
                    <a:p>
                      <a:r>
                        <a:rPr lang="en-US" sz="2500" cap="none" spc="0">
                          <a:solidFill>
                            <a:schemeClr val="tx1"/>
                          </a:solidFill>
                        </a:rPr>
                        <a:t>2023 YTD</a:t>
                      </a:r>
                    </a:p>
                  </a:txBody>
                  <a:tcPr marL="93565" marR="187129" marT="93565" marB="93565">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2500" cap="none" spc="0">
                          <a:solidFill>
                            <a:schemeClr val="tx1"/>
                          </a:solidFill>
                        </a:rPr>
                        <a:t>288</a:t>
                      </a:r>
                    </a:p>
                  </a:txBody>
                  <a:tcPr marL="93565" marR="187129" marT="93565" marB="93565">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2500" cap="none" spc="0" dirty="0">
                          <a:solidFill>
                            <a:schemeClr val="tx1"/>
                          </a:solidFill>
                        </a:rPr>
                        <a:t>1,005</a:t>
                      </a:r>
                    </a:p>
                  </a:txBody>
                  <a:tcPr marL="93565" marR="187129" marT="93565" marB="93565">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473907494"/>
                  </a:ext>
                </a:extLst>
              </a:tr>
            </a:tbl>
          </a:graphicData>
        </a:graphic>
      </p:graphicFrame>
    </p:spTree>
    <p:extLst>
      <p:ext uri="{BB962C8B-B14F-4D97-AF65-F5344CB8AC3E}">
        <p14:creationId xmlns:p14="http://schemas.microsoft.com/office/powerpoint/2010/main" val="3569160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66">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9F07FF-2095-C846-4FC6-A7D3C30B4B7C}"/>
              </a:ext>
            </a:extLst>
          </p:cNvPr>
          <p:cNvSpPr>
            <a:spLocks noGrp="1"/>
          </p:cNvSpPr>
          <p:nvPr>
            <p:ph type="title"/>
          </p:nvPr>
        </p:nvSpPr>
        <p:spPr>
          <a:xfrm>
            <a:off x="838200" y="365125"/>
            <a:ext cx="10515600" cy="1325563"/>
          </a:xfrm>
        </p:spPr>
        <p:txBody>
          <a:bodyPr>
            <a:normAutofit/>
          </a:bodyPr>
          <a:lstStyle/>
          <a:p>
            <a:r>
              <a:rPr lang="en-US" sz="5400"/>
              <a:t>P2C Goals</a:t>
            </a:r>
          </a:p>
        </p:txBody>
      </p:sp>
      <p:sp>
        <p:nvSpPr>
          <p:cNvPr id="72"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Content Placeholder 2">
            <a:extLst>
              <a:ext uri="{FF2B5EF4-FFF2-40B4-BE49-F238E27FC236}">
                <a16:creationId xmlns:a16="http://schemas.microsoft.com/office/drawing/2014/main" id="{AE4A03ED-A94D-228D-9CAE-3F6773F00F13}"/>
              </a:ext>
            </a:extLst>
          </p:cNvPr>
          <p:cNvGraphicFramePr>
            <a:graphicFrameLocks noGrp="1"/>
          </p:cNvGraphicFramePr>
          <p:nvPr>
            <p:ph idx="1"/>
            <p:extLst>
              <p:ext uri="{D42A27DB-BD31-4B8C-83A1-F6EECF244321}">
                <p14:modId xmlns:p14="http://schemas.microsoft.com/office/powerpoint/2010/main" val="2311876129"/>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857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8"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Arc 19">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FAE24E99-E689-68CB-1579-AE2737E7BB88}"/>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dirty="0"/>
              <a:t>Targeted Outreach</a:t>
            </a:r>
            <a:endParaRPr lang="en-US" kern="1200" dirty="0">
              <a:solidFill>
                <a:schemeClr val="tx1"/>
              </a:solidFill>
              <a:latin typeface="+mj-lt"/>
              <a:ea typeface="+mj-ea"/>
              <a:cs typeface="+mj-cs"/>
            </a:endParaRPr>
          </a:p>
        </p:txBody>
      </p:sp>
      <p:sp>
        <p:nvSpPr>
          <p:cNvPr id="7" name="Text Placeholder 6">
            <a:extLst>
              <a:ext uri="{FF2B5EF4-FFF2-40B4-BE49-F238E27FC236}">
                <a16:creationId xmlns:a16="http://schemas.microsoft.com/office/drawing/2014/main" id="{64C72997-0318-F6E7-498F-3A983B60F9ED}"/>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dirty="0">
                <a:solidFill>
                  <a:schemeClr val="tx1"/>
                </a:solidFill>
              </a:rPr>
              <a:t>Through education, engagement, and training</a:t>
            </a:r>
            <a:endParaRPr lang="en-US" sz="2400" kern="1200" dirty="0">
              <a:solidFill>
                <a:schemeClr val="tx1"/>
              </a:solidFill>
              <a:latin typeface="+mn-lt"/>
              <a:ea typeface="+mn-ea"/>
              <a:cs typeface="+mn-cs"/>
            </a:endParaRPr>
          </a:p>
        </p:txBody>
      </p:sp>
    </p:spTree>
    <p:extLst>
      <p:ext uri="{BB962C8B-B14F-4D97-AF65-F5344CB8AC3E}">
        <p14:creationId xmlns:p14="http://schemas.microsoft.com/office/powerpoint/2010/main" val="2435690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80059A-849A-1425-B66E-4779063292D4}"/>
              </a:ext>
            </a:extLst>
          </p:cNvPr>
          <p:cNvSpPr>
            <a:spLocks noGrp="1"/>
          </p:cNvSpPr>
          <p:nvPr>
            <p:ph type="title"/>
          </p:nvPr>
        </p:nvSpPr>
        <p:spPr>
          <a:xfrm>
            <a:off x="751703" y="-172995"/>
            <a:ext cx="10515600" cy="1325563"/>
          </a:xfrm>
        </p:spPr>
        <p:txBody>
          <a:bodyPr/>
          <a:lstStyle/>
          <a:p>
            <a:r>
              <a:rPr lang="en-US"/>
              <a:t>Notification</a:t>
            </a:r>
            <a:endParaRPr lang="en-US" dirty="0"/>
          </a:p>
        </p:txBody>
      </p:sp>
      <p:pic>
        <p:nvPicPr>
          <p:cNvPr id="7" name="Content Placeholder 6">
            <a:extLst>
              <a:ext uri="{FF2B5EF4-FFF2-40B4-BE49-F238E27FC236}">
                <a16:creationId xmlns:a16="http://schemas.microsoft.com/office/drawing/2014/main" id="{E5C919C1-6DB9-3A8E-DB6C-BEC42C74780E}"/>
              </a:ext>
            </a:extLst>
          </p:cNvPr>
          <p:cNvPicPr>
            <a:picLocks noGrp="1" noChangeAspect="1"/>
          </p:cNvPicPr>
          <p:nvPr>
            <p:ph idx="1"/>
          </p:nvPr>
        </p:nvPicPr>
        <p:blipFill>
          <a:blip r:embed="rId3"/>
          <a:stretch>
            <a:fillRect/>
          </a:stretch>
        </p:blipFill>
        <p:spPr>
          <a:xfrm>
            <a:off x="1112109" y="958104"/>
            <a:ext cx="4337222" cy="5614755"/>
          </a:xfrm>
        </p:spPr>
      </p:pic>
      <p:pic>
        <p:nvPicPr>
          <p:cNvPr id="9" name="Picture 8">
            <a:extLst>
              <a:ext uri="{FF2B5EF4-FFF2-40B4-BE49-F238E27FC236}">
                <a16:creationId xmlns:a16="http://schemas.microsoft.com/office/drawing/2014/main" id="{BB7B904D-FD60-2E0A-43CA-43452344E644}"/>
              </a:ext>
            </a:extLst>
          </p:cNvPr>
          <p:cNvPicPr>
            <a:picLocks noChangeAspect="1"/>
          </p:cNvPicPr>
          <p:nvPr/>
        </p:nvPicPr>
        <p:blipFill>
          <a:blip r:embed="rId4"/>
          <a:stretch>
            <a:fillRect/>
          </a:stretch>
        </p:blipFill>
        <p:spPr>
          <a:xfrm>
            <a:off x="6096000" y="158618"/>
            <a:ext cx="4813708" cy="6540763"/>
          </a:xfrm>
          <a:prstGeom prst="rect">
            <a:avLst/>
          </a:prstGeom>
        </p:spPr>
      </p:pic>
    </p:spTree>
    <p:extLst>
      <p:ext uri="{BB962C8B-B14F-4D97-AF65-F5344CB8AC3E}">
        <p14:creationId xmlns:p14="http://schemas.microsoft.com/office/powerpoint/2010/main" val="143054320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Rectangle 2055">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8B981F-B6E4-C1A8-CF95-DBE1D28FF11A}"/>
              </a:ext>
            </a:extLst>
          </p:cNvPr>
          <p:cNvSpPr>
            <a:spLocks noGrp="1"/>
          </p:cNvSpPr>
          <p:nvPr>
            <p:ph type="title"/>
          </p:nvPr>
        </p:nvSpPr>
        <p:spPr>
          <a:xfrm>
            <a:off x="612648" y="365125"/>
            <a:ext cx="5295015" cy="2063808"/>
          </a:xfrm>
        </p:spPr>
        <p:txBody>
          <a:bodyPr anchor="b">
            <a:normAutofit/>
          </a:bodyPr>
          <a:lstStyle/>
          <a:p>
            <a:r>
              <a:rPr lang="en-US" sz="5400"/>
              <a:t>Education</a:t>
            </a:r>
          </a:p>
        </p:txBody>
      </p:sp>
      <p:sp>
        <p:nvSpPr>
          <p:cNvPr id="2058"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A84E0D-FCB0-69A4-CD8D-5B94E1A36208}"/>
              </a:ext>
            </a:extLst>
          </p:cNvPr>
          <p:cNvSpPr>
            <a:spLocks noGrp="1"/>
          </p:cNvSpPr>
          <p:nvPr>
            <p:ph idx="1"/>
          </p:nvPr>
        </p:nvSpPr>
        <p:spPr>
          <a:xfrm>
            <a:off x="612648" y="2908005"/>
            <a:ext cx="5295015" cy="3268957"/>
          </a:xfrm>
        </p:spPr>
        <p:txBody>
          <a:bodyPr>
            <a:normAutofit/>
          </a:bodyPr>
          <a:lstStyle/>
          <a:p>
            <a:r>
              <a:rPr lang="en-US" sz="2200" dirty="0"/>
              <a:t>Yard Waste Handbill</a:t>
            </a:r>
          </a:p>
          <a:p>
            <a:r>
              <a:rPr lang="en-US" sz="2200" dirty="0"/>
              <a:t>E-manifest postcard</a:t>
            </a:r>
          </a:p>
          <a:p>
            <a:r>
              <a:rPr lang="en-US" sz="2200" dirty="0"/>
              <a:t>“No Medications Down the Drain” post card</a:t>
            </a:r>
          </a:p>
          <a:p>
            <a:r>
              <a:rPr lang="en-US" sz="2200" dirty="0"/>
              <a:t>VSQG/SQG Inspection checklist</a:t>
            </a:r>
          </a:p>
        </p:txBody>
      </p:sp>
      <p:pic>
        <p:nvPicPr>
          <p:cNvPr id="2050" name="Picture 1">
            <a:extLst>
              <a:ext uri="{FF2B5EF4-FFF2-40B4-BE49-F238E27FC236}">
                <a16:creationId xmlns:a16="http://schemas.microsoft.com/office/drawing/2014/main" id="{C3BE9AF9-5843-388D-A2A4-B938B9322B6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80745" y="773536"/>
            <a:ext cx="2459314" cy="57193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2C4EACA-D255-E281-5CEB-F92E9912E957}"/>
              </a:ext>
            </a:extLst>
          </p:cNvPr>
          <p:cNvPicPr>
            <a:picLocks noChangeAspect="1"/>
          </p:cNvPicPr>
          <p:nvPr/>
        </p:nvPicPr>
        <p:blipFill>
          <a:blip r:embed="rId4"/>
          <a:stretch>
            <a:fillRect/>
          </a:stretch>
        </p:blipFill>
        <p:spPr>
          <a:xfrm>
            <a:off x="8395787" y="922109"/>
            <a:ext cx="3580768" cy="2470729"/>
          </a:xfrm>
          <a:prstGeom prst="rect">
            <a:avLst/>
          </a:prstGeom>
        </p:spPr>
      </p:pic>
      <p:pic>
        <p:nvPicPr>
          <p:cNvPr id="2051" name="Picture 1">
            <a:extLst>
              <a:ext uri="{FF2B5EF4-FFF2-40B4-BE49-F238E27FC236}">
                <a16:creationId xmlns:a16="http://schemas.microsoft.com/office/drawing/2014/main" id="{FADBB540-EE3A-F3DD-5147-D34B39F4B43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427674" y="4004828"/>
            <a:ext cx="3548881" cy="23422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42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51"/>
                                        </p:tgtEl>
                                        <p:attrNameLst>
                                          <p:attrName>style.visibility</p:attrName>
                                        </p:attrNameLst>
                                      </p:cBhvr>
                                      <p:to>
                                        <p:strVal val="visible"/>
                                      </p:to>
                                    </p:set>
                                    <p:anim calcmode="lin" valueType="num">
                                      <p:cBhvr additive="base">
                                        <p:cTn id="37" dur="500" fill="hold"/>
                                        <p:tgtEl>
                                          <p:spTgt spid="2051"/>
                                        </p:tgtEl>
                                        <p:attrNameLst>
                                          <p:attrName>ppt_x</p:attrName>
                                        </p:attrNameLst>
                                      </p:cBhvr>
                                      <p:tavLst>
                                        <p:tav tm="0">
                                          <p:val>
                                            <p:strVal val="#ppt_x"/>
                                          </p:val>
                                        </p:tav>
                                        <p:tav tm="100000">
                                          <p:val>
                                            <p:strVal val="#ppt_x"/>
                                          </p:val>
                                        </p:tav>
                                      </p:tavLst>
                                    </p:anim>
                                    <p:anim calcmode="lin" valueType="num">
                                      <p:cBhvr additive="base">
                                        <p:cTn id="38"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additive="base">
                                        <p:cTn id="4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BB0B4D-F841-8C22-A8B8-71ACE160F7EE}"/>
              </a:ext>
            </a:extLst>
          </p:cNvPr>
          <p:cNvSpPr>
            <a:spLocks noGrp="1"/>
          </p:cNvSpPr>
          <p:nvPr>
            <p:ph type="title"/>
          </p:nvPr>
        </p:nvSpPr>
        <p:spPr>
          <a:xfrm>
            <a:off x="841248" y="256032"/>
            <a:ext cx="10506456" cy="1014984"/>
          </a:xfrm>
        </p:spPr>
        <p:txBody>
          <a:bodyPr anchor="b">
            <a:normAutofit/>
          </a:bodyPr>
          <a:lstStyle/>
          <a:p>
            <a:r>
              <a:rPr lang="en-US"/>
              <a:t>Training</a:t>
            </a:r>
            <a:endParaRPr lang="en-US" dirty="0"/>
          </a:p>
        </p:txBody>
      </p:sp>
      <p:sp>
        <p:nvSpPr>
          <p:cNvPr id="6153" name="Rectangle 615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155" name="Rectangle 615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8228C17-680B-1CD9-1879-630F1E7EA5D9}"/>
              </a:ext>
            </a:extLst>
          </p:cNvPr>
          <p:cNvSpPr>
            <a:spLocks noGrp="1"/>
          </p:cNvSpPr>
          <p:nvPr>
            <p:ph idx="1"/>
          </p:nvPr>
        </p:nvSpPr>
        <p:spPr>
          <a:xfrm>
            <a:off x="4363834" y="5572535"/>
            <a:ext cx="4303508" cy="672187"/>
          </a:xfrm>
        </p:spPr>
        <p:txBody>
          <a:bodyPr>
            <a:normAutofit/>
          </a:bodyPr>
          <a:lstStyle/>
          <a:p>
            <a:pPr marL="189738" indent="-189738" defTabSz="758952">
              <a:spcBef>
                <a:spcPts val="830"/>
              </a:spcBef>
            </a:pPr>
            <a:r>
              <a:rPr lang="en-US" sz="1992" kern="1200" dirty="0">
                <a:solidFill>
                  <a:schemeClr val="tx1"/>
                </a:solidFill>
                <a:latin typeface="+mn-lt"/>
                <a:ea typeface="+mn-ea"/>
                <a:cs typeface="+mn-cs"/>
              </a:rPr>
              <a:t>Orange County Lake Advisory Boards</a:t>
            </a:r>
            <a:endParaRPr lang="en-US" sz="2400" dirty="0"/>
          </a:p>
        </p:txBody>
      </p:sp>
      <p:pic>
        <p:nvPicPr>
          <p:cNvPr id="6146" name="Picture 2">
            <a:extLst>
              <a:ext uri="{FF2B5EF4-FFF2-40B4-BE49-F238E27FC236}">
                <a16:creationId xmlns:a16="http://schemas.microsoft.com/office/drawing/2014/main" id="{FF68B844-F846-1F31-1FB9-A8922D7F4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674" y="2361375"/>
            <a:ext cx="2922400" cy="11272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81A87AA-7D60-9290-E755-BDADB41009FB}"/>
              </a:ext>
            </a:extLst>
          </p:cNvPr>
          <p:cNvPicPr>
            <a:picLocks noChangeAspect="1"/>
          </p:cNvPicPr>
          <p:nvPr/>
        </p:nvPicPr>
        <p:blipFill>
          <a:blip r:embed="rId4"/>
          <a:stretch>
            <a:fillRect/>
          </a:stretch>
        </p:blipFill>
        <p:spPr>
          <a:xfrm>
            <a:off x="4391344" y="2469425"/>
            <a:ext cx="2654146" cy="1108924"/>
          </a:xfrm>
          <a:prstGeom prst="rect">
            <a:avLst/>
          </a:prstGeom>
        </p:spPr>
      </p:pic>
      <p:pic>
        <p:nvPicPr>
          <p:cNvPr id="5" name="Picture 4">
            <a:extLst>
              <a:ext uri="{FF2B5EF4-FFF2-40B4-BE49-F238E27FC236}">
                <a16:creationId xmlns:a16="http://schemas.microsoft.com/office/drawing/2014/main" id="{F58731D4-8BEA-8AE5-0374-DBA009A3902B}"/>
              </a:ext>
            </a:extLst>
          </p:cNvPr>
          <p:cNvPicPr>
            <a:picLocks noChangeAspect="1"/>
          </p:cNvPicPr>
          <p:nvPr/>
        </p:nvPicPr>
        <p:blipFill>
          <a:blip r:embed="rId5"/>
          <a:stretch>
            <a:fillRect/>
          </a:stretch>
        </p:blipFill>
        <p:spPr>
          <a:xfrm>
            <a:off x="7800657" y="2596950"/>
            <a:ext cx="4251578" cy="594306"/>
          </a:xfrm>
          <a:prstGeom prst="rect">
            <a:avLst/>
          </a:prstGeom>
        </p:spPr>
      </p:pic>
      <p:pic>
        <p:nvPicPr>
          <p:cNvPr id="9" name="Picture 8">
            <a:extLst>
              <a:ext uri="{FF2B5EF4-FFF2-40B4-BE49-F238E27FC236}">
                <a16:creationId xmlns:a16="http://schemas.microsoft.com/office/drawing/2014/main" id="{92C093B7-F393-C853-E11B-4A2CC467C844}"/>
              </a:ext>
            </a:extLst>
          </p:cNvPr>
          <p:cNvPicPr>
            <a:picLocks noChangeAspect="1"/>
          </p:cNvPicPr>
          <p:nvPr/>
        </p:nvPicPr>
        <p:blipFill>
          <a:blip r:embed="rId6"/>
          <a:stretch>
            <a:fillRect/>
          </a:stretch>
        </p:blipFill>
        <p:spPr>
          <a:xfrm>
            <a:off x="3997722" y="3983070"/>
            <a:ext cx="4227296" cy="748495"/>
          </a:xfrm>
          <a:prstGeom prst="rect">
            <a:avLst/>
          </a:prstGeom>
        </p:spPr>
      </p:pic>
      <p:pic>
        <p:nvPicPr>
          <p:cNvPr id="11" name="Picture 10">
            <a:extLst>
              <a:ext uri="{FF2B5EF4-FFF2-40B4-BE49-F238E27FC236}">
                <a16:creationId xmlns:a16="http://schemas.microsoft.com/office/drawing/2014/main" id="{D8BD191F-6CDC-3219-811F-DB723E12AF0A}"/>
              </a:ext>
            </a:extLst>
          </p:cNvPr>
          <p:cNvPicPr>
            <a:picLocks noChangeAspect="1"/>
          </p:cNvPicPr>
          <p:nvPr/>
        </p:nvPicPr>
        <p:blipFill>
          <a:blip r:embed="rId7"/>
          <a:stretch>
            <a:fillRect/>
          </a:stretch>
        </p:blipFill>
        <p:spPr>
          <a:xfrm>
            <a:off x="8667342" y="4133169"/>
            <a:ext cx="3082333" cy="594306"/>
          </a:xfrm>
          <a:prstGeom prst="rect">
            <a:avLst/>
          </a:prstGeom>
        </p:spPr>
      </p:pic>
      <p:pic>
        <p:nvPicPr>
          <p:cNvPr id="8" name="Picture 7">
            <a:extLst>
              <a:ext uri="{FF2B5EF4-FFF2-40B4-BE49-F238E27FC236}">
                <a16:creationId xmlns:a16="http://schemas.microsoft.com/office/drawing/2014/main" id="{5F739BD8-EDB9-4074-08C8-2E1D09EA5194}"/>
              </a:ext>
            </a:extLst>
          </p:cNvPr>
          <p:cNvPicPr>
            <a:picLocks noChangeAspect="1"/>
          </p:cNvPicPr>
          <p:nvPr/>
        </p:nvPicPr>
        <p:blipFill>
          <a:blip r:embed="rId8"/>
          <a:stretch>
            <a:fillRect/>
          </a:stretch>
        </p:blipFill>
        <p:spPr>
          <a:xfrm>
            <a:off x="103438" y="4089006"/>
            <a:ext cx="3564922" cy="641988"/>
          </a:xfrm>
          <a:prstGeom prst="rect">
            <a:avLst/>
          </a:prstGeom>
        </p:spPr>
      </p:pic>
      <p:pic>
        <p:nvPicPr>
          <p:cNvPr id="6" name="Picture 5" descr="Logo&#10;&#10;Description automatically generated">
            <a:extLst>
              <a:ext uri="{FF2B5EF4-FFF2-40B4-BE49-F238E27FC236}">
                <a16:creationId xmlns:a16="http://schemas.microsoft.com/office/drawing/2014/main" id="{0CFDA12B-D585-3A72-DC10-C4DF961843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26736" y="5032597"/>
            <a:ext cx="1141972" cy="1290364"/>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spTree>
    <p:extLst>
      <p:ext uri="{BB962C8B-B14F-4D97-AF65-F5344CB8AC3E}">
        <p14:creationId xmlns:p14="http://schemas.microsoft.com/office/powerpoint/2010/main" val="218868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animEffect transition="in" filter="fade">
                                      <p:cBhvr>
                                        <p:cTn id="5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3039</TotalTime>
  <Words>1545</Words>
  <Application>Microsoft Office PowerPoint</Application>
  <PresentationFormat>Widescreen</PresentationFormat>
  <Paragraphs>222</Paragraphs>
  <Slides>25</Slides>
  <Notes>24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Roboto</vt:lpstr>
      <vt:lpstr>Office Theme</vt:lpstr>
      <vt:lpstr>Pollution Prevention (P2)  Strategies </vt:lpstr>
      <vt:lpstr>What is pollution prevention?</vt:lpstr>
      <vt:lpstr>Pollution Prevention and Control (P2C)  at Orange County EPD</vt:lpstr>
      <vt:lpstr>P2C Metrics</vt:lpstr>
      <vt:lpstr>P2C Goals</vt:lpstr>
      <vt:lpstr>Targeted Outreach</vt:lpstr>
      <vt:lpstr>Notification</vt:lpstr>
      <vt:lpstr>Education</vt:lpstr>
      <vt:lpstr>Training</vt:lpstr>
      <vt:lpstr>Engagement</vt:lpstr>
      <vt:lpstr>PowerPoint Presentation</vt:lpstr>
      <vt:lpstr>Pool Pollution Prevention Campaign</vt:lpstr>
      <vt:lpstr>PowerPoint Presentation</vt:lpstr>
      <vt:lpstr>Internal Audits</vt:lpstr>
      <vt:lpstr>Events</vt:lpstr>
      <vt:lpstr>Collection Programs at EPD</vt:lpstr>
      <vt:lpstr>Fix It! Don’t Pitch It!</vt:lpstr>
      <vt:lpstr>Single-use campaign sign waste diversion</vt:lpstr>
      <vt:lpstr>P2 Spotlights</vt:lpstr>
      <vt:lpstr>Looking Ahead</vt:lpstr>
      <vt:lpstr>Future Goals</vt:lpstr>
      <vt:lpstr>TRI Data Analysis</vt:lpstr>
      <vt:lpstr>BMP Research</vt:lpstr>
      <vt:lpstr>P2 Incentives</vt:lpstr>
      <vt:lpstr>Thank you</vt:lpstr>
    </vt:vector>
  </TitlesOfParts>
  <Company>Orange County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Pollution Prevention (P2)  Strategies</dc:title>
  <dc:creator>Dacenay, Helena O</dc:creator>
  <cp:lastModifiedBy>Dacenay, Helena O</cp:lastModifiedBy>
  <cp:revision>21</cp:revision>
  <dcterms:created xsi:type="dcterms:W3CDTF">2023-04-11T16:56:47Z</dcterms:created>
  <dcterms:modified xsi:type="dcterms:W3CDTF">2023-05-15T15:46:45Z</dcterms:modified>
</cp:coreProperties>
</file>