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h6bVQG0Ycz5gXMfNJGhj0C2w0P1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8" Type="http://schemas.openxmlformats.org/officeDocument/2006/relationships/slide" Target="slides/slide4.xml"/><Relationship Id="rId18" Type="http://schemas.openxmlformats.org/officeDocument/2006/relationships/customXml" Target="../customXml/item1.xml"/><Relationship Id="rId3" Type="http://schemas.openxmlformats.org/officeDocument/2006/relationships/slideMaster" Target="slideMasters/slideMaster1.xml"/><Relationship Id="rId12" Type="http://schemas.openxmlformats.org/officeDocument/2006/relationships/slide" Target="slides/slide8.xml"/><Relationship Id="rId17" Type="http://customschemas.google.com/relationships/presentationmetadata" Target="metadata"/><Relationship Id="rId7" Type="http://schemas.openxmlformats.org/officeDocument/2006/relationships/slide" Target="slides/slide3.xml"/><Relationship Id="rId2" Type="http://schemas.openxmlformats.org/officeDocument/2006/relationships/presProps" Target="presProps.xml"/><Relationship Id="rId16" Type="http://schemas.openxmlformats.org/officeDocument/2006/relationships/slide" Target="slides/slide12.xml"/><Relationship Id="rId20" Type="http://schemas.openxmlformats.org/officeDocument/2006/relationships/customXml" Target="../customXml/item3.xml"/><Relationship Id="rId11" Type="http://schemas.openxmlformats.org/officeDocument/2006/relationships/slide" Target="slides/slide7.xml"/><Relationship Id="rId1" Type="http://schemas.openxmlformats.org/officeDocument/2006/relationships/theme" Target="theme/theme1.xml"/><Relationship Id="rId6" Type="http://schemas.openxmlformats.org/officeDocument/2006/relationships/slide" Target="slides/slide2.xml"/><Relationship Id="rId15" Type="http://schemas.openxmlformats.org/officeDocument/2006/relationships/slide" Target="slides/slide1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434afd46c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434afd46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434afd46c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2434afd46c0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434afd46c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2434afd46c0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pic>
        <p:nvPicPr>
          <p:cNvPr descr="A river with trees and mountains in the background&#10;&#10;Description automatically generated with low confidence" id="11" name="Google Shape;11;p1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 name="Google Shape;12;p18"/>
          <p:cNvSpPr/>
          <p:nvPr/>
        </p:nvSpPr>
        <p:spPr>
          <a:xfrm>
            <a:off x="733926" y="2881424"/>
            <a:ext cx="10724148" cy="2575606"/>
          </a:xfrm>
          <a:prstGeom prst="rect">
            <a:avLst/>
          </a:prstGeom>
          <a:solidFill>
            <a:srgbClr val="102E50">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3" name="Google Shape;13;p18"/>
          <p:cNvCxnSpPr/>
          <p:nvPr/>
        </p:nvCxnSpPr>
        <p:spPr>
          <a:xfrm>
            <a:off x="1600200" y="3097927"/>
            <a:ext cx="0" cy="2142601"/>
          </a:xfrm>
          <a:prstGeom prst="straightConnector1">
            <a:avLst/>
          </a:prstGeom>
          <a:noFill/>
          <a:ln cap="flat" cmpd="sng" w="38100">
            <a:solidFill>
              <a:schemeClr val="lt1"/>
            </a:solidFill>
            <a:prstDash val="solid"/>
            <a:miter lim="800000"/>
            <a:headEnd len="sm" w="sm" type="none"/>
            <a:tailEnd len="sm" w="sm" type="none"/>
          </a:ln>
        </p:spPr>
      </p:cxnSp>
      <p:sp>
        <p:nvSpPr>
          <p:cNvPr id="14" name="Google Shape;14;p18"/>
          <p:cNvSpPr txBox="1"/>
          <p:nvPr>
            <p:ph type="ctrTitle"/>
          </p:nvPr>
        </p:nvSpPr>
        <p:spPr>
          <a:xfrm>
            <a:off x="1762125" y="3185328"/>
            <a:ext cx="9144000" cy="115177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18"/>
          <p:cNvSpPr txBox="1"/>
          <p:nvPr>
            <p:ph idx="1" type="subTitle"/>
          </p:nvPr>
        </p:nvSpPr>
        <p:spPr>
          <a:xfrm>
            <a:off x="1762125" y="4395844"/>
            <a:ext cx="9144000" cy="84058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42505B"/>
              </a:buClr>
              <a:buSzPts val="2000"/>
              <a:buNone/>
              <a:defRPr sz="2000"/>
            </a:lvl2pPr>
            <a:lvl3pPr lvl="2" algn="ctr">
              <a:lnSpc>
                <a:spcPct val="90000"/>
              </a:lnSpc>
              <a:spcBef>
                <a:spcPts val="500"/>
              </a:spcBef>
              <a:spcAft>
                <a:spcPts val="0"/>
              </a:spcAft>
              <a:buClr>
                <a:srgbClr val="42505B"/>
              </a:buClr>
              <a:buSzPts val="1800"/>
              <a:buNone/>
              <a:defRPr sz="1800"/>
            </a:lvl3pPr>
            <a:lvl4pPr lvl="3" algn="ctr">
              <a:lnSpc>
                <a:spcPct val="90000"/>
              </a:lnSpc>
              <a:spcBef>
                <a:spcPts val="500"/>
              </a:spcBef>
              <a:spcAft>
                <a:spcPts val="0"/>
              </a:spcAft>
              <a:buClr>
                <a:srgbClr val="42505B"/>
              </a:buClr>
              <a:buSzPts val="1600"/>
              <a:buNone/>
              <a:defRPr sz="1600"/>
            </a:lvl4pPr>
            <a:lvl5pPr lvl="4" algn="ctr">
              <a:lnSpc>
                <a:spcPct val="90000"/>
              </a:lnSpc>
              <a:spcBef>
                <a:spcPts val="500"/>
              </a:spcBef>
              <a:spcAft>
                <a:spcPts val="0"/>
              </a:spcAft>
              <a:buClr>
                <a:srgbClr val="42505B"/>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18"/>
          <p:cNvSpPr txBox="1"/>
          <p:nvPr>
            <p:ph idx="11" type="ftr"/>
          </p:nvPr>
        </p:nvSpPr>
        <p:spPr>
          <a:xfrm>
            <a:off x="1112108" y="6356350"/>
            <a:ext cx="70412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8"/>
          <p:cNvSpPr txBox="1"/>
          <p:nvPr>
            <p:ph idx="12" type="sldNum"/>
          </p:nvPr>
        </p:nvSpPr>
        <p:spPr>
          <a:xfrm>
            <a:off x="224481" y="6356350"/>
            <a:ext cx="67344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descr="A picture containing text&#10;&#10;Description automatically generated" id="18" name="Google Shape;18;p18"/>
          <p:cNvPicPr preferRelativeResize="0"/>
          <p:nvPr/>
        </p:nvPicPr>
        <p:blipFill rotWithShape="1">
          <a:blip r:embed="rId3">
            <a:alphaModFix/>
          </a:blip>
          <a:srcRect b="0" l="0" r="0" t="0"/>
          <a:stretch/>
        </p:blipFill>
        <p:spPr>
          <a:xfrm>
            <a:off x="10493089" y="186053"/>
            <a:ext cx="1510615" cy="3651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
                                        </p:tgtEl>
                                        <p:attrNameLst>
                                          <p:attrName>style.visibility</p:attrName>
                                        </p:attrNameLst>
                                      </p:cBhvr>
                                      <p:to>
                                        <p:strVal val="visible"/>
                                      </p:to>
                                    </p:set>
                                    <p:animEffect filter="fade" transition="in">
                                      <p:cBhvr>
                                        <p:cTn dur="1000"/>
                                        <p:tgtEl>
                                          <p:spTgt spid="12"/>
                                        </p:tgtEl>
                                      </p:cBhvr>
                                    </p:animEffect>
                                  </p:childTnLst>
                                </p:cTn>
                              </p:par>
                              <p:par>
                                <p:cTn fill="hold" nodeType="withEffect" presetClass="entr" presetID="10" presetSubtype="0">
                                  <p:stCondLst>
                                    <p:cond delay="0"/>
                                  </p:stCondLst>
                                  <p:childTnLst>
                                    <p:set>
                                      <p:cBhvr>
                                        <p:cTn dur="1" fill="hold">
                                          <p:stCondLst>
                                            <p:cond delay="0"/>
                                          </p:stCondLst>
                                        </p:cTn>
                                        <p:tgtEl>
                                          <p:spTgt spid="13"/>
                                        </p:tgtEl>
                                        <p:attrNameLst>
                                          <p:attrName>style.visibility</p:attrName>
                                        </p:attrNameLst>
                                      </p:cBhvr>
                                      <p:to>
                                        <p:strVal val="visible"/>
                                      </p:to>
                                    </p:set>
                                    <p:animEffect filter="fade" transition="in">
                                      <p:cBhvr>
                                        <p:cTn dur="1000"/>
                                        <p:tgtEl>
                                          <p:spTgt spid="13"/>
                                        </p:tgtEl>
                                      </p:cBhvr>
                                    </p:animEffect>
                                  </p:childTnLst>
                                </p:cTn>
                              </p:par>
                              <p:par>
                                <p:cTn fill="hold" nodeType="withEffect" presetClass="entr" presetID="10" presetSubtype="0">
                                  <p:stCondLst>
                                    <p:cond delay="0"/>
                                  </p:stCondLst>
                                  <p:childTnLst>
                                    <p:set>
                                      <p:cBhvr>
                                        <p:cTn dur="1" fill="hold">
                                          <p:stCondLst>
                                            <p:cond delay="0"/>
                                          </p:stCondLst>
                                        </p:cTn>
                                        <p:tgtEl>
                                          <p:spTgt spid="14"/>
                                        </p:tgtEl>
                                        <p:attrNameLst>
                                          <p:attrName>style.visibility</p:attrName>
                                        </p:attrNameLst>
                                      </p:cBhvr>
                                      <p:to>
                                        <p:strVal val="visible"/>
                                      </p:to>
                                    </p:set>
                                    <p:animEffect filter="fade" transition="in">
                                      <p:cBhvr>
                                        <p:cTn dur="1000"/>
                                        <p:tgtEl>
                                          <p:spTgt spid="14"/>
                                        </p:tgtEl>
                                      </p:cBhvr>
                                    </p:animEffect>
                                  </p:childTnLst>
                                </p:cTn>
                              </p:par>
                              <p:par>
                                <p:cTn fill="hold" nodeType="withEffect" presetClass="entr" presetID="10" presetSubtype="0">
                                  <p:stCondLst>
                                    <p:cond delay="0"/>
                                  </p:stCondLst>
                                  <p:childTnLst>
                                    <p:set>
                                      <p:cBhvr>
                                        <p:cTn dur="1" fill="hold">
                                          <p:stCondLst>
                                            <p:cond delay="0"/>
                                          </p:stCondLst>
                                        </p:cTn>
                                        <p:tgtEl>
                                          <p:spTgt spid="15">
                                            <p:txEl>
                                              <p:pRg end="0" st="0"/>
                                            </p:txEl>
                                          </p:spTgt>
                                        </p:tgtEl>
                                        <p:attrNameLst>
                                          <p:attrName>style.visibility</p:attrName>
                                        </p:attrNameLst>
                                      </p:cBhvr>
                                      <p:to>
                                        <p:strVal val="visible"/>
                                      </p:to>
                                    </p:set>
                                    <p:animEffect filter="fade" transition="in">
                                      <p:cBhvr>
                                        <p:cTn dur="1000"/>
                                        <p:tgtEl>
                                          <p:spTgt spid="1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
                                            <p:txEl>
                                              <p:pRg end="1" st="1"/>
                                            </p:txEl>
                                          </p:spTgt>
                                        </p:tgtEl>
                                        <p:attrNameLst>
                                          <p:attrName>style.visibility</p:attrName>
                                        </p:attrNameLst>
                                      </p:cBhvr>
                                      <p:to>
                                        <p:strVal val="visible"/>
                                      </p:to>
                                    </p:set>
                                    <p:animEffect filter="fade" transition="in">
                                      <p:cBhvr>
                                        <p:cTn dur="1000"/>
                                        <p:tgtEl>
                                          <p:spTgt spid="1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
                                            <p:txEl>
                                              <p:pRg end="2" st="2"/>
                                            </p:txEl>
                                          </p:spTgt>
                                        </p:tgtEl>
                                        <p:attrNameLst>
                                          <p:attrName>style.visibility</p:attrName>
                                        </p:attrNameLst>
                                      </p:cBhvr>
                                      <p:to>
                                        <p:strVal val="visible"/>
                                      </p:to>
                                    </p:set>
                                    <p:animEffect filter="fade" transition="in">
                                      <p:cBhvr>
                                        <p:cTn dur="1000"/>
                                        <p:tgtEl>
                                          <p:spTgt spid="1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
                                            <p:txEl>
                                              <p:pRg end="3" st="3"/>
                                            </p:txEl>
                                          </p:spTgt>
                                        </p:tgtEl>
                                        <p:attrNameLst>
                                          <p:attrName>style.visibility</p:attrName>
                                        </p:attrNameLst>
                                      </p:cBhvr>
                                      <p:to>
                                        <p:strVal val="visible"/>
                                      </p:to>
                                    </p:set>
                                    <p:animEffect filter="fade" transition="in">
                                      <p:cBhvr>
                                        <p:cTn dur="1000"/>
                                        <p:tgtEl>
                                          <p:spTgt spid="1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
                                            <p:txEl>
                                              <p:pRg end="4" st="4"/>
                                            </p:txEl>
                                          </p:spTgt>
                                        </p:tgtEl>
                                        <p:attrNameLst>
                                          <p:attrName>style.visibility</p:attrName>
                                        </p:attrNameLst>
                                      </p:cBhvr>
                                      <p:to>
                                        <p:strVal val="visible"/>
                                      </p:to>
                                    </p:set>
                                    <p:animEffect filter="fade" transition="in">
                                      <p:cBhvr>
                                        <p:cTn dur="1000"/>
                                        <p:tgtEl>
                                          <p:spTgt spid="15">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
                                            <p:txEl>
                                              <p:pRg end="5" st="5"/>
                                            </p:txEl>
                                          </p:spTgt>
                                        </p:tgtEl>
                                        <p:attrNameLst>
                                          <p:attrName>style.visibility</p:attrName>
                                        </p:attrNameLst>
                                      </p:cBhvr>
                                      <p:to>
                                        <p:strVal val="visible"/>
                                      </p:to>
                                    </p:set>
                                    <p:animEffect filter="fade" transition="in">
                                      <p:cBhvr>
                                        <p:cTn dur="1000"/>
                                        <p:tgtEl>
                                          <p:spTgt spid="15">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
                                            <p:txEl>
                                              <p:pRg end="6" st="6"/>
                                            </p:txEl>
                                          </p:spTgt>
                                        </p:tgtEl>
                                        <p:attrNameLst>
                                          <p:attrName>style.visibility</p:attrName>
                                        </p:attrNameLst>
                                      </p:cBhvr>
                                      <p:to>
                                        <p:strVal val="visible"/>
                                      </p:to>
                                    </p:set>
                                    <p:animEffect filter="fade" transition="in">
                                      <p:cBhvr>
                                        <p:cTn dur="1000"/>
                                        <p:tgtEl>
                                          <p:spTgt spid="15">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
                                            <p:txEl>
                                              <p:pRg end="7" st="7"/>
                                            </p:txEl>
                                          </p:spTgt>
                                        </p:tgtEl>
                                        <p:attrNameLst>
                                          <p:attrName>style.visibility</p:attrName>
                                        </p:attrNameLst>
                                      </p:cBhvr>
                                      <p:to>
                                        <p:strVal val="visible"/>
                                      </p:to>
                                    </p:set>
                                    <p:animEffect filter="fade" transition="in">
                                      <p:cBhvr>
                                        <p:cTn dur="1000"/>
                                        <p:tgtEl>
                                          <p:spTgt spid="15">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
                                            <p:txEl>
                                              <p:pRg end="8" st="8"/>
                                            </p:txEl>
                                          </p:spTgt>
                                        </p:tgtEl>
                                        <p:attrNameLst>
                                          <p:attrName>style.visibility</p:attrName>
                                        </p:attrNameLst>
                                      </p:cBhvr>
                                      <p:to>
                                        <p:strVal val="visible"/>
                                      </p:to>
                                    </p:set>
                                    <p:animEffect filter="fade" transition="in">
                                      <p:cBhvr>
                                        <p:cTn dur="1000"/>
                                        <p:tgtEl>
                                          <p:spTgt spid="1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85" name="Shape 85"/>
        <p:cNvGrpSpPr/>
        <p:nvPr/>
      </p:nvGrpSpPr>
      <p:grpSpPr>
        <a:xfrm>
          <a:off x="0" y="0"/>
          <a:ext cx="0" cy="0"/>
          <a:chOff x="0" y="0"/>
          <a:chExt cx="0" cy="0"/>
        </a:xfrm>
      </p:grpSpPr>
      <p:pic>
        <p:nvPicPr>
          <p:cNvPr descr="Map&#10;&#10;Description automatically generated" id="86" name="Google Shape;86;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7" name="Google Shape;87;p27"/>
          <p:cNvSpPr txBox="1"/>
          <p:nvPr>
            <p:ph type="title"/>
          </p:nvPr>
        </p:nvSpPr>
        <p:spPr>
          <a:xfrm>
            <a:off x="838200" y="365125"/>
            <a:ext cx="10515600" cy="104076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54A4"/>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7"/>
          <p:cNvSpPr txBox="1"/>
          <p:nvPr>
            <p:ph idx="11" type="ftr"/>
          </p:nvPr>
        </p:nvSpPr>
        <p:spPr>
          <a:xfrm>
            <a:off x="1112108" y="6356350"/>
            <a:ext cx="70412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7"/>
          <p:cNvSpPr txBox="1"/>
          <p:nvPr>
            <p:ph idx="12" type="sldNum"/>
          </p:nvPr>
        </p:nvSpPr>
        <p:spPr>
          <a:xfrm>
            <a:off x="224481" y="6356350"/>
            <a:ext cx="67344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90" name="Google Shape;90;p27"/>
          <p:cNvSpPr txBox="1"/>
          <p:nvPr>
            <p:ph idx="1" type="body"/>
          </p:nvPr>
        </p:nvSpPr>
        <p:spPr>
          <a:xfrm>
            <a:off x="8086725" y="1954658"/>
            <a:ext cx="3638550" cy="413772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42505B"/>
              </a:buClr>
              <a:buSzPts val="2800"/>
              <a:buChar char="•"/>
              <a:defRPr>
                <a:solidFill>
                  <a:srgbClr val="42505B"/>
                </a:solidFill>
              </a:defRPr>
            </a:lvl1pPr>
            <a:lvl2pPr indent="-381000" lvl="1" marL="914400" algn="l">
              <a:lnSpc>
                <a:spcPct val="90000"/>
              </a:lnSpc>
              <a:spcBef>
                <a:spcPts val="500"/>
              </a:spcBef>
              <a:spcAft>
                <a:spcPts val="0"/>
              </a:spcAft>
              <a:buClr>
                <a:srgbClr val="42505B"/>
              </a:buClr>
              <a:buSzPts val="2400"/>
              <a:buChar char="•"/>
              <a:defRPr>
                <a:solidFill>
                  <a:srgbClr val="42505B"/>
                </a:solidFill>
              </a:defRPr>
            </a:lvl2pPr>
            <a:lvl3pPr indent="-355600" lvl="2" marL="1371600" algn="l">
              <a:lnSpc>
                <a:spcPct val="90000"/>
              </a:lnSpc>
              <a:spcBef>
                <a:spcPts val="500"/>
              </a:spcBef>
              <a:spcAft>
                <a:spcPts val="0"/>
              </a:spcAft>
              <a:buClr>
                <a:srgbClr val="42505B"/>
              </a:buClr>
              <a:buSzPts val="2000"/>
              <a:buChar char="•"/>
              <a:defRPr>
                <a:solidFill>
                  <a:srgbClr val="42505B"/>
                </a:solidFill>
              </a:defRPr>
            </a:lvl3pPr>
            <a:lvl4pPr indent="-342900" lvl="3" marL="1828800" algn="l">
              <a:lnSpc>
                <a:spcPct val="90000"/>
              </a:lnSpc>
              <a:spcBef>
                <a:spcPts val="500"/>
              </a:spcBef>
              <a:spcAft>
                <a:spcPts val="0"/>
              </a:spcAft>
              <a:buClr>
                <a:srgbClr val="42505B"/>
              </a:buClr>
              <a:buSzPts val="1800"/>
              <a:buChar char="•"/>
              <a:defRPr>
                <a:solidFill>
                  <a:srgbClr val="42505B"/>
                </a:solidFill>
              </a:defRPr>
            </a:lvl4pPr>
            <a:lvl5pPr indent="-342900" lvl="4" marL="2286000" algn="l">
              <a:lnSpc>
                <a:spcPct val="90000"/>
              </a:lnSpc>
              <a:spcBef>
                <a:spcPts val="500"/>
              </a:spcBef>
              <a:spcAft>
                <a:spcPts val="0"/>
              </a:spcAft>
              <a:buClr>
                <a:srgbClr val="42505B"/>
              </a:buClr>
              <a:buSzPts val="1800"/>
              <a:buChar char="•"/>
              <a:defRPr>
                <a:solidFill>
                  <a:srgbClr val="42505B"/>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91" name="Google Shape;91;p27"/>
          <p:cNvPicPr preferRelativeResize="0"/>
          <p:nvPr/>
        </p:nvPicPr>
        <p:blipFill rotWithShape="1">
          <a:blip r:embed="rId3">
            <a:alphaModFix/>
          </a:blip>
          <a:srcRect b="0" l="0" r="0" t="0"/>
          <a:stretch/>
        </p:blipFill>
        <p:spPr>
          <a:xfrm>
            <a:off x="10493089" y="186053"/>
            <a:ext cx="1510615" cy="3651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92" name="Shape 92"/>
        <p:cNvGrpSpPr/>
        <p:nvPr/>
      </p:nvGrpSpPr>
      <p:grpSpPr>
        <a:xfrm>
          <a:off x="0" y="0"/>
          <a:ext cx="0" cy="0"/>
          <a:chOff x="0" y="0"/>
          <a:chExt cx="0" cy="0"/>
        </a:xfrm>
      </p:grpSpPr>
      <p:sp>
        <p:nvSpPr>
          <p:cNvPr id="93" name="Google Shape;93;p28"/>
          <p:cNvSpPr txBox="1"/>
          <p:nvPr>
            <p:ph type="title"/>
          </p:nvPr>
        </p:nvSpPr>
        <p:spPr>
          <a:xfrm>
            <a:off x="838200" y="496772"/>
            <a:ext cx="10515600" cy="93291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54A4"/>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28"/>
          <p:cNvSpPr txBox="1"/>
          <p:nvPr>
            <p:ph idx="11" type="ftr"/>
          </p:nvPr>
        </p:nvSpPr>
        <p:spPr>
          <a:xfrm>
            <a:off x="1112108" y="6356350"/>
            <a:ext cx="70412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8"/>
          <p:cNvSpPr txBox="1"/>
          <p:nvPr>
            <p:ph idx="12" type="sldNum"/>
          </p:nvPr>
        </p:nvSpPr>
        <p:spPr>
          <a:xfrm>
            <a:off x="224481" y="6356350"/>
            <a:ext cx="67344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96" name="Google Shape;96;p28"/>
          <p:cNvSpPr/>
          <p:nvPr/>
        </p:nvSpPr>
        <p:spPr>
          <a:xfrm>
            <a:off x="469122" y="1630282"/>
            <a:ext cx="2191896" cy="2193598"/>
          </a:xfrm>
          <a:prstGeom prst="ellipse">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42505B"/>
              </a:buClr>
              <a:buSzPts val="2400"/>
              <a:buFont typeface="Arial"/>
              <a:buNone/>
            </a:pPr>
            <a:r>
              <a:rPr b="0" i="0" lang="en-US" sz="2400" u="none" cap="none" strike="noStrike">
                <a:solidFill>
                  <a:srgbClr val="42505B"/>
                </a:solidFill>
                <a:latin typeface="Arial"/>
                <a:ea typeface="Arial"/>
                <a:cs typeface="Arial"/>
                <a:sym typeface="Arial"/>
              </a:rPr>
              <a:t>Insert Picture</a:t>
            </a:r>
            <a:endParaRPr b="0" i="0" sz="2400" u="none" cap="none" strike="noStrike">
              <a:solidFill>
                <a:srgbClr val="42505B"/>
              </a:solidFill>
              <a:latin typeface="Arial"/>
              <a:ea typeface="Arial"/>
              <a:cs typeface="Arial"/>
              <a:sym typeface="Arial"/>
            </a:endParaRPr>
          </a:p>
        </p:txBody>
      </p:sp>
      <p:sp>
        <p:nvSpPr>
          <p:cNvPr id="97" name="Google Shape;97;p28"/>
          <p:cNvSpPr/>
          <p:nvPr/>
        </p:nvSpPr>
        <p:spPr>
          <a:xfrm>
            <a:off x="3497738" y="1630282"/>
            <a:ext cx="2191896" cy="2193598"/>
          </a:xfrm>
          <a:prstGeom prst="ellipse">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42505B"/>
              </a:buClr>
              <a:buSzPts val="2400"/>
              <a:buFont typeface="Arial"/>
              <a:buNone/>
            </a:pPr>
            <a:r>
              <a:rPr b="0" i="0" lang="en-US" sz="2400" u="none" cap="none" strike="noStrike">
                <a:solidFill>
                  <a:srgbClr val="42505B"/>
                </a:solidFill>
                <a:latin typeface="Arial"/>
                <a:ea typeface="Arial"/>
                <a:cs typeface="Arial"/>
                <a:sym typeface="Arial"/>
              </a:rPr>
              <a:t>Insert Picture</a:t>
            </a:r>
            <a:endParaRPr/>
          </a:p>
        </p:txBody>
      </p:sp>
      <p:sp>
        <p:nvSpPr>
          <p:cNvPr id="98" name="Google Shape;98;p28"/>
          <p:cNvSpPr/>
          <p:nvPr/>
        </p:nvSpPr>
        <p:spPr>
          <a:xfrm>
            <a:off x="6526354" y="1630282"/>
            <a:ext cx="2191896" cy="2193598"/>
          </a:xfrm>
          <a:prstGeom prst="ellipse">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42505B"/>
              </a:buClr>
              <a:buSzPts val="2400"/>
              <a:buFont typeface="Arial"/>
              <a:buNone/>
            </a:pPr>
            <a:r>
              <a:rPr b="0" i="0" lang="en-US" sz="2400" u="none" cap="none" strike="noStrike">
                <a:solidFill>
                  <a:srgbClr val="42505B"/>
                </a:solidFill>
                <a:latin typeface="Arial"/>
                <a:ea typeface="Arial"/>
                <a:cs typeface="Arial"/>
                <a:sym typeface="Arial"/>
              </a:rPr>
              <a:t>Insert Picture</a:t>
            </a:r>
            <a:endParaRPr b="0" i="0" sz="2400" u="none" cap="none" strike="noStrike">
              <a:solidFill>
                <a:srgbClr val="42505B"/>
              </a:solidFill>
              <a:latin typeface="Arial"/>
              <a:ea typeface="Arial"/>
              <a:cs typeface="Arial"/>
              <a:sym typeface="Arial"/>
            </a:endParaRPr>
          </a:p>
        </p:txBody>
      </p:sp>
      <p:sp>
        <p:nvSpPr>
          <p:cNvPr id="99" name="Google Shape;99;p28"/>
          <p:cNvSpPr/>
          <p:nvPr/>
        </p:nvSpPr>
        <p:spPr>
          <a:xfrm>
            <a:off x="9554970" y="1630282"/>
            <a:ext cx="2191896" cy="2193598"/>
          </a:xfrm>
          <a:prstGeom prst="ellipse">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42505B"/>
              </a:buClr>
              <a:buSzPts val="2400"/>
              <a:buFont typeface="Arial"/>
              <a:buNone/>
            </a:pPr>
            <a:r>
              <a:rPr b="0" i="0" lang="en-US" sz="2400" u="none" cap="none" strike="noStrike">
                <a:solidFill>
                  <a:srgbClr val="42505B"/>
                </a:solidFill>
                <a:latin typeface="Arial"/>
                <a:ea typeface="Arial"/>
                <a:cs typeface="Arial"/>
                <a:sym typeface="Arial"/>
              </a:rPr>
              <a:t>Insert Picture</a:t>
            </a:r>
            <a:endParaRPr b="0" i="0" sz="2400" u="none" cap="none" strike="noStrike">
              <a:solidFill>
                <a:srgbClr val="42505B"/>
              </a:solidFill>
              <a:latin typeface="Arial"/>
              <a:ea typeface="Arial"/>
              <a:cs typeface="Arial"/>
              <a:sym typeface="Arial"/>
            </a:endParaRPr>
          </a:p>
        </p:txBody>
      </p:sp>
      <p:sp>
        <p:nvSpPr>
          <p:cNvPr id="100" name="Google Shape;100;p28"/>
          <p:cNvSpPr/>
          <p:nvPr/>
        </p:nvSpPr>
        <p:spPr>
          <a:xfrm>
            <a:off x="334544" y="1496555"/>
            <a:ext cx="2461052" cy="2461052"/>
          </a:xfrm>
          <a:prstGeom prst="ellipse">
            <a:avLst/>
          </a:prstGeom>
          <a:noFill/>
          <a:ln cap="flat" cmpd="sng" w="28575">
            <a:solidFill>
              <a:srgbClr val="0054A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1" name="Google Shape;101;p28"/>
          <p:cNvSpPr/>
          <p:nvPr/>
        </p:nvSpPr>
        <p:spPr>
          <a:xfrm>
            <a:off x="3363160" y="1496555"/>
            <a:ext cx="2461052" cy="2461052"/>
          </a:xfrm>
          <a:prstGeom prst="ellipse">
            <a:avLst/>
          </a:prstGeom>
          <a:noFill/>
          <a:ln cap="flat" cmpd="sng" w="28575">
            <a:solidFill>
              <a:srgbClr val="84A5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2" name="Google Shape;102;p28"/>
          <p:cNvSpPr/>
          <p:nvPr/>
        </p:nvSpPr>
        <p:spPr>
          <a:xfrm>
            <a:off x="6391776" y="1496555"/>
            <a:ext cx="2461052" cy="2461052"/>
          </a:xfrm>
          <a:prstGeom prst="ellipse">
            <a:avLst/>
          </a:prstGeom>
          <a:noFill/>
          <a:ln cap="flat" cmpd="sng" w="28575">
            <a:solidFill>
              <a:srgbClr val="3978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3" name="Google Shape;103;p28"/>
          <p:cNvSpPr/>
          <p:nvPr/>
        </p:nvSpPr>
        <p:spPr>
          <a:xfrm>
            <a:off x="9420392" y="1496555"/>
            <a:ext cx="2461052" cy="2461052"/>
          </a:xfrm>
          <a:prstGeom prst="ellipse">
            <a:avLst/>
          </a:prstGeom>
          <a:noFill/>
          <a:ln cap="flat" cmpd="sng" w="28575">
            <a:solidFill>
              <a:srgbClr val="102E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4" name="Google Shape;104;p28"/>
          <p:cNvSpPr txBox="1"/>
          <p:nvPr>
            <p:ph idx="1" type="body"/>
          </p:nvPr>
        </p:nvSpPr>
        <p:spPr>
          <a:xfrm>
            <a:off x="469122" y="4156118"/>
            <a:ext cx="2191896" cy="46538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0054A4"/>
              </a:buClr>
              <a:buSzPts val="1600"/>
              <a:buNone/>
              <a:defRPr sz="1600">
                <a:solidFill>
                  <a:srgbClr val="0054A4"/>
                </a:solidFill>
                <a:latin typeface="Arial"/>
                <a:ea typeface="Arial"/>
                <a:cs typeface="Arial"/>
                <a:sym typeface="Arial"/>
              </a:defRPr>
            </a:lvl1pPr>
            <a:lvl2pPr indent="-342900" lvl="1" marL="914400" algn="l">
              <a:lnSpc>
                <a:spcPct val="90000"/>
              </a:lnSpc>
              <a:spcBef>
                <a:spcPts val="500"/>
              </a:spcBef>
              <a:spcAft>
                <a:spcPts val="0"/>
              </a:spcAft>
              <a:buClr>
                <a:srgbClr val="42505B"/>
              </a:buClr>
              <a:buSzPts val="1800"/>
              <a:buChar char="•"/>
              <a:defRPr/>
            </a:lvl2pPr>
            <a:lvl3pPr indent="-342900" lvl="2" marL="1371600" algn="l">
              <a:lnSpc>
                <a:spcPct val="90000"/>
              </a:lnSpc>
              <a:spcBef>
                <a:spcPts val="500"/>
              </a:spcBef>
              <a:spcAft>
                <a:spcPts val="0"/>
              </a:spcAft>
              <a:buClr>
                <a:srgbClr val="42505B"/>
              </a:buClr>
              <a:buSzPts val="1800"/>
              <a:buChar char="•"/>
              <a:defRPr/>
            </a:lvl3pPr>
            <a:lvl4pPr indent="-342900" lvl="3" marL="1828800" algn="l">
              <a:lnSpc>
                <a:spcPct val="90000"/>
              </a:lnSpc>
              <a:spcBef>
                <a:spcPts val="500"/>
              </a:spcBef>
              <a:spcAft>
                <a:spcPts val="0"/>
              </a:spcAft>
              <a:buClr>
                <a:srgbClr val="42505B"/>
              </a:buClr>
              <a:buSzPts val="1800"/>
              <a:buChar char="•"/>
              <a:defRPr/>
            </a:lvl4pPr>
            <a:lvl5pPr indent="-342900" lvl="4" marL="2286000" algn="l">
              <a:lnSpc>
                <a:spcPct val="90000"/>
              </a:lnSpc>
              <a:spcBef>
                <a:spcPts val="500"/>
              </a:spcBef>
              <a:spcAft>
                <a:spcPts val="0"/>
              </a:spcAft>
              <a:buClr>
                <a:srgbClr val="42505B"/>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28"/>
          <p:cNvSpPr txBox="1"/>
          <p:nvPr>
            <p:ph idx="2" type="body"/>
          </p:nvPr>
        </p:nvSpPr>
        <p:spPr>
          <a:xfrm>
            <a:off x="469122" y="4731212"/>
            <a:ext cx="2191896" cy="1625138"/>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rgbClr val="42505B"/>
              </a:buClr>
              <a:buSzPts val="1200"/>
              <a:buFont typeface="Arial"/>
              <a:buChar char="•"/>
              <a:defRPr sz="1200">
                <a:solidFill>
                  <a:srgbClr val="42505B"/>
                </a:solidFill>
                <a:latin typeface="Arial"/>
                <a:ea typeface="Arial"/>
                <a:cs typeface="Arial"/>
                <a:sym typeface="Arial"/>
              </a:defRPr>
            </a:lvl1pPr>
            <a:lvl2pPr indent="-342900" lvl="1" marL="914400" algn="l">
              <a:lnSpc>
                <a:spcPct val="90000"/>
              </a:lnSpc>
              <a:spcBef>
                <a:spcPts val="500"/>
              </a:spcBef>
              <a:spcAft>
                <a:spcPts val="0"/>
              </a:spcAft>
              <a:buClr>
                <a:srgbClr val="42505B"/>
              </a:buClr>
              <a:buSzPts val="1800"/>
              <a:buChar char="•"/>
              <a:defRPr/>
            </a:lvl2pPr>
            <a:lvl3pPr indent="-342900" lvl="2" marL="1371600" algn="l">
              <a:lnSpc>
                <a:spcPct val="90000"/>
              </a:lnSpc>
              <a:spcBef>
                <a:spcPts val="500"/>
              </a:spcBef>
              <a:spcAft>
                <a:spcPts val="0"/>
              </a:spcAft>
              <a:buClr>
                <a:srgbClr val="42505B"/>
              </a:buClr>
              <a:buSzPts val="1800"/>
              <a:buChar char="•"/>
              <a:defRPr/>
            </a:lvl3pPr>
            <a:lvl4pPr indent="-342900" lvl="3" marL="1828800" algn="l">
              <a:lnSpc>
                <a:spcPct val="90000"/>
              </a:lnSpc>
              <a:spcBef>
                <a:spcPts val="500"/>
              </a:spcBef>
              <a:spcAft>
                <a:spcPts val="0"/>
              </a:spcAft>
              <a:buClr>
                <a:srgbClr val="42505B"/>
              </a:buClr>
              <a:buSzPts val="1800"/>
              <a:buChar char="•"/>
              <a:defRPr/>
            </a:lvl4pPr>
            <a:lvl5pPr indent="-342900" lvl="4" marL="2286000" algn="l">
              <a:lnSpc>
                <a:spcPct val="90000"/>
              </a:lnSpc>
              <a:spcBef>
                <a:spcPts val="500"/>
              </a:spcBef>
              <a:spcAft>
                <a:spcPts val="0"/>
              </a:spcAft>
              <a:buClr>
                <a:srgbClr val="42505B"/>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28"/>
          <p:cNvSpPr txBox="1"/>
          <p:nvPr>
            <p:ph idx="3" type="body"/>
          </p:nvPr>
        </p:nvSpPr>
        <p:spPr>
          <a:xfrm>
            <a:off x="3497738" y="4156118"/>
            <a:ext cx="2191896" cy="46538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84A599"/>
              </a:buClr>
              <a:buSzPts val="1600"/>
              <a:buNone/>
              <a:defRPr sz="1600">
                <a:solidFill>
                  <a:srgbClr val="84A599"/>
                </a:solidFill>
                <a:latin typeface="Arial"/>
                <a:ea typeface="Arial"/>
                <a:cs typeface="Arial"/>
                <a:sym typeface="Arial"/>
              </a:defRPr>
            </a:lvl1pPr>
            <a:lvl2pPr indent="-342900" lvl="1" marL="914400" algn="l">
              <a:lnSpc>
                <a:spcPct val="90000"/>
              </a:lnSpc>
              <a:spcBef>
                <a:spcPts val="500"/>
              </a:spcBef>
              <a:spcAft>
                <a:spcPts val="0"/>
              </a:spcAft>
              <a:buClr>
                <a:srgbClr val="42505B"/>
              </a:buClr>
              <a:buSzPts val="1800"/>
              <a:buChar char="•"/>
              <a:defRPr/>
            </a:lvl2pPr>
            <a:lvl3pPr indent="-342900" lvl="2" marL="1371600" algn="l">
              <a:lnSpc>
                <a:spcPct val="90000"/>
              </a:lnSpc>
              <a:spcBef>
                <a:spcPts val="500"/>
              </a:spcBef>
              <a:spcAft>
                <a:spcPts val="0"/>
              </a:spcAft>
              <a:buClr>
                <a:srgbClr val="42505B"/>
              </a:buClr>
              <a:buSzPts val="1800"/>
              <a:buChar char="•"/>
              <a:defRPr/>
            </a:lvl3pPr>
            <a:lvl4pPr indent="-342900" lvl="3" marL="1828800" algn="l">
              <a:lnSpc>
                <a:spcPct val="90000"/>
              </a:lnSpc>
              <a:spcBef>
                <a:spcPts val="500"/>
              </a:spcBef>
              <a:spcAft>
                <a:spcPts val="0"/>
              </a:spcAft>
              <a:buClr>
                <a:srgbClr val="42505B"/>
              </a:buClr>
              <a:buSzPts val="1800"/>
              <a:buChar char="•"/>
              <a:defRPr/>
            </a:lvl4pPr>
            <a:lvl5pPr indent="-342900" lvl="4" marL="2286000" algn="l">
              <a:lnSpc>
                <a:spcPct val="90000"/>
              </a:lnSpc>
              <a:spcBef>
                <a:spcPts val="500"/>
              </a:spcBef>
              <a:spcAft>
                <a:spcPts val="0"/>
              </a:spcAft>
              <a:buClr>
                <a:srgbClr val="42505B"/>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28"/>
          <p:cNvSpPr txBox="1"/>
          <p:nvPr>
            <p:ph idx="4" type="body"/>
          </p:nvPr>
        </p:nvSpPr>
        <p:spPr>
          <a:xfrm>
            <a:off x="3497738" y="4731212"/>
            <a:ext cx="2191896" cy="1625138"/>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rgbClr val="42505B"/>
              </a:buClr>
              <a:buSzPts val="1200"/>
              <a:buFont typeface="Arial"/>
              <a:buChar char="•"/>
              <a:defRPr sz="1200">
                <a:solidFill>
                  <a:srgbClr val="42505B"/>
                </a:solidFill>
                <a:latin typeface="Arial"/>
                <a:ea typeface="Arial"/>
                <a:cs typeface="Arial"/>
                <a:sym typeface="Arial"/>
              </a:defRPr>
            </a:lvl1pPr>
            <a:lvl2pPr indent="-342900" lvl="1" marL="914400" algn="l">
              <a:lnSpc>
                <a:spcPct val="90000"/>
              </a:lnSpc>
              <a:spcBef>
                <a:spcPts val="500"/>
              </a:spcBef>
              <a:spcAft>
                <a:spcPts val="0"/>
              </a:spcAft>
              <a:buClr>
                <a:srgbClr val="42505B"/>
              </a:buClr>
              <a:buSzPts val="1800"/>
              <a:buChar char="•"/>
              <a:defRPr/>
            </a:lvl2pPr>
            <a:lvl3pPr indent="-342900" lvl="2" marL="1371600" algn="l">
              <a:lnSpc>
                <a:spcPct val="90000"/>
              </a:lnSpc>
              <a:spcBef>
                <a:spcPts val="500"/>
              </a:spcBef>
              <a:spcAft>
                <a:spcPts val="0"/>
              </a:spcAft>
              <a:buClr>
                <a:srgbClr val="42505B"/>
              </a:buClr>
              <a:buSzPts val="1800"/>
              <a:buChar char="•"/>
              <a:defRPr/>
            </a:lvl3pPr>
            <a:lvl4pPr indent="-342900" lvl="3" marL="1828800" algn="l">
              <a:lnSpc>
                <a:spcPct val="90000"/>
              </a:lnSpc>
              <a:spcBef>
                <a:spcPts val="500"/>
              </a:spcBef>
              <a:spcAft>
                <a:spcPts val="0"/>
              </a:spcAft>
              <a:buClr>
                <a:srgbClr val="42505B"/>
              </a:buClr>
              <a:buSzPts val="1800"/>
              <a:buChar char="•"/>
              <a:defRPr/>
            </a:lvl4pPr>
            <a:lvl5pPr indent="-342900" lvl="4" marL="2286000" algn="l">
              <a:lnSpc>
                <a:spcPct val="90000"/>
              </a:lnSpc>
              <a:spcBef>
                <a:spcPts val="500"/>
              </a:spcBef>
              <a:spcAft>
                <a:spcPts val="0"/>
              </a:spcAft>
              <a:buClr>
                <a:srgbClr val="42505B"/>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8"/>
          <p:cNvSpPr txBox="1"/>
          <p:nvPr>
            <p:ph idx="5" type="body"/>
          </p:nvPr>
        </p:nvSpPr>
        <p:spPr>
          <a:xfrm>
            <a:off x="6526354" y="4156118"/>
            <a:ext cx="2191896" cy="46538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6898B5"/>
              </a:buClr>
              <a:buSzPts val="1600"/>
              <a:buNone/>
              <a:defRPr sz="1600">
                <a:solidFill>
                  <a:srgbClr val="6898B5"/>
                </a:solidFill>
                <a:latin typeface="Arial"/>
                <a:ea typeface="Arial"/>
                <a:cs typeface="Arial"/>
                <a:sym typeface="Arial"/>
              </a:defRPr>
            </a:lvl1pPr>
            <a:lvl2pPr indent="-342900" lvl="1" marL="914400" algn="l">
              <a:lnSpc>
                <a:spcPct val="90000"/>
              </a:lnSpc>
              <a:spcBef>
                <a:spcPts val="500"/>
              </a:spcBef>
              <a:spcAft>
                <a:spcPts val="0"/>
              </a:spcAft>
              <a:buClr>
                <a:srgbClr val="42505B"/>
              </a:buClr>
              <a:buSzPts val="1800"/>
              <a:buChar char="•"/>
              <a:defRPr/>
            </a:lvl2pPr>
            <a:lvl3pPr indent="-342900" lvl="2" marL="1371600" algn="l">
              <a:lnSpc>
                <a:spcPct val="90000"/>
              </a:lnSpc>
              <a:spcBef>
                <a:spcPts val="500"/>
              </a:spcBef>
              <a:spcAft>
                <a:spcPts val="0"/>
              </a:spcAft>
              <a:buClr>
                <a:srgbClr val="42505B"/>
              </a:buClr>
              <a:buSzPts val="1800"/>
              <a:buChar char="•"/>
              <a:defRPr/>
            </a:lvl3pPr>
            <a:lvl4pPr indent="-342900" lvl="3" marL="1828800" algn="l">
              <a:lnSpc>
                <a:spcPct val="90000"/>
              </a:lnSpc>
              <a:spcBef>
                <a:spcPts val="500"/>
              </a:spcBef>
              <a:spcAft>
                <a:spcPts val="0"/>
              </a:spcAft>
              <a:buClr>
                <a:srgbClr val="42505B"/>
              </a:buClr>
              <a:buSzPts val="1800"/>
              <a:buChar char="•"/>
              <a:defRPr/>
            </a:lvl4pPr>
            <a:lvl5pPr indent="-342900" lvl="4" marL="2286000" algn="l">
              <a:lnSpc>
                <a:spcPct val="90000"/>
              </a:lnSpc>
              <a:spcBef>
                <a:spcPts val="500"/>
              </a:spcBef>
              <a:spcAft>
                <a:spcPts val="0"/>
              </a:spcAft>
              <a:buClr>
                <a:srgbClr val="42505B"/>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28"/>
          <p:cNvSpPr txBox="1"/>
          <p:nvPr>
            <p:ph idx="6" type="body"/>
          </p:nvPr>
        </p:nvSpPr>
        <p:spPr>
          <a:xfrm>
            <a:off x="6526354" y="4731212"/>
            <a:ext cx="2191896" cy="1625138"/>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rgbClr val="42505B"/>
              </a:buClr>
              <a:buSzPts val="1200"/>
              <a:buFont typeface="Arial"/>
              <a:buChar char="•"/>
              <a:defRPr sz="1200">
                <a:solidFill>
                  <a:srgbClr val="42505B"/>
                </a:solidFill>
                <a:latin typeface="Arial"/>
                <a:ea typeface="Arial"/>
                <a:cs typeface="Arial"/>
                <a:sym typeface="Arial"/>
              </a:defRPr>
            </a:lvl1pPr>
            <a:lvl2pPr indent="-342900" lvl="1" marL="914400" algn="l">
              <a:lnSpc>
                <a:spcPct val="90000"/>
              </a:lnSpc>
              <a:spcBef>
                <a:spcPts val="500"/>
              </a:spcBef>
              <a:spcAft>
                <a:spcPts val="0"/>
              </a:spcAft>
              <a:buClr>
                <a:srgbClr val="42505B"/>
              </a:buClr>
              <a:buSzPts val="1800"/>
              <a:buChar char="•"/>
              <a:defRPr/>
            </a:lvl2pPr>
            <a:lvl3pPr indent="-342900" lvl="2" marL="1371600" algn="l">
              <a:lnSpc>
                <a:spcPct val="90000"/>
              </a:lnSpc>
              <a:spcBef>
                <a:spcPts val="500"/>
              </a:spcBef>
              <a:spcAft>
                <a:spcPts val="0"/>
              </a:spcAft>
              <a:buClr>
                <a:srgbClr val="42505B"/>
              </a:buClr>
              <a:buSzPts val="1800"/>
              <a:buChar char="•"/>
              <a:defRPr/>
            </a:lvl3pPr>
            <a:lvl4pPr indent="-342900" lvl="3" marL="1828800" algn="l">
              <a:lnSpc>
                <a:spcPct val="90000"/>
              </a:lnSpc>
              <a:spcBef>
                <a:spcPts val="500"/>
              </a:spcBef>
              <a:spcAft>
                <a:spcPts val="0"/>
              </a:spcAft>
              <a:buClr>
                <a:srgbClr val="42505B"/>
              </a:buClr>
              <a:buSzPts val="1800"/>
              <a:buChar char="•"/>
              <a:defRPr/>
            </a:lvl4pPr>
            <a:lvl5pPr indent="-342900" lvl="4" marL="2286000" algn="l">
              <a:lnSpc>
                <a:spcPct val="90000"/>
              </a:lnSpc>
              <a:spcBef>
                <a:spcPts val="500"/>
              </a:spcBef>
              <a:spcAft>
                <a:spcPts val="0"/>
              </a:spcAft>
              <a:buClr>
                <a:srgbClr val="42505B"/>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28"/>
          <p:cNvSpPr txBox="1"/>
          <p:nvPr>
            <p:ph idx="7" type="body"/>
          </p:nvPr>
        </p:nvSpPr>
        <p:spPr>
          <a:xfrm>
            <a:off x="9554970" y="4156118"/>
            <a:ext cx="2191896" cy="46538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102E50"/>
              </a:buClr>
              <a:buSzPts val="1600"/>
              <a:buNone/>
              <a:defRPr sz="1600">
                <a:solidFill>
                  <a:srgbClr val="102E50"/>
                </a:solidFill>
                <a:latin typeface="Arial"/>
                <a:ea typeface="Arial"/>
                <a:cs typeface="Arial"/>
                <a:sym typeface="Arial"/>
              </a:defRPr>
            </a:lvl1pPr>
            <a:lvl2pPr indent="-342900" lvl="1" marL="914400" algn="l">
              <a:lnSpc>
                <a:spcPct val="90000"/>
              </a:lnSpc>
              <a:spcBef>
                <a:spcPts val="500"/>
              </a:spcBef>
              <a:spcAft>
                <a:spcPts val="0"/>
              </a:spcAft>
              <a:buClr>
                <a:srgbClr val="42505B"/>
              </a:buClr>
              <a:buSzPts val="1800"/>
              <a:buChar char="•"/>
              <a:defRPr/>
            </a:lvl2pPr>
            <a:lvl3pPr indent="-342900" lvl="2" marL="1371600" algn="l">
              <a:lnSpc>
                <a:spcPct val="90000"/>
              </a:lnSpc>
              <a:spcBef>
                <a:spcPts val="500"/>
              </a:spcBef>
              <a:spcAft>
                <a:spcPts val="0"/>
              </a:spcAft>
              <a:buClr>
                <a:srgbClr val="42505B"/>
              </a:buClr>
              <a:buSzPts val="1800"/>
              <a:buChar char="•"/>
              <a:defRPr/>
            </a:lvl3pPr>
            <a:lvl4pPr indent="-342900" lvl="3" marL="1828800" algn="l">
              <a:lnSpc>
                <a:spcPct val="90000"/>
              </a:lnSpc>
              <a:spcBef>
                <a:spcPts val="500"/>
              </a:spcBef>
              <a:spcAft>
                <a:spcPts val="0"/>
              </a:spcAft>
              <a:buClr>
                <a:srgbClr val="42505B"/>
              </a:buClr>
              <a:buSzPts val="1800"/>
              <a:buChar char="•"/>
              <a:defRPr/>
            </a:lvl4pPr>
            <a:lvl5pPr indent="-342900" lvl="4" marL="2286000" algn="l">
              <a:lnSpc>
                <a:spcPct val="90000"/>
              </a:lnSpc>
              <a:spcBef>
                <a:spcPts val="500"/>
              </a:spcBef>
              <a:spcAft>
                <a:spcPts val="0"/>
              </a:spcAft>
              <a:buClr>
                <a:srgbClr val="42505B"/>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28"/>
          <p:cNvSpPr txBox="1"/>
          <p:nvPr>
            <p:ph idx="8" type="body"/>
          </p:nvPr>
        </p:nvSpPr>
        <p:spPr>
          <a:xfrm>
            <a:off x="9554970" y="4731212"/>
            <a:ext cx="2191896" cy="1625138"/>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rgbClr val="42505B"/>
              </a:buClr>
              <a:buSzPts val="1200"/>
              <a:buFont typeface="Arial"/>
              <a:buChar char="•"/>
              <a:defRPr sz="1200">
                <a:solidFill>
                  <a:srgbClr val="42505B"/>
                </a:solidFill>
                <a:latin typeface="Arial"/>
                <a:ea typeface="Arial"/>
                <a:cs typeface="Arial"/>
                <a:sym typeface="Arial"/>
              </a:defRPr>
            </a:lvl1pPr>
            <a:lvl2pPr indent="-342900" lvl="1" marL="914400" algn="l">
              <a:lnSpc>
                <a:spcPct val="90000"/>
              </a:lnSpc>
              <a:spcBef>
                <a:spcPts val="500"/>
              </a:spcBef>
              <a:spcAft>
                <a:spcPts val="0"/>
              </a:spcAft>
              <a:buClr>
                <a:srgbClr val="42505B"/>
              </a:buClr>
              <a:buSzPts val="1800"/>
              <a:buChar char="•"/>
              <a:defRPr/>
            </a:lvl2pPr>
            <a:lvl3pPr indent="-342900" lvl="2" marL="1371600" algn="l">
              <a:lnSpc>
                <a:spcPct val="90000"/>
              </a:lnSpc>
              <a:spcBef>
                <a:spcPts val="500"/>
              </a:spcBef>
              <a:spcAft>
                <a:spcPts val="0"/>
              </a:spcAft>
              <a:buClr>
                <a:srgbClr val="42505B"/>
              </a:buClr>
              <a:buSzPts val="1800"/>
              <a:buChar char="•"/>
              <a:defRPr/>
            </a:lvl3pPr>
            <a:lvl4pPr indent="-342900" lvl="3" marL="1828800" algn="l">
              <a:lnSpc>
                <a:spcPct val="90000"/>
              </a:lnSpc>
              <a:spcBef>
                <a:spcPts val="500"/>
              </a:spcBef>
              <a:spcAft>
                <a:spcPts val="0"/>
              </a:spcAft>
              <a:buClr>
                <a:srgbClr val="42505B"/>
              </a:buClr>
              <a:buSzPts val="1800"/>
              <a:buChar char="•"/>
              <a:defRPr/>
            </a:lvl4pPr>
            <a:lvl5pPr indent="-342900" lvl="4" marL="2286000" algn="l">
              <a:lnSpc>
                <a:spcPct val="90000"/>
              </a:lnSpc>
              <a:spcBef>
                <a:spcPts val="500"/>
              </a:spcBef>
              <a:spcAft>
                <a:spcPts val="0"/>
              </a:spcAft>
              <a:buClr>
                <a:srgbClr val="42505B"/>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112" name="Google Shape;112;p28"/>
          <p:cNvPicPr preferRelativeResize="0"/>
          <p:nvPr/>
        </p:nvPicPr>
        <p:blipFill rotWithShape="1">
          <a:blip r:embed="rId2">
            <a:alphaModFix/>
          </a:blip>
          <a:srcRect b="0" l="0" r="0" t="0"/>
          <a:stretch/>
        </p:blipFill>
        <p:spPr>
          <a:xfrm>
            <a:off x="10493089" y="186053"/>
            <a:ext cx="1510615" cy="3651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500"/>
                                        <p:tgtEl>
                                          <p:spTgt spid="96"/>
                                        </p:tgtEl>
                                      </p:cBhvr>
                                    </p:animEffect>
                                  </p:childTnLst>
                                </p:cTn>
                              </p:par>
                              <p:par>
                                <p:cTn fill="hold" nodeType="withEffect" presetClass="entr" presetID="10" presetSubtype="0">
                                  <p:stCondLst>
                                    <p:cond delay="200"/>
                                  </p:stCondLst>
                                  <p:childTnLst>
                                    <p:set>
                                      <p:cBhvr>
                                        <p:cTn dur="1" fill="hold">
                                          <p:stCondLst>
                                            <p:cond delay="0"/>
                                          </p:stCondLst>
                                        </p:cTn>
                                        <p:tgtEl>
                                          <p:spTgt spid="97"/>
                                        </p:tgtEl>
                                        <p:attrNameLst>
                                          <p:attrName>style.visibility</p:attrName>
                                        </p:attrNameLst>
                                      </p:cBhvr>
                                      <p:to>
                                        <p:strVal val="visible"/>
                                      </p:to>
                                    </p:set>
                                    <p:animEffect filter="fade" transition="in">
                                      <p:cBhvr>
                                        <p:cTn dur="1500"/>
                                        <p:tgtEl>
                                          <p:spTgt spid="97"/>
                                        </p:tgtEl>
                                      </p:cBhvr>
                                    </p:animEffect>
                                  </p:childTnLst>
                                </p:cTn>
                              </p:par>
                              <p:par>
                                <p:cTn fill="hold" nodeType="withEffect" presetClass="entr" presetID="10" presetSubtype="0">
                                  <p:stCondLst>
                                    <p:cond delay="400"/>
                                  </p:stCondLst>
                                  <p:childTnLst>
                                    <p:set>
                                      <p:cBhvr>
                                        <p:cTn dur="1" fill="hold">
                                          <p:stCondLst>
                                            <p:cond delay="0"/>
                                          </p:stCondLst>
                                        </p:cTn>
                                        <p:tgtEl>
                                          <p:spTgt spid="98"/>
                                        </p:tgtEl>
                                        <p:attrNameLst>
                                          <p:attrName>style.visibility</p:attrName>
                                        </p:attrNameLst>
                                      </p:cBhvr>
                                      <p:to>
                                        <p:strVal val="visible"/>
                                      </p:to>
                                    </p:set>
                                    <p:animEffect filter="fade" transition="in">
                                      <p:cBhvr>
                                        <p:cTn dur="1500"/>
                                        <p:tgtEl>
                                          <p:spTgt spid="98"/>
                                        </p:tgtEl>
                                      </p:cBhvr>
                                    </p:animEffect>
                                  </p:childTnLst>
                                </p:cTn>
                              </p:par>
                              <p:par>
                                <p:cTn fill="hold" nodeType="withEffect" presetClass="entr" presetID="10" presetSubtype="0">
                                  <p:stCondLst>
                                    <p:cond delay="600"/>
                                  </p:stCondLst>
                                  <p:childTnLst>
                                    <p:set>
                                      <p:cBhvr>
                                        <p:cTn dur="1" fill="hold">
                                          <p:stCondLst>
                                            <p:cond delay="0"/>
                                          </p:stCondLst>
                                        </p:cTn>
                                        <p:tgtEl>
                                          <p:spTgt spid="99"/>
                                        </p:tgtEl>
                                        <p:attrNameLst>
                                          <p:attrName>style.visibility</p:attrName>
                                        </p:attrNameLst>
                                      </p:cBhvr>
                                      <p:to>
                                        <p:strVal val="visible"/>
                                      </p:to>
                                    </p:set>
                                    <p:animEffect filter="fade" transition="in">
                                      <p:cBhvr>
                                        <p:cTn dur="15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3" name="Shape 113"/>
        <p:cNvGrpSpPr/>
        <p:nvPr/>
      </p:nvGrpSpPr>
      <p:grpSpPr>
        <a:xfrm>
          <a:off x="0" y="0"/>
          <a:ext cx="0" cy="0"/>
          <a:chOff x="0" y="0"/>
          <a:chExt cx="0" cy="0"/>
        </a:xfrm>
      </p:grpSpPr>
      <p:sp>
        <p:nvSpPr>
          <p:cNvPr id="114" name="Google Shape;114;p29"/>
          <p:cNvSpPr/>
          <p:nvPr/>
        </p:nvSpPr>
        <p:spPr>
          <a:xfrm>
            <a:off x="0" y="1"/>
            <a:ext cx="1112108" cy="6858000"/>
          </a:xfrm>
          <a:prstGeom prst="rect">
            <a:avLst/>
          </a:prstGeom>
          <a:solidFill>
            <a:srgbClr val="0054A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5" name="Google Shape;115;p29"/>
          <p:cNvSpPr/>
          <p:nvPr>
            <p:ph idx="2" type="pic"/>
          </p:nvPr>
        </p:nvSpPr>
        <p:spPr>
          <a:xfrm>
            <a:off x="5183188" y="0"/>
            <a:ext cx="7008812" cy="6857999"/>
          </a:xfrm>
          <a:prstGeom prst="rect">
            <a:avLst/>
          </a:prstGeom>
          <a:noFill/>
          <a:ln>
            <a:noFill/>
          </a:ln>
        </p:spPr>
      </p:sp>
      <p:sp>
        <p:nvSpPr>
          <p:cNvPr id="116" name="Google Shape;116;p29"/>
          <p:cNvSpPr txBox="1"/>
          <p:nvPr>
            <p:ph type="title"/>
          </p:nvPr>
        </p:nvSpPr>
        <p:spPr>
          <a:xfrm>
            <a:off x="1314450" y="457200"/>
            <a:ext cx="345757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54A4"/>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29"/>
          <p:cNvSpPr txBox="1"/>
          <p:nvPr>
            <p:ph idx="1" type="body"/>
          </p:nvPr>
        </p:nvSpPr>
        <p:spPr>
          <a:xfrm>
            <a:off x="1314450" y="2057400"/>
            <a:ext cx="345757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42505B"/>
              </a:buClr>
              <a:buSzPts val="1600"/>
              <a:buNone/>
              <a:defRPr sz="1600"/>
            </a:lvl1pPr>
            <a:lvl2pPr indent="-228600" lvl="1" marL="914400" algn="l">
              <a:lnSpc>
                <a:spcPct val="90000"/>
              </a:lnSpc>
              <a:spcBef>
                <a:spcPts val="500"/>
              </a:spcBef>
              <a:spcAft>
                <a:spcPts val="0"/>
              </a:spcAft>
              <a:buClr>
                <a:srgbClr val="42505B"/>
              </a:buClr>
              <a:buSzPts val="1400"/>
              <a:buNone/>
              <a:defRPr sz="1400"/>
            </a:lvl2pPr>
            <a:lvl3pPr indent="-228600" lvl="2" marL="1371600" algn="l">
              <a:lnSpc>
                <a:spcPct val="90000"/>
              </a:lnSpc>
              <a:spcBef>
                <a:spcPts val="500"/>
              </a:spcBef>
              <a:spcAft>
                <a:spcPts val="0"/>
              </a:spcAft>
              <a:buClr>
                <a:srgbClr val="42505B"/>
              </a:buClr>
              <a:buSzPts val="1200"/>
              <a:buNone/>
              <a:defRPr sz="1200"/>
            </a:lvl3pPr>
            <a:lvl4pPr indent="-228600" lvl="3" marL="1828800" algn="l">
              <a:lnSpc>
                <a:spcPct val="90000"/>
              </a:lnSpc>
              <a:spcBef>
                <a:spcPts val="500"/>
              </a:spcBef>
              <a:spcAft>
                <a:spcPts val="0"/>
              </a:spcAft>
              <a:buClr>
                <a:srgbClr val="42505B"/>
              </a:buClr>
              <a:buSzPts val="1000"/>
              <a:buNone/>
              <a:defRPr sz="1000"/>
            </a:lvl4pPr>
            <a:lvl5pPr indent="-228600" lvl="4" marL="2286000" algn="l">
              <a:lnSpc>
                <a:spcPct val="90000"/>
              </a:lnSpc>
              <a:spcBef>
                <a:spcPts val="500"/>
              </a:spcBef>
              <a:spcAft>
                <a:spcPts val="0"/>
              </a:spcAft>
              <a:buClr>
                <a:srgbClr val="42505B"/>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8" name="Google Shape;118;p29"/>
          <p:cNvSpPr txBox="1"/>
          <p:nvPr>
            <p:ph idx="11" type="ftr"/>
          </p:nvPr>
        </p:nvSpPr>
        <p:spPr>
          <a:xfrm>
            <a:off x="1112108" y="6356350"/>
            <a:ext cx="70412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9"/>
          <p:cNvSpPr txBox="1"/>
          <p:nvPr>
            <p:ph idx="12" type="sldNum"/>
          </p:nvPr>
        </p:nvSpPr>
        <p:spPr>
          <a:xfrm>
            <a:off x="224481" y="6356350"/>
            <a:ext cx="67344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800"/>
                                        <p:tgtEl>
                                          <p:spTgt spid="11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0" name="Shape 120"/>
        <p:cNvGrpSpPr/>
        <p:nvPr/>
      </p:nvGrpSpPr>
      <p:grpSpPr>
        <a:xfrm>
          <a:off x="0" y="0"/>
          <a:ext cx="0" cy="0"/>
          <a:chOff x="0" y="0"/>
          <a:chExt cx="0" cy="0"/>
        </a:xfrm>
      </p:grpSpPr>
      <p:sp>
        <p:nvSpPr>
          <p:cNvPr id="121" name="Google Shape;121;p30"/>
          <p:cNvSpPr txBox="1"/>
          <p:nvPr>
            <p:ph type="title"/>
          </p:nvPr>
        </p:nvSpPr>
        <p:spPr>
          <a:xfrm>
            <a:off x="1303020" y="1709738"/>
            <a:ext cx="1004443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54A4"/>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30"/>
          <p:cNvSpPr txBox="1"/>
          <p:nvPr>
            <p:ph idx="1" type="body"/>
          </p:nvPr>
        </p:nvSpPr>
        <p:spPr>
          <a:xfrm>
            <a:off x="1303020" y="4589463"/>
            <a:ext cx="1004443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3" name="Google Shape;123;p30"/>
          <p:cNvSpPr txBox="1"/>
          <p:nvPr>
            <p:ph idx="11" type="ftr"/>
          </p:nvPr>
        </p:nvSpPr>
        <p:spPr>
          <a:xfrm>
            <a:off x="1112108" y="6356350"/>
            <a:ext cx="70412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0"/>
          <p:cNvSpPr txBox="1"/>
          <p:nvPr>
            <p:ph idx="12" type="sldNum"/>
          </p:nvPr>
        </p:nvSpPr>
        <p:spPr>
          <a:xfrm>
            <a:off x="224481" y="6356350"/>
            <a:ext cx="67344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25" name="Google Shape;125;p30"/>
          <p:cNvSpPr/>
          <p:nvPr/>
        </p:nvSpPr>
        <p:spPr>
          <a:xfrm>
            <a:off x="0" y="1"/>
            <a:ext cx="1112108" cy="6858000"/>
          </a:xfrm>
          <a:prstGeom prst="rect">
            <a:avLst/>
          </a:prstGeom>
          <a:solidFill>
            <a:srgbClr val="0054A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picture containing text&#10;&#10;Description automatically generated" id="126" name="Google Shape;126;p30"/>
          <p:cNvPicPr preferRelativeResize="0"/>
          <p:nvPr/>
        </p:nvPicPr>
        <p:blipFill rotWithShape="1">
          <a:blip r:embed="rId2">
            <a:alphaModFix/>
          </a:blip>
          <a:srcRect b="0" l="0" r="0" t="0"/>
          <a:stretch/>
        </p:blipFill>
        <p:spPr>
          <a:xfrm>
            <a:off x="10493089" y="186053"/>
            <a:ext cx="1510615" cy="3651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800"/>
                                        <p:tgtEl>
                                          <p:spTgt spid="12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7" name="Shape 127"/>
        <p:cNvGrpSpPr/>
        <p:nvPr/>
      </p:nvGrpSpPr>
      <p:grpSpPr>
        <a:xfrm>
          <a:off x="0" y="0"/>
          <a:ext cx="0" cy="0"/>
          <a:chOff x="0" y="0"/>
          <a:chExt cx="0" cy="0"/>
        </a:xfrm>
      </p:grpSpPr>
      <p:sp>
        <p:nvSpPr>
          <p:cNvPr id="128" name="Google Shape;128;p31"/>
          <p:cNvSpPr txBox="1"/>
          <p:nvPr>
            <p:ph type="title"/>
          </p:nvPr>
        </p:nvSpPr>
        <p:spPr>
          <a:xfrm>
            <a:off x="1223010" y="365125"/>
            <a:ext cx="1013079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54A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31"/>
          <p:cNvSpPr txBox="1"/>
          <p:nvPr>
            <p:ph idx="1" type="body"/>
          </p:nvPr>
        </p:nvSpPr>
        <p:spPr>
          <a:xfrm>
            <a:off x="1223010" y="1825625"/>
            <a:ext cx="499491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42505B"/>
              </a:buClr>
              <a:buSzPts val="1800"/>
              <a:buChar char="•"/>
              <a:defRPr/>
            </a:lvl1pPr>
            <a:lvl2pPr indent="-342900" lvl="1" marL="914400" algn="l">
              <a:lnSpc>
                <a:spcPct val="90000"/>
              </a:lnSpc>
              <a:spcBef>
                <a:spcPts val="500"/>
              </a:spcBef>
              <a:spcAft>
                <a:spcPts val="0"/>
              </a:spcAft>
              <a:buClr>
                <a:srgbClr val="42505B"/>
              </a:buClr>
              <a:buSzPts val="1800"/>
              <a:buChar char="•"/>
              <a:defRPr/>
            </a:lvl2pPr>
            <a:lvl3pPr indent="-342900" lvl="2" marL="1371600" algn="l">
              <a:lnSpc>
                <a:spcPct val="90000"/>
              </a:lnSpc>
              <a:spcBef>
                <a:spcPts val="500"/>
              </a:spcBef>
              <a:spcAft>
                <a:spcPts val="0"/>
              </a:spcAft>
              <a:buClr>
                <a:srgbClr val="42505B"/>
              </a:buClr>
              <a:buSzPts val="1800"/>
              <a:buChar char="•"/>
              <a:defRPr/>
            </a:lvl3pPr>
            <a:lvl4pPr indent="-342900" lvl="3" marL="1828800" algn="l">
              <a:lnSpc>
                <a:spcPct val="90000"/>
              </a:lnSpc>
              <a:spcBef>
                <a:spcPts val="500"/>
              </a:spcBef>
              <a:spcAft>
                <a:spcPts val="0"/>
              </a:spcAft>
              <a:buClr>
                <a:srgbClr val="42505B"/>
              </a:buClr>
              <a:buSzPts val="1800"/>
              <a:buChar char="•"/>
              <a:defRPr/>
            </a:lvl4pPr>
            <a:lvl5pPr indent="-342900" lvl="4" marL="2286000" algn="l">
              <a:lnSpc>
                <a:spcPct val="90000"/>
              </a:lnSpc>
              <a:spcBef>
                <a:spcPts val="500"/>
              </a:spcBef>
              <a:spcAft>
                <a:spcPts val="0"/>
              </a:spcAft>
              <a:buClr>
                <a:srgbClr val="42505B"/>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31"/>
          <p:cNvSpPr txBox="1"/>
          <p:nvPr>
            <p:ph idx="2" type="body"/>
          </p:nvPr>
        </p:nvSpPr>
        <p:spPr>
          <a:xfrm>
            <a:off x="6358890" y="1825625"/>
            <a:ext cx="499491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42505B"/>
              </a:buClr>
              <a:buSzPts val="1800"/>
              <a:buChar char="•"/>
              <a:defRPr/>
            </a:lvl1pPr>
            <a:lvl2pPr indent="-342900" lvl="1" marL="914400" algn="l">
              <a:lnSpc>
                <a:spcPct val="90000"/>
              </a:lnSpc>
              <a:spcBef>
                <a:spcPts val="500"/>
              </a:spcBef>
              <a:spcAft>
                <a:spcPts val="0"/>
              </a:spcAft>
              <a:buClr>
                <a:srgbClr val="42505B"/>
              </a:buClr>
              <a:buSzPts val="1800"/>
              <a:buChar char="•"/>
              <a:defRPr/>
            </a:lvl2pPr>
            <a:lvl3pPr indent="-342900" lvl="2" marL="1371600" algn="l">
              <a:lnSpc>
                <a:spcPct val="90000"/>
              </a:lnSpc>
              <a:spcBef>
                <a:spcPts val="500"/>
              </a:spcBef>
              <a:spcAft>
                <a:spcPts val="0"/>
              </a:spcAft>
              <a:buClr>
                <a:srgbClr val="42505B"/>
              </a:buClr>
              <a:buSzPts val="1800"/>
              <a:buChar char="•"/>
              <a:defRPr/>
            </a:lvl3pPr>
            <a:lvl4pPr indent="-342900" lvl="3" marL="1828800" algn="l">
              <a:lnSpc>
                <a:spcPct val="90000"/>
              </a:lnSpc>
              <a:spcBef>
                <a:spcPts val="500"/>
              </a:spcBef>
              <a:spcAft>
                <a:spcPts val="0"/>
              </a:spcAft>
              <a:buClr>
                <a:srgbClr val="42505B"/>
              </a:buClr>
              <a:buSzPts val="1800"/>
              <a:buChar char="•"/>
              <a:defRPr/>
            </a:lvl4pPr>
            <a:lvl5pPr indent="-342900" lvl="4" marL="2286000" algn="l">
              <a:lnSpc>
                <a:spcPct val="90000"/>
              </a:lnSpc>
              <a:spcBef>
                <a:spcPts val="500"/>
              </a:spcBef>
              <a:spcAft>
                <a:spcPts val="0"/>
              </a:spcAft>
              <a:buClr>
                <a:srgbClr val="42505B"/>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31"/>
          <p:cNvSpPr txBox="1"/>
          <p:nvPr>
            <p:ph idx="11" type="ftr"/>
          </p:nvPr>
        </p:nvSpPr>
        <p:spPr>
          <a:xfrm>
            <a:off x="1112108" y="6356350"/>
            <a:ext cx="70412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1"/>
          <p:cNvSpPr txBox="1"/>
          <p:nvPr>
            <p:ph idx="12" type="sldNum"/>
          </p:nvPr>
        </p:nvSpPr>
        <p:spPr>
          <a:xfrm>
            <a:off x="224481" y="6356350"/>
            <a:ext cx="67344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33" name="Google Shape;133;p31"/>
          <p:cNvSpPr/>
          <p:nvPr/>
        </p:nvSpPr>
        <p:spPr>
          <a:xfrm>
            <a:off x="0" y="1"/>
            <a:ext cx="1112108" cy="6858000"/>
          </a:xfrm>
          <a:prstGeom prst="rect">
            <a:avLst/>
          </a:prstGeom>
          <a:solidFill>
            <a:srgbClr val="0054A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picture containing text&#10;&#10;Description automatically generated" id="134" name="Google Shape;134;p31"/>
          <p:cNvPicPr preferRelativeResize="0"/>
          <p:nvPr/>
        </p:nvPicPr>
        <p:blipFill rotWithShape="1">
          <a:blip r:embed="rId2">
            <a:alphaModFix/>
          </a:blip>
          <a:srcRect b="0" l="0" r="0" t="0"/>
          <a:stretch/>
        </p:blipFill>
        <p:spPr>
          <a:xfrm>
            <a:off x="10493089" y="186053"/>
            <a:ext cx="1510615" cy="3651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800"/>
                                        <p:tgtEl>
                                          <p:spTgt spid="13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5" name="Shape 135"/>
        <p:cNvGrpSpPr/>
        <p:nvPr/>
      </p:nvGrpSpPr>
      <p:grpSpPr>
        <a:xfrm>
          <a:off x="0" y="0"/>
          <a:ext cx="0" cy="0"/>
          <a:chOff x="0" y="0"/>
          <a:chExt cx="0" cy="0"/>
        </a:xfrm>
      </p:grpSpPr>
      <p:sp>
        <p:nvSpPr>
          <p:cNvPr id="136" name="Google Shape;13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54A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8" name="Google Shape;138;p32"/>
          <p:cNvSpPr txBox="1"/>
          <p:nvPr>
            <p:ph idx="11" type="ftr"/>
          </p:nvPr>
        </p:nvSpPr>
        <p:spPr>
          <a:xfrm>
            <a:off x="1112108" y="6356350"/>
            <a:ext cx="70412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2"/>
          <p:cNvSpPr txBox="1"/>
          <p:nvPr>
            <p:ph idx="12" type="sldNum"/>
          </p:nvPr>
        </p:nvSpPr>
        <p:spPr>
          <a:xfrm>
            <a:off x="224481" y="6356350"/>
            <a:ext cx="67344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descr="A picture containing text&#10;&#10;Description automatically generated" id="140" name="Google Shape;140;p32"/>
          <p:cNvPicPr preferRelativeResize="0"/>
          <p:nvPr/>
        </p:nvPicPr>
        <p:blipFill rotWithShape="1">
          <a:blip r:embed="rId2">
            <a:alphaModFix/>
          </a:blip>
          <a:srcRect b="0" l="0" r="0" t="0"/>
          <a:stretch/>
        </p:blipFill>
        <p:spPr>
          <a:xfrm>
            <a:off x="10493089" y="186053"/>
            <a:ext cx="1510615" cy="3651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41" name="Shape 141"/>
        <p:cNvGrpSpPr/>
        <p:nvPr/>
      </p:nvGrpSpPr>
      <p:grpSpPr>
        <a:xfrm>
          <a:off x="0" y="0"/>
          <a:ext cx="0" cy="0"/>
          <a:chOff x="0" y="0"/>
          <a:chExt cx="0" cy="0"/>
        </a:xfrm>
      </p:grpSpPr>
      <p:sp>
        <p:nvSpPr>
          <p:cNvPr id="142" name="Google Shape;14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54A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4" name="Google Shape;144;p33"/>
          <p:cNvSpPr txBox="1"/>
          <p:nvPr>
            <p:ph idx="11" type="ftr"/>
          </p:nvPr>
        </p:nvSpPr>
        <p:spPr>
          <a:xfrm>
            <a:off x="1112108" y="6356350"/>
            <a:ext cx="70412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3"/>
          <p:cNvSpPr txBox="1"/>
          <p:nvPr>
            <p:ph idx="12" type="sldNum"/>
          </p:nvPr>
        </p:nvSpPr>
        <p:spPr>
          <a:xfrm>
            <a:off x="224481" y="6356350"/>
            <a:ext cx="67344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46" name="Google Shape;146;p33"/>
          <p:cNvSpPr txBox="1"/>
          <p:nvPr>
            <p:ph idx="1" type="body"/>
          </p:nvPr>
        </p:nvSpPr>
        <p:spPr>
          <a:xfrm>
            <a:off x="838201" y="1869760"/>
            <a:ext cx="10515600" cy="421036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42505B"/>
              </a:buClr>
              <a:buSzPts val="1800"/>
              <a:buChar char="•"/>
              <a:defRPr/>
            </a:lvl1pPr>
            <a:lvl2pPr indent="-342900" lvl="1" marL="914400" algn="l">
              <a:lnSpc>
                <a:spcPct val="90000"/>
              </a:lnSpc>
              <a:spcBef>
                <a:spcPts val="500"/>
              </a:spcBef>
              <a:spcAft>
                <a:spcPts val="0"/>
              </a:spcAft>
              <a:buClr>
                <a:srgbClr val="42505B"/>
              </a:buClr>
              <a:buSzPts val="1800"/>
              <a:buChar char="•"/>
              <a:defRPr/>
            </a:lvl2pPr>
            <a:lvl3pPr indent="-342900" lvl="2" marL="1371600" algn="l">
              <a:lnSpc>
                <a:spcPct val="90000"/>
              </a:lnSpc>
              <a:spcBef>
                <a:spcPts val="500"/>
              </a:spcBef>
              <a:spcAft>
                <a:spcPts val="0"/>
              </a:spcAft>
              <a:buClr>
                <a:srgbClr val="42505B"/>
              </a:buClr>
              <a:buSzPts val="1800"/>
              <a:buChar char="•"/>
              <a:defRPr/>
            </a:lvl3pPr>
            <a:lvl4pPr indent="-342900" lvl="3" marL="1828800" algn="l">
              <a:lnSpc>
                <a:spcPct val="90000"/>
              </a:lnSpc>
              <a:spcBef>
                <a:spcPts val="500"/>
              </a:spcBef>
              <a:spcAft>
                <a:spcPts val="0"/>
              </a:spcAft>
              <a:buClr>
                <a:srgbClr val="42505B"/>
              </a:buClr>
              <a:buSzPts val="1800"/>
              <a:buChar char="•"/>
              <a:defRPr/>
            </a:lvl4pPr>
            <a:lvl5pPr indent="-342900" lvl="4" marL="2286000" algn="l">
              <a:lnSpc>
                <a:spcPct val="90000"/>
              </a:lnSpc>
              <a:spcBef>
                <a:spcPts val="500"/>
              </a:spcBef>
              <a:spcAft>
                <a:spcPts val="0"/>
              </a:spcAft>
              <a:buClr>
                <a:srgbClr val="42505B"/>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147" name="Google Shape;147;p33"/>
          <p:cNvPicPr preferRelativeResize="0"/>
          <p:nvPr/>
        </p:nvPicPr>
        <p:blipFill rotWithShape="1">
          <a:blip r:embed="rId2">
            <a:alphaModFix/>
          </a:blip>
          <a:srcRect b="0" l="0" r="0" t="0"/>
          <a:stretch/>
        </p:blipFill>
        <p:spPr>
          <a:xfrm>
            <a:off x="10493089" y="186053"/>
            <a:ext cx="1510615" cy="3651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 name="Shape 148"/>
        <p:cNvGrpSpPr/>
        <p:nvPr/>
      </p:nvGrpSpPr>
      <p:grpSpPr>
        <a:xfrm>
          <a:off x="0" y="0"/>
          <a:ext cx="0" cy="0"/>
          <a:chOff x="0" y="0"/>
          <a:chExt cx="0" cy="0"/>
        </a:xfrm>
      </p:grpSpPr>
      <p:sp>
        <p:nvSpPr>
          <p:cNvPr id="149" name="Google Shape;149;p34"/>
          <p:cNvSpPr txBox="1"/>
          <p:nvPr>
            <p:ph idx="11" type="ftr"/>
          </p:nvPr>
        </p:nvSpPr>
        <p:spPr>
          <a:xfrm>
            <a:off x="1112108" y="6356350"/>
            <a:ext cx="70412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4"/>
          <p:cNvSpPr txBox="1"/>
          <p:nvPr>
            <p:ph idx="12" type="sldNum"/>
          </p:nvPr>
        </p:nvSpPr>
        <p:spPr>
          <a:xfrm>
            <a:off x="224481" y="6356350"/>
            <a:ext cx="67344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descr="A picture containing text&#10;&#10;Description automatically generated" id="151" name="Google Shape;151;p34"/>
          <p:cNvPicPr preferRelativeResize="0"/>
          <p:nvPr/>
        </p:nvPicPr>
        <p:blipFill rotWithShape="1">
          <a:blip r:embed="rId2">
            <a:alphaModFix/>
          </a:blip>
          <a:srcRect b="0" l="0" r="0" t="0"/>
          <a:stretch/>
        </p:blipFill>
        <p:spPr>
          <a:xfrm>
            <a:off x="10493089" y="186053"/>
            <a:ext cx="1510615" cy="3651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152" name="Shape 152"/>
        <p:cNvGrpSpPr/>
        <p:nvPr/>
      </p:nvGrpSpPr>
      <p:grpSpPr>
        <a:xfrm>
          <a:off x="0" y="0"/>
          <a:ext cx="0" cy="0"/>
          <a:chOff x="0" y="0"/>
          <a:chExt cx="0" cy="0"/>
        </a:xfrm>
      </p:grpSpPr>
      <p:pic>
        <p:nvPicPr>
          <p:cNvPr descr="A lake with trees and mountains in the background&#10;&#10;Description automatically generated with medium confidence" id="153" name="Google Shape;153;p35"/>
          <p:cNvPicPr preferRelativeResize="0"/>
          <p:nvPr/>
        </p:nvPicPr>
        <p:blipFill rotWithShape="1">
          <a:blip r:embed="rId2">
            <a:alphaModFix/>
          </a:blip>
          <a:srcRect b="0" l="2735" r="76530" t="0"/>
          <a:stretch/>
        </p:blipFill>
        <p:spPr>
          <a:xfrm>
            <a:off x="0" y="0"/>
            <a:ext cx="2528047" cy="6858000"/>
          </a:xfrm>
          <a:prstGeom prst="rect">
            <a:avLst/>
          </a:prstGeom>
          <a:noFill/>
          <a:ln>
            <a:noFill/>
          </a:ln>
        </p:spPr>
      </p:pic>
      <p:sp>
        <p:nvSpPr>
          <p:cNvPr id="154" name="Google Shape;154;p35"/>
          <p:cNvSpPr/>
          <p:nvPr/>
        </p:nvSpPr>
        <p:spPr>
          <a:xfrm>
            <a:off x="1911927" y="0"/>
            <a:ext cx="10342741" cy="6858000"/>
          </a:xfrm>
          <a:prstGeom prst="rect">
            <a:avLst/>
          </a:prstGeom>
          <a:solidFill>
            <a:srgbClr val="102E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5" name="Google Shape;155;p35"/>
          <p:cNvSpPr txBox="1"/>
          <p:nvPr>
            <p:ph idx="11" type="ftr"/>
          </p:nvPr>
        </p:nvSpPr>
        <p:spPr>
          <a:xfrm>
            <a:off x="1112108" y="6356350"/>
            <a:ext cx="70412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35"/>
          <p:cNvSpPr txBox="1"/>
          <p:nvPr>
            <p:ph idx="12" type="sldNum"/>
          </p:nvPr>
        </p:nvSpPr>
        <p:spPr>
          <a:xfrm>
            <a:off x="224481" y="6356350"/>
            <a:ext cx="67344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57" name="Google Shape;157;p35"/>
          <p:cNvCxnSpPr/>
          <p:nvPr/>
        </p:nvCxnSpPr>
        <p:spPr>
          <a:xfrm>
            <a:off x="2392881" y="2567385"/>
            <a:ext cx="9610823" cy="0"/>
          </a:xfrm>
          <a:prstGeom prst="straightConnector1">
            <a:avLst/>
          </a:prstGeom>
          <a:noFill/>
          <a:ln cap="flat" cmpd="sng" w="12700">
            <a:solidFill>
              <a:schemeClr val="lt1"/>
            </a:solidFill>
            <a:prstDash val="solid"/>
            <a:miter lim="800000"/>
            <a:headEnd len="sm" w="sm" type="none"/>
            <a:tailEnd len="sm" w="sm" type="none"/>
          </a:ln>
        </p:spPr>
      </p:cxnSp>
      <p:sp>
        <p:nvSpPr>
          <p:cNvPr id="158" name="Google Shape;158;p35"/>
          <p:cNvSpPr txBox="1"/>
          <p:nvPr/>
        </p:nvSpPr>
        <p:spPr>
          <a:xfrm>
            <a:off x="2392881" y="1459389"/>
            <a:ext cx="6126480"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6600" u="none" cap="none" strike="noStrike">
                <a:solidFill>
                  <a:schemeClr val="lt1"/>
                </a:solidFill>
                <a:latin typeface="Arial"/>
                <a:ea typeface="Arial"/>
                <a:cs typeface="Arial"/>
                <a:sym typeface="Arial"/>
              </a:rPr>
              <a:t>Thank You</a:t>
            </a:r>
            <a:endParaRPr/>
          </a:p>
        </p:txBody>
      </p:sp>
      <p:sp>
        <p:nvSpPr>
          <p:cNvPr id="159" name="Google Shape;159;p35"/>
          <p:cNvSpPr txBox="1"/>
          <p:nvPr>
            <p:ph idx="1" type="body"/>
          </p:nvPr>
        </p:nvSpPr>
        <p:spPr>
          <a:xfrm>
            <a:off x="9122681" y="2882322"/>
            <a:ext cx="2881023" cy="26808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600"/>
              <a:buNone/>
              <a:defRPr b="1" sz="1600">
                <a:solidFill>
                  <a:schemeClr val="lt1"/>
                </a:solidFill>
              </a:defRPr>
            </a:lvl1pPr>
            <a:lvl2pPr indent="-342900" lvl="1" marL="914400" algn="l">
              <a:lnSpc>
                <a:spcPct val="90000"/>
              </a:lnSpc>
              <a:spcBef>
                <a:spcPts val="500"/>
              </a:spcBef>
              <a:spcAft>
                <a:spcPts val="0"/>
              </a:spcAft>
              <a:buClr>
                <a:srgbClr val="42505B"/>
              </a:buClr>
              <a:buSzPts val="1800"/>
              <a:buChar char="•"/>
              <a:defRPr/>
            </a:lvl2pPr>
            <a:lvl3pPr indent="-342900" lvl="2" marL="1371600" algn="l">
              <a:lnSpc>
                <a:spcPct val="90000"/>
              </a:lnSpc>
              <a:spcBef>
                <a:spcPts val="500"/>
              </a:spcBef>
              <a:spcAft>
                <a:spcPts val="0"/>
              </a:spcAft>
              <a:buClr>
                <a:srgbClr val="42505B"/>
              </a:buClr>
              <a:buSzPts val="1800"/>
              <a:buChar char="•"/>
              <a:defRPr/>
            </a:lvl3pPr>
            <a:lvl4pPr indent="-342900" lvl="3" marL="1828800" algn="l">
              <a:lnSpc>
                <a:spcPct val="90000"/>
              </a:lnSpc>
              <a:spcBef>
                <a:spcPts val="500"/>
              </a:spcBef>
              <a:spcAft>
                <a:spcPts val="0"/>
              </a:spcAft>
              <a:buClr>
                <a:srgbClr val="42505B"/>
              </a:buClr>
              <a:buSzPts val="1800"/>
              <a:buChar char="•"/>
              <a:defRPr/>
            </a:lvl4pPr>
            <a:lvl5pPr indent="-342900" lvl="4" marL="2286000" algn="l">
              <a:lnSpc>
                <a:spcPct val="90000"/>
              </a:lnSpc>
              <a:spcBef>
                <a:spcPts val="500"/>
              </a:spcBef>
              <a:spcAft>
                <a:spcPts val="0"/>
              </a:spcAft>
              <a:buClr>
                <a:srgbClr val="42505B"/>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35"/>
          <p:cNvSpPr txBox="1"/>
          <p:nvPr>
            <p:ph idx="2" type="body"/>
          </p:nvPr>
        </p:nvSpPr>
        <p:spPr>
          <a:xfrm>
            <a:off x="9122681" y="3429000"/>
            <a:ext cx="2881023" cy="268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100"/>
              <a:buNone/>
              <a:defRPr sz="1100">
                <a:solidFill>
                  <a:schemeClr val="lt1"/>
                </a:solidFill>
              </a:defRPr>
            </a:lvl1pPr>
            <a:lvl2pPr indent="-342900" lvl="1" marL="914400" algn="l">
              <a:lnSpc>
                <a:spcPct val="90000"/>
              </a:lnSpc>
              <a:spcBef>
                <a:spcPts val="500"/>
              </a:spcBef>
              <a:spcAft>
                <a:spcPts val="0"/>
              </a:spcAft>
              <a:buClr>
                <a:srgbClr val="42505B"/>
              </a:buClr>
              <a:buSzPts val="1800"/>
              <a:buChar char="•"/>
              <a:defRPr/>
            </a:lvl2pPr>
            <a:lvl3pPr indent="-342900" lvl="2" marL="1371600" algn="l">
              <a:lnSpc>
                <a:spcPct val="90000"/>
              </a:lnSpc>
              <a:spcBef>
                <a:spcPts val="500"/>
              </a:spcBef>
              <a:spcAft>
                <a:spcPts val="0"/>
              </a:spcAft>
              <a:buClr>
                <a:srgbClr val="42505B"/>
              </a:buClr>
              <a:buSzPts val="1800"/>
              <a:buChar char="•"/>
              <a:defRPr/>
            </a:lvl3pPr>
            <a:lvl4pPr indent="-342900" lvl="3" marL="1828800" algn="l">
              <a:lnSpc>
                <a:spcPct val="90000"/>
              </a:lnSpc>
              <a:spcBef>
                <a:spcPts val="500"/>
              </a:spcBef>
              <a:spcAft>
                <a:spcPts val="0"/>
              </a:spcAft>
              <a:buClr>
                <a:srgbClr val="42505B"/>
              </a:buClr>
              <a:buSzPts val="1800"/>
              <a:buChar char="•"/>
              <a:defRPr/>
            </a:lvl4pPr>
            <a:lvl5pPr indent="-342900" lvl="4" marL="2286000" algn="l">
              <a:lnSpc>
                <a:spcPct val="90000"/>
              </a:lnSpc>
              <a:spcBef>
                <a:spcPts val="500"/>
              </a:spcBef>
              <a:spcAft>
                <a:spcPts val="0"/>
              </a:spcAft>
              <a:buClr>
                <a:srgbClr val="42505B"/>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35"/>
          <p:cNvSpPr txBox="1"/>
          <p:nvPr>
            <p:ph idx="3" type="body"/>
          </p:nvPr>
        </p:nvSpPr>
        <p:spPr>
          <a:xfrm>
            <a:off x="9122681" y="3702340"/>
            <a:ext cx="2881023" cy="268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100"/>
              <a:buNone/>
              <a:defRPr sz="1100">
                <a:solidFill>
                  <a:schemeClr val="lt1"/>
                </a:solidFill>
              </a:defRPr>
            </a:lvl1pPr>
            <a:lvl2pPr indent="-342900" lvl="1" marL="914400" algn="l">
              <a:lnSpc>
                <a:spcPct val="90000"/>
              </a:lnSpc>
              <a:spcBef>
                <a:spcPts val="500"/>
              </a:spcBef>
              <a:spcAft>
                <a:spcPts val="0"/>
              </a:spcAft>
              <a:buClr>
                <a:srgbClr val="42505B"/>
              </a:buClr>
              <a:buSzPts val="1800"/>
              <a:buChar char="•"/>
              <a:defRPr/>
            </a:lvl2pPr>
            <a:lvl3pPr indent="-342900" lvl="2" marL="1371600" algn="l">
              <a:lnSpc>
                <a:spcPct val="90000"/>
              </a:lnSpc>
              <a:spcBef>
                <a:spcPts val="500"/>
              </a:spcBef>
              <a:spcAft>
                <a:spcPts val="0"/>
              </a:spcAft>
              <a:buClr>
                <a:srgbClr val="42505B"/>
              </a:buClr>
              <a:buSzPts val="1800"/>
              <a:buChar char="•"/>
              <a:defRPr/>
            </a:lvl3pPr>
            <a:lvl4pPr indent="-342900" lvl="3" marL="1828800" algn="l">
              <a:lnSpc>
                <a:spcPct val="90000"/>
              </a:lnSpc>
              <a:spcBef>
                <a:spcPts val="500"/>
              </a:spcBef>
              <a:spcAft>
                <a:spcPts val="0"/>
              </a:spcAft>
              <a:buClr>
                <a:srgbClr val="42505B"/>
              </a:buClr>
              <a:buSzPts val="1800"/>
              <a:buChar char="•"/>
              <a:defRPr/>
            </a:lvl4pPr>
            <a:lvl5pPr indent="-342900" lvl="4" marL="2286000" algn="l">
              <a:lnSpc>
                <a:spcPct val="90000"/>
              </a:lnSpc>
              <a:spcBef>
                <a:spcPts val="500"/>
              </a:spcBef>
              <a:spcAft>
                <a:spcPts val="0"/>
              </a:spcAft>
              <a:buClr>
                <a:srgbClr val="42505B"/>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35"/>
          <p:cNvSpPr txBox="1"/>
          <p:nvPr>
            <p:ph idx="4" type="body"/>
          </p:nvPr>
        </p:nvSpPr>
        <p:spPr>
          <a:xfrm>
            <a:off x="9122681" y="3155661"/>
            <a:ext cx="2881023" cy="268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solidFill>
                  <a:schemeClr val="lt1"/>
                </a:solidFill>
              </a:defRPr>
            </a:lvl1pPr>
            <a:lvl2pPr indent="-342900" lvl="1" marL="914400" algn="l">
              <a:lnSpc>
                <a:spcPct val="90000"/>
              </a:lnSpc>
              <a:spcBef>
                <a:spcPts val="500"/>
              </a:spcBef>
              <a:spcAft>
                <a:spcPts val="0"/>
              </a:spcAft>
              <a:buClr>
                <a:srgbClr val="42505B"/>
              </a:buClr>
              <a:buSzPts val="1800"/>
              <a:buChar char="•"/>
              <a:defRPr/>
            </a:lvl2pPr>
            <a:lvl3pPr indent="-342900" lvl="2" marL="1371600" algn="l">
              <a:lnSpc>
                <a:spcPct val="90000"/>
              </a:lnSpc>
              <a:spcBef>
                <a:spcPts val="500"/>
              </a:spcBef>
              <a:spcAft>
                <a:spcPts val="0"/>
              </a:spcAft>
              <a:buClr>
                <a:srgbClr val="42505B"/>
              </a:buClr>
              <a:buSzPts val="1800"/>
              <a:buChar char="•"/>
              <a:defRPr/>
            </a:lvl3pPr>
            <a:lvl4pPr indent="-342900" lvl="3" marL="1828800" algn="l">
              <a:lnSpc>
                <a:spcPct val="90000"/>
              </a:lnSpc>
              <a:spcBef>
                <a:spcPts val="500"/>
              </a:spcBef>
              <a:spcAft>
                <a:spcPts val="0"/>
              </a:spcAft>
              <a:buClr>
                <a:srgbClr val="42505B"/>
              </a:buClr>
              <a:buSzPts val="1800"/>
              <a:buChar char="•"/>
              <a:defRPr/>
            </a:lvl4pPr>
            <a:lvl5pPr indent="-342900" lvl="4" marL="2286000" algn="l">
              <a:lnSpc>
                <a:spcPct val="90000"/>
              </a:lnSpc>
              <a:spcBef>
                <a:spcPts val="500"/>
              </a:spcBef>
              <a:spcAft>
                <a:spcPts val="0"/>
              </a:spcAft>
              <a:buClr>
                <a:srgbClr val="42505B"/>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logo&#10;&#10;Description automatically generated" id="163" name="Google Shape;163;p35"/>
          <p:cNvPicPr preferRelativeResize="0"/>
          <p:nvPr/>
        </p:nvPicPr>
        <p:blipFill rotWithShape="1">
          <a:blip r:embed="rId3">
            <a:alphaModFix/>
          </a:blip>
          <a:srcRect b="0" l="0" r="0" t="0"/>
          <a:stretch/>
        </p:blipFill>
        <p:spPr>
          <a:xfrm>
            <a:off x="10493089" y="184314"/>
            <a:ext cx="1510615" cy="36686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9" name="Shape 19"/>
        <p:cNvGrpSpPr/>
        <p:nvPr/>
      </p:nvGrpSpPr>
      <p:grpSpPr>
        <a:xfrm>
          <a:off x="0" y="0"/>
          <a:ext cx="0" cy="0"/>
          <a:chOff x="0" y="0"/>
          <a:chExt cx="0" cy="0"/>
        </a:xfrm>
      </p:grpSpPr>
      <p:sp>
        <p:nvSpPr>
          <p:cNvPr id="20" name="Google Shape;20;p19"/>
          <p:cNvSpPr txBox="1"/>
          <p:nvPr>
            <p:ph idx="11" type="ftr"/>
          </p:nvPr>
        </p:nvSpPr>
        <p:spPr>
          <a:xfrm>
            <a:off x="1112108" y="6356350"/>
            <a:ext cx="70412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9"/>
          <p:cNvSpPr txBox="1"/>
          <p:nvPr>
            <p:ph idx="12" type="sldNum"/>
          </p:nvPr>
        </p:nvSpPr>
        <p:spPr>
          <a:xfrm>
            <a:off x="224481" y="6356350"/>
            <a:ext cx="67344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descr="A picture containing outdoor, sky, tree, rock&#10;&#10;Description automatically generated" id="22" name="Google Shape;22;p19"/>
          <p:cNvPicPr preferRelativeResize="0"/>
          <p:nvPr/>
        </p:nvPicPr>
        <p:blipFill rotWithShape="1">
          <a:blip r:embed="rId2">
            <a:alphaModFix/>
          </a:blip>
          <a:srcRect b="383" l="0" r="0" t="-285"/>
          <a:stretch/>
        </p:blipFill>
        <p:spPr>
          <a:xfrm>
            <a:off x="0" y="0"/>
            <a:ext cx="12192000" cy="6858000"/>
          </a:xfrm>
          <a:prstGeom prst="rect">
            <a:avLst/>
          </a:prstGeom>
          <a:noFill/>
          <a:ln>
            <a:noFill/>
          </a:ln>
        </p:spPr>
      </p:pic>
      <p:sp>
        <p:nvSpPr>
          <p:cNvPr id="23" name="Google Shape;23;p19"/>
          <p:cNvSpPr/>
          <p:nvPr/>
        </p:nvSpPr>
        <p:spPr>
          <a:xfrm>
            <a:off x="0" y="1"/>
            <a:ext cx="12192000" cy="6857999"/>
          </a:xfrm>
          <a:prstGeom prst="rect">
            <a:avLst/>
          </a:prstGeom>
          <a:solidFill>
            <a:srgbClr val="102E50">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 name="Google Shape;24;p19"/>
          <p:cNvSpPr txBox="1"/>
          <p:nvPr>
            <p:ph type="title"/>
          </p:nvPr>
        </p:nvSpPr>
        <p:spPr>
          <a:xfrm>
            <a:off x="869346" y="3126259"/>
            <a:ext cx="9529119" cy="114604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9"/>
          <p:cNvSpPr txBox="1"/>
          <p:nvPr>
            <p:ph idx="1" type="body"/>
          </p:nvPr>
        </p:nvSpPr>
        <p:spPr>
          <a:xfrm>
            <a:off x="869347" y="4550344"/>
            <a:ext cx="9529119" cy="14241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sz="1800">
                <a:solidFill>
                  <a:schemeClr val="lt1"/>
                </a:solidFill>
              </a:defRPr>
            </a:lvl1pPr>
            <a:lvl2pPr indent="-228600" lvl="1" marL="914400" algn="l">
              <a:lnSpc>
                <a:spcPct val="90000"/>
              </a:lnSpc>
              <a:spcBef>
                <a:spcPts val="500"/>
              </a:spcBef>
              <a:spcAft>
                <a:spcPts val="0"/>
              </a:spcAft>
              <a:buClr>
                <a:schemeClr val="lt1"/>
              </a:buClr>
              <a:buSzPts val="2400"/>
              <a:buNone/>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6" name="Google Shape;26;p19"/>
          <p:cNvCxnSpPr/>
          <p:nvPr/>
        </p:nvCxnSpPr>
        <p:spPr>
          <a:xfrm>
            <a:off x="869347" y="4416679"/>
            <a:ext cx="3760378" cy="0"/>
          </a:xfrm>
          <a:prstGeom prst="straightConnector1">
            <a:avLst/>
          </a:prstGeom>
          <a:noFill/>
          <a:ln cap="flat" cmpd="sng" w="28575">
            <a:solidFill>
              <a:schemeClr val="lt1"/>
            </a:solidFill>
            <a:prstDash val="solid"/>
            <a:miter lim="800000"/>
            <a:headEnd len="sm" w="sm" type="none"/>
            <a:tailEnd len="sm" w="sm" type="none"/>
          </a:ln>
        </p:spPr>
      </p:cxnSp>
      <p:pic>
        <p:nvPicPr>
          <p:cNvPr descr="A picture containing logo&#10;&#10;Description automatically generated" id="27" name="Google Shape;27;p19"/>
          <p:cNvPicPr preferRelativeResize="0"/>
          <p:nvPr/>
        </p:nvPicPr>
        <p:blipFill rotWithShape="1">
          <a:blip r:embed="rId3">
            <a:alphaModFix/>
          </a:blip>
          <a:srcRect b="0" l="0" r="0" t="0"/>
          <a:stretch/>
        </p:blipFill>
        <p:spPr>
          <a:xfrm>
            <a:off x="10493089" y="184314"/>
            <a:ext cx="1510615" cy="36686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800"/>
                                        <p:tgtEl>
                                          <p:spTgt spid="2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800"/>
                                        <p:tgtEl>
                                          <p:spTgt spid="23"/>
                                        </p:tgtEl>
                                        <p:attrNameLst>
                                          <p:attrName>ppt_y</p:attrName>
                                        </p:attrNameLst>
                                      </p:cBhvr>
                                      <p:tavLst>
                                        <p:tav fmla="" tm="0">
                                          <p:val>
                                            <p:strVal val="#ppt_y-1"/>
                                          </p:val>
                                        </p:tav>
                                        <p:tav fmla="" tm="100000">
                                          <p:val>
                                            <p:strVal val="#ppt_y"/>
                                          </p:val>
                                        </p:tav>
                                      </p:tavLst>
                                    </p:anim>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26"/>
                                        </p:tgtEl>
                                        <p:attrNameLst>
                                          <p:attrName>style.visibility</p:attrName>
                                        </p:attrNameLst>
                                      </p:cBhvr>
                                      <p:to>
                                        <p:strVal val="visible"/>
                                      </p:to>
                                    </p:set>
                                    <p:animEffect filter="fade" transition="in">
                                      <p:cBhvr>
                                        <p:cTn dur="500"/>
                                        <p:tgtEl>
                                          <p:spTgt spid="26"/>
                                        </p:tgtEl>
                                      </p:cBhvr>
                                    </p:animEffect>
                                  </p:childTnLst>
                                </p:cTn>
                              </p:par>
                              <p:par>
                                <p:cTn fill="hold" nodeType="with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500"/>
                                        <p:tgtEl>
                                          <p:spTgt spid="25"/>
                                        </p:tgtEl>
                                      </p:cBhvr>
                                    </p:animEffect>
                                  </p:childTnLst>
                                </p:cTn>
                              </p:par>
                              <p:par>
                                <p:cTn fill="hold" nodeType="with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500"/>
                                        <p:tgtEl>
                                          <p:spTgt spid="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8" name="Shape 28"/>
        <p:cNvGrpSpPr/>
        <p:nvPr/>
      </p:nvGrpSpPr>
      <p:grpSpPr>
        <a:xfrm>
          <a:off x="0" y="0"/>
          <a:ext cx="0" cy="0"/>
          <a:chOff x="0" y="0"/>
          <a:chExt cx="0" cy="0"/>
        </a:xfrm>
      </p:grpSpPr>
      <p:sp>
        <p:nvSpPr>
          <p:cNvPr id="29" name="Google Shape;29;p20"/>
          <p:cNvSpPr/>
          <p:nvPr/>
        </p:nvSpPr>
        <p:spPr>
          <a:xfrm>
            <a:off x="0" y="1"/>
            <a:ext cx="1112108" cy="6858000"/>
          </a:xfrm>
          <a:prstGeom prst="rect">
            <a:avLst/>
          </a:prstGeom>
          <a:solidFill>
            <a:srgbClr val="0054A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 name="Google Shape;30;p20"/>
          <p:cNvSpPr txBox="1"/>
          <p:nvPr>
            <p:ph type="title"/>
          </p:nvPr>
        </p:nvSpPr>
        <p:spPr>
          <a:xfrm>
            <a:off x="1304924" y="503553"/>
            <a:ext cx="10048875" cy="122682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54A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0"/>
          <p:cNvSpPr txBox="1"/>
          <p:nvPr>
            <p:ph idx="11" type="ftr"/>
          </p:nvPr>
        </p:nvSpPr>
        <p:spPr>
          <a:xfrm>
            <a:off x="1112108" y="6356350"/>
            <a:ext cx="70412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0"/>
          <p:cNvSpPr txBox="1"/>
          <p:nvPr>
            <p:ph idx="12" type="sldNum"/>
          </p:nvPr>
        </p:nvSpPr>
        <p:spPr>
          <a:xfrm>
            <a:off x="224481" y="6356350"/>
            <a:ext cx="67344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33" name="Google Shape;33;p20"/>
          <p:cNvSpPr txBox="1"/>
          <p:nvPr>
            <p:ph idx="1" type="body"/>
          </p:nvPr>
        </p:nvSpPr>
        <p:spPr>
          <a:xfrm>
            <a:off x="1304925" y="1866900"/>
            <a:ext cx="10048875" cy="37623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42505B"/>
              </a:buClr>
              <a:buSzPts val="1800"/>
              <a:buChar char="•"/>
              <a:defRPr/>
            </a:lvl1pPr>
            <a:lvl2pPr indent="-342900" lvl="1" marL="914400" algn="l">
              <a:lnSpc>
                <a:spcPct val="90000"/>
              </a:lnSpc>
              <a:spcBef>
                <a:spcPts val="500"/>
              </a:spcBef>
              <a:spcAft>
                <a:spcPts val="0"/>
              </a:spcAft>
              <a:buClr>
                <a:srgbClr val="42505B"/>
              </a:buClr>
              <a:buSzPts val="1800"/>
              <a:buChar char="•"/>
              <a:defRPr/>
            </a:lvl2pPr>
            <a:lvl3pPr indent="-342900" lvl="2" marL="1371600" algn="l">
              <a:lnSpc>
                <a:spcPct val="90000"/>
              </a:lnSpc>
              <a:spcBef>
                <a:spcPts val="500"/>
              </a:spcBef>
              <a:spcAft>
                <a:spcPts val="0"/>
              </a:spcAft>
              <a:buClr>
                <a:srgbClr val="42505B"/>
              </a:buClr>
              <a:buSzPts val="1800"/>
              <a:buChar char="•"/>
              <a:defRPr/>
            </a:lvl3pPr>
            <a:lvl4pPr indent="-342900" lvl="3" marL="1828800" algn="l">
              <a:lnSpc>
                <a:spcPct val="90000"/>
              </a:lnSpc>
              <a:spcBef>
                <a:spcPts val="500"/>
              </a:spcBef>
              <a:spcAft>
                <a:spcPts val="0"/>
              </a:spcAft>
              <a:buClr>
                <a:srgbClr val="42505B"/>
              </a:buClr>
              <a:buSzPts val="1800"/>
              <a:buChar char="•"/>
              <a:defRPr/>
            </a:lvl4pPr>
            <a:lvl5pPr indent="-342900" lvl="4" marL="2286000" algn="l">
              <a:lnSpc>
                <a:spcPct val="90000"/>
              </a:lnSpc>
              <a:spcBef>
                <a:spcPts val="500"/>
              </a:spcBef>
              <a:spcAft>
                <a:spcPts val="0"/>
              </a:spcAft>
              <a:buClr>
                <a:srgbClr val="42505B"/>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34" name="Google Shape;34;p20"/>
          <p:cNvPicPr preferRelativeResize="0"/>
          <p:nvPr/>
        </p:nvPicPr>
        <p:blipFill rotWithShape="1">
          <a:blip r:embed="rId2">
            <a:alphaModFix/>
          </a:blip>
          <a:srcRect b="0" l="0" r="0" t="0"/>
          <a:stretch/>
        </p:blipFill>
        <p:spPr>
          <a:xfrm>
            <a:off x="10493089" y="186053"/>
            <a:ext cx="1510615" cy="3651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800"/>
                                        <p:tgtEl>
                                          <p:spTgt spid="2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5" name="Shape 35"/>
        <p:cNvGrpSpPr/>
        <p:nvPr/>
      </p:nvGrpSpPr>
      <p:grpSpPr>
        <a:xfrm>
          <a:off x="0" y="0"/>
          <a:ext cx="0" cy="0"/>
          <a:chOff x="0" y="0"/>
          <a:chExt cx="0" cy="0"/>
        </a:xfrm>
      </p:grpSpPr>
      <p:sp>
        <p:nvSpPr>
          <p:cNvPr id="36" name="Google Shape;36;p21"/>
          <p:cNvSpPr/>
          <p:nvPr/>
        </p:nvSpPr>
        <p:spPr>
          <a:xfrm>
            <a:off x="2877804" y="210804"/>
            <a:ext cx="6436392" cy="6436392"/>
          </a:xfrm>
          <a:custGeom>
            <a:rect b="b" l="l" r="r" t="t"/>
            <a:pathLst>
              <a:path extrusionOk="0" h="6436392" w="6436392">
                <a:moveTo>
                  <a:pt x="3223587" y="1098786"/>
                </a:moveTo>
                <a:cubicBezTo>
                  <a:pt x="2053069" y="1098786"/>
                  <a:pt x="1104177" y="2047678"/>
                  <a:pt x="1104177" y="3218196"/>
                </a:cubicBezTo>
                <a:cubicBezTo>
                  <a:pt x="1104177" y="4388714"/>
                  <a:pt x="2053069" y="5337606"/>
                  <a:pt x="3223587" y="5337606"/>
                </a:cubicBezTo>
                <a:cubicBezTo>
                  <a:pt x="4394105" y="5337606"/>
                  <a:pt x="5342997" y="4388714"/>
                  <a:pt x="5342997" y="3218196"/>
                </a:cubicBezTo>
                <a:cubicBezTo>
                  <a:pt x="5342997" y="2047678"/>
                  <a:pt x="4394105" y="1098786"/>
                  <a:pt x="3223587" y="1098786"/>
                </a:cubicBezTo>
                <a:close/>
                <a:moveTo>
                  <a:pt x="3218196" y="0"/>
                </a:moveTo>
                <a:cubicBezTo>
                  <a:pt x="4995557" y="0"/>
                  <a:pt x="6436392" y="1440835"/>
                  <a:pt x="6436392" y="3218196"/>
                </a:cubicBezTo>
                <a:cubicBezTo>
                  <a:pt x="6436392" y="4995557"/>
                  <a:pt x="4995557" y="6436392"/>
                  <a:pt x="3218196" y="6436392"/>
                </a:cubicBezTo>
                <a:cubicBezTo>
                  <a:pt x="1440835" y="6436392"/>
                  <a:pt x="0" y="4995557"/>
                  <a:pt x="0" y="3218196"/>
                </a:cubicBezTo>
                <a:cubicBezTo>
                  <a:pt x="0" y="1440835"/>
                  <a:pt x="1440835" y="0"/>
                  <a:pt x="3218196" y="0"/>
                </a:cubicBezTo>
                <a:close/>
              </a:path>
            </a:pathLst>
          </a:custGeom>
          <a:blipFill rotWithShape="1">
            <a:blip r:embed="rId2">
              <a:alphaModFix/>
            </a:blip>
            <a:stretch>
              <a:fillRect b="0" l="-22597" r="-46991" t="-10298"/>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7" name="Google Shape;37;p21"/>
          <p:cNvSpPr txBox="1"/>
          <p:nvPr>
            <p:ph idx="11" type="ftr"/>
          </p:nvPr>
        </p:nvSpPr>
        <p:spPr>
          <a:xfrm>
            <a:off x="1112108" y="6356350"/>
            <a:ext cx="70412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1"/>
          <p:cNvSpPr txBox="1"/>
          <p:nvPr>
            <p:ph idx="12" type="sldNum"/>
          </p:nvPr>
        </p:nvSpPr>
        <p:spPr>
          <a:xfrm>
            <a:off x="224481" y="6356350"/>
            <a:ext cx="67344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39" name="Google Shape;39;p21"/>
          <p:cNvSpPr/>
          <p:nvPr/>
        </p:nvSpPr>
        <p:spPr>
          <a:xfrm>
            <a:off x="2877804" y="210804"/>
            <a:ext cx="6436392" cy="6436392"/>
          </a:xfrm>
          <a:custGeom>
            <a:rect b="b" l="l" r="r" t="t"/>
            <a:pathLst>
              <a:path extrusionOk="0" h="6436392" w="6436392">
                <a:moveTo>
                  <a:pt x="3223587" y="1098786"/>
                </a:moveTo>
                <a:cubicBezTo>
                  <a:pt x="2053069" y="1098786"/>
                  <a:pt x="1104177" y="2047678"/>
                  <a:pt x="1104177" y="3218196"/>
                </a:cubicBezTo>
                <a:cubicBezTo>
                  <a:pt x="1104177" y="4388714"/>
                  <a:pt x="2053069" y="5337606"/>
                  <a:pt x="3223587" y="5337606"/>
                </a:cubicBezTo>
                <a:cubicBezTo>
                  <a:pt x="4394105" y="5337606"/>
                  <a:pt x="5342997" y="4388714"/>
                  <a:pt x="5342997" y="3218196"/>
                </a:cubicBezTo>
                <a:cubicBezTo>
                  <a:pt x="5342997" y="2047678"/>
                  <a:pt x="4394105" y="1098786"/>
                  <a:pt x="3223587" y="1098786"/>
                </a:cubicBezTo>
                <a:close/>
                <a:moveTo>
                  <a:pt x="3218196" y="0"/>
                </a:moveTo>
                <a:cubicBezTo>
                  <a:pt x="4995557" y="0"/>
                  <a:pt x="6436392" y="1440835"/>
                  <a:pt x="6436392" y="3218196"/>
                </a:cubicBezTo>
                <a:cubicBezTo>
                  <a:pt x="6436392" y="4995557"/>
                  <a:pt x="4995557" y="6436392"/>
                  <a:pt x="3218196" y="6436392"/>
                </a:cubicBezTo>
                <a:cubicBezTo>
                  <a:pt x="1440835" y="6436392"/>
                  <a:pt x="0" y="4995557"/>
                  <a:pt x="0" y="3218196"/>
                </a:cubicBezTo>
                <a:cubicBezTo>
                  <a:pt x="0" y="1440835"/>
                  <a:pt x="1440835" y="0"/>
                  <a:pt x="3218196" y="0"/>
                </a:cubicBezTo>
                <a:close/>
              </a:path>
            </a:pathLst>
          </a:custGeom>
          <a:solidFill>
            <a:srgbClr val="102E5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0" name="Google Shape;40;p21"/>
          <p:cNvSpPr/>
          <p:nvPr/>
        </p:nvSpPr>
        <p:spPr>
          <a:xfrm>
            <a:off x="4075813" y="1384890"/>
            <a:ext cx="4040373" cy="4088219"/>
          </a:xfrm>
          <a:prstGeom prst="ellipse">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54A4"/>
              </a:buClr>
              <a:buSzPts val="3200"/>
              <a:buFont typeface="Arial"/>
              <a:buNone/>
            </a:pPr>
            <a:r>
              <a:rPr b="1" i="0" lang="en-US" sz="3200" u="none" cap="none" strike="noStrike">
                <a:solidFill>
                  <a:srgbClr val="0054A4"/>
                </a:solidFill>
                <a:latin typeface="Arial"/>
                <a:ea typeface="Arial"/>
                <a:cs typeface="Arial"/>
                <a:sym typeface="Arial"/>
              </a:rPr>
              <a:t>Click to edit Master title style</a:t>
            </a:r>
            <a:endParaRPr/>
          </a:p>
        </p:txBody>
      </p:sp>
      <p:pic>
        <p:nvPicPr>
          <p:cNvPr descr="A picture containing text&#10;&#10;Description automatically generated" id="41" name="Google Shape;41;p21"/>
          <p:cNvPicPr preferRelativeResize="0"/>
          <p:nvPr/>
        </p:nvPicPr>
        <p:blipFill rotWithShape="1">
          <a:blip r:embed="rId3">
            <a:alphaModFix/>
          </a:blip>
          <a:srcRect b="0" l="0" r="0" t="0"/>
          <a:stretch/>
        </p:blipFill>
        <p:spPr>
          <a:xfrm>
            <a:off x="10493089" y="186053"/>
            <a:ext cx="1510615" cy="3651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2" name="Shape 42"/>
        <p:cNvGrpSpPr/>
        <p:nvPr/>
      </p:nvGrpSpPr>
      <p:grpSpPr>
        <a:xfrm>
          <a:off x="0" y="0"/>
          <a:ext cx="0" cy="0"/>
          <a:chOff x="0" y="0"/>
          <a:chExt cx="0" cy="0"/>
        </a:xfrm>
      </p:grpSpPr>
      <p:sp>
        <p:nvSpPr>
          <p:cNvPr id="43" name="Google Shape;43;p22"/>
          <p:cNvSpPr txBox="1"/>
          <p:nvPr>
            <p:ph idx="11" type="ftr"/>
          </p:nvPr>
        </p:nvSpPr>
        <p:spPr>
          <a:xfrm>
            <a:off x="1112108" y="6356350"/>
            <a:ext cx="70412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2"/>
          <p:cNvSpPr txBox="1"/>
          <p:nvPr>
            <p:ph idx="12" type="sldNum"/>
          </p:nvPr>
        </p:nvSpPr>
        <p:spPr>
          <a:xfrm>
            <a:off x="224481" y="6356350"/>
            <a:ext cx="67344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5" name="Google Shape;45;p22"/>
          <p:cNvSpPr/>
          <p:nvPr/>
        </p:nvSpPr>
        <p:spPr>
          <a:xfrm>
            <a:off x="-2165812" y="210804"/>
            <a:ext cx="6436392" cy="6436392"/>
          </a:xfrm>
          <a:custGeom>
            <a:rect b="b" l="l" r="r" t="t"/>
            <a:pathLst>
              <a:path extrusionOk="0" h="6436392" w="6436392">
                <a:moveTo>
                  <a:pt x="3223587" y="1098786"/>
                </a:moveTo>
                <a:cubicBezTo>
                  <a:pt x="2053069" y="1098786"/>
                  <a:pt x="1104177" y="2047678"/>
                  <a:pt x="1104177" y="3218196"/>
                </a:cubicBezTo>
                <a:cubicBezTo>
                  <a:pt x="1104177" y="4388714"/>
                  <a:pt x="2053069" y="5337606"/>
                  <a:pt x="3223587" y="5337606"/>
                </a:cubicBezTo>
                <a:cubicBezTo>
                  <a:pt x="4394105" y="5337606"/>
                  <a:pt x="5342997" y="4388714"/>
                  <a:pt x="5342997" y="3218196"/>
                </a:cubicBezTo>
                <a:cubicBezTo>
                  <a:pt x="5342997" y="2047678"/>
                  <a:pt x="4394105" y="1098786"/>
                  <a:pt x="3223587" y="1098786"/>
                </a:cubicBezTo>
                <a:close/>
                <a:moveTo>
                  <a:pt x="3218196" y="0"/>
                </a:moveTo>
                <a:cubicBezTo>
                  <a:pt x="4995557" y="0"/>
                  <a:pt x="6436392" y="1440835"/>
                  <a:pt x="6436392" y="3218196"/>
                </a:cubicBezTo>
                <a:cubicBezTo>
                  <a:pt x="6436392" y="4995557"/>
                  <a:pt x="4995557" y="6436392"/>
                  <a:pt x="3218196" y="6436392"/>
                </a:cubicBezTo>
                <a:cubicBezTo>
                  <a:pt x="1440835" y="6436392"/>
                  <a:pt x="0" y="4995557"/>
                  <a:pt x="0" y="3218196"/>
                </a:cubicBezTo>
                <a:cubicBezTo>
                  <a:pt x="0" y="1440835"/>
                  <a:pt x="1440835" y="0"/>
                  <a:pt x="3218196" y="0"/>
                </a:cubicBezTo>
                <a:close/>
              </a:path>
            </a:pathLst>
          </a:custGeom>
          <a:blipFill rotWithShape="1">
            <a:blip r:embed="rId2">
              <a:alphaModFix/>
            </a:blip>
            <a:stretch>
              <a:fillRect b="0" l="-22597" r="-46991" t="-10298"/>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6" name="Google Shape;46;p22"/>
          <p:cNvSpPr/>
          <p:nvPr/>
        </p:nvSpPr>
        <p:spPr>
          <a:xfrm>
            <a:off x="-2165812" y="210804"/>
            <a:ext cx="6436392" cy="6436392"/>
          </a:xfrm>
          <a:custGeom>
            <a:rect b="b" l="l" r="r" t="t"/>
            <a:pathLst>
              <a:path extrusionOk="0" h="6436392" w="6436392">
                <a:moveTo>
                  <a:pt x="3223587" y="1098786"/>
                </a:moveTo>
                <a:cubicBezTo>
                  <a:pt x="2053069" y="1098786"/>
                  <a:pt x="1104177" y="2047678"/>
                  <a:pt x="1104177" y="3218196"/>
                </a:cubicBezTo>
                <a:cubicBezTo>
                  <a:pt x="1104177" y="4388714"/>
                  <a:pt x="2053069" y="5337606"/>
                  <a:pt x="3223587" y="5337606"/>
                </a:cubicBezTo>
                <a:cubicBezTo>
                  <a:pt x="4394105" y="5337606"/>
                  <a:pt x="5342997" y="4388714"/>
                  <a:pt x="5342997" y="3218196"/>
                </a:cubicBezTo>
                <a:cubicBezTo>
                  <a:pt x="5342997" y="2047678"/>
                  <a:pt x="4394105" y="1098786"/>
                  <a:pt x="3223587" y="1098786"/>
                </a:cubicBezTo>
                <a:close/>
                <a:moveTo>
                  <a:pt x="3218196" y="0"/>
                </a:moveTo>
                <a:cubicBezTo>
                  <a:pt x="4995557" y="0"/>
                  <a:pt x="6436392" y="1440835"/>
                  <a:pt x="6436392" y="3218196"/>
                </a:cubicBezTo>
                <a:cubicBezTo>
                  <a:pt x="6436392" y="4995557"/>
                  <a:pt x="4995557" y="6436392"/>
                  <a:pt x="3218196" y="6436392"/>
                </a:cubicBezTo>
                <a:cubicBezTo>
                  <a:pt x="1440835" y="6436392"/>
                  <a:pt x="0" y="4995557"/>
                  <a:pt x="0" y="3218196"/>
                </a:cubicBezTo>
                <a:cubicBezTo>
                  <a:pt x="0" y="1440835"/>
                  <a:pt x="1440835" y="0"/>
                  <a:pt x="3218196" y="0"/>
                </a:cubicBezTo>
                <a:close/>
              </a:path>
            </a:pathLst>
          </a:custGeom>
          <a:solidFill>
            <a:srgbClr val="102E5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7" name="Google Shape;47;p22"/>
          <p:cNvSpPr txBox="1"/>
          <p:nvPr/>
        </p:nvSpPr>
        <p:spPr>
          <a:xfrm>
            <a:off x="224481" y="1384890"/>
            <a:ext cx="2573079" cy="408821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54A4"/>
              </a:buClr>
              <a:buSzPts val="3200"/>
              <a:buFont typeface="Arial"/>
              <a:buNone/>
            </a:pPr>
            <a:r>
              <a:rPr b="1" i="0" lang="en-US" sz="3200" u="none" cap="none" strike="noStrike">
                <a:solidFill>
                  <a:srgbClr val="0054A4"/>
                </a:solidFill>
                <a:latin typeface="Arial"/>
                <a:ea typeface="Arial"/>
                <a:cs typeface="Arial"/>
                <a:sym typeface="Arial"/>
              </a:rPr>
              <a:t>Click to edit Master title style</a:t>
            </a:r>
            <a:endParaRPr/>
          </a:p>
        </p:txBody>
      </p:sp>
      <p:sp>
        <p:nvSpPr>
          <p:cNvPr id="48" name="Google Shape;48;p22"/>
          <p:cNvSpPr txBox="1"/>
          <p:nvPr>
            <p:ph idx="1" type="body"/>
          </p:nvPr>
        </p:nvSpPr>
        <p:spPr>
          <a:xfrm>
            <a:off x="4965404" y="1099649"/>
            <a:ext cx="6436391" cy="4764209"/>
          </a:xfrm>
          <a:prstGeom prst="rect">
            <a:avLst/>
          </a:prstGeom>
          <a:noFill/>
          <a:ln>
            <a:noFill/>
          </a:ln>
        </p:spPr>
        <p:txBody>
          <a:bodyPr anchorCtr="0" anchor="ctr" bIns="45700" lIns="91425" spcFirstLastPara="1" rIns="91425" wrap="square" tIns="45700">
            <a:normAutofit/>
          </a:bodyPr>
          <a:lstStyle>
            <a:lvl1pPr indent="-406400" lvl="0" marL="457200" algn="l">
              <a:lnSpc>
                <a:spcPct val="90000"/>
              </a:lnSpc>
              <a:spcBef>
                <a:spcPts val="1000"/>
              </a:spcBef>
              <a:spcAft>
                <a:spcPts val="0"/>
              </a:spcAft>
              <a:buClr>
                <a:srgbClr val="42505B"/>
              </a:buClr>
              <a:buSzPts val="2800"/>
              <a:buChar char="•"/>
              <a:defRPr>
                <a:solidFill>
                  <a:srgbClr val="42505B"/>
                </a:solidFill>
              </a:defRPr>
            </a:lvl1pPr>
            <a:lvl2pPr indent="-381000" lvl="1" marL="914400" algn="l">
              <a:lnSpc>
                <a:spcPct val="90000"/>
              </a:lnSpc>
              <a:spcBef>
                <a:spcPts val="500"/>
              </a:spcBef>
              <a:spcAft>
                <a:spcPts val="0"/>
              </a:spcAft>
              <a:buClr>
                <a:srgbClr val="42505B"/>
              </a:buClr>
              <a:buSzPts val="2400"/>
              <a:buChar char="•"/>
              <a:defRPr>
                <a:solidFill>
                  <a:srgbClr val="42505B"/>
                </a:solidFill>
              </a:defRPr>
            </a:lvl2pPr>
            <a:lvl3pPr indent="-355600" lvl="2" marL="1371600" algn="l">
              <a:lnSpc>
                <a:spcPct val="90000"/>
              </a:lnSpc>
              <a:spcBef>
                <a:spcPts val="500"/>
              </a:spcBef>
              <a:spcAft>
                <a:spcPts val="0"/>
              </a:spcAft>
              <a:buClr>
                <a:srgbClr val="42505B"/>
              </a:buClr>
              <a:buSzPts val="2000"/>
              <a:buChar char="•"/>
              <a:defRPr>
                <a:solidFill>
                  <a:srgbClr val="42505B"/>
                </a:solidFill>
              </a:defRPr>
            </a:lvl3pPr>
            <a:lvl4pPr indent="-342900" lvl="3" marL="1828800" algn="l">
              <a:lnSpc>
                <a:spcPct val="90000"/>
              </a:lnSpc>
              <a:spcBef>
                <a:spcPts val="500"/>
              </a:spcBef>
              <a:spcAft>
                <a:spcPts val="0"/>
              </a:spcAft>
              <a:buClr>
                <a:srgbClr val="42505B"/>
              </a:buClr>
              <a:buSzPts val="1800"/>
              <a:buChar char="•"/>
              <a:defRPr>
                <a:solidFill>
                  <a:srgbClr val="42505B"/>
                </a:solidFill>
              </a:defRPr>
            </a:lvl4pPr>
            <a:lvl5pPr indent="-342900" lvl="4" marL="2286000" algn="l">
              <a:lnSpc>
                <a:spcPct val="90000"/>
              </a:lnSpc>
              <a:spcBef>
                <a:spcPts val="500"/>
              </a:spcBef>
              <a:spcAft>
                <a:spcPts val="0"/>
              </a:spcAft>
              <a:buClr>
                <a:srgbClr val="42505B"/>
              </a:buClr>
              <a:buSzPts val="1800"/>
              <a:buChar char="•"/>
              <a:defRPr>
                <a:solidFill>
                  <a:srgbClr val="42505B"/>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2"/>
          <p:cNvSpPr/>
          <p:nvPr/>
        </p:nvSpPr>
        <p:spPr>
          <a:xfrm>
            <a:off x="-2917085" y="-435429"/>
            <a:ext cx="2772229" cy="7707086"/>
          </a:xfrm>
          <a:prstGeom prst="rect">
            <a:avLst/>
          </a:prstGeom>
          <a:solidFill>
            <a:srgbClr val="E6E6E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picture containing text&#10;&#10;Description automatically generated" id="50" name="Google Shape;50;p22"/>
          <p:cNvPicPr preferRelativeResize="0"/>
          <p:nvPr/>
        </p:nvPicPr>
        <p:blipFill rotWithShape="1">
          <a:blip r:embed="rId3">
            <a:alphaModFix/>
          </a:blip>
          <a:srcRect b="0" l="0" r="0" t="0"/>
          <a:stretch/>
        </p:blipFill>
        <p:spPr>
          <a:xfrm>
            <a:off x="10493089" y="186053"/>
            <a:ext cx="1510615" cy="3651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51" name="Shape 51"/>
        <p:cNvGrpSpPr/>
        <p:nvPr/>
      </p:nvGrpSpPr>
      <p:grpSpPr>
        <a:xfrm>
          <a:off x="0" y="0"/>
          <a:ext cx="0" cy="0"/>
          <a:chOff x="0" y="0"/>
          <a:chExt cx="0" cy="0"/>
        </a:xfrm>
      </p:grpSpPr>
      <p:sp>
        <p:nvSpPr>
          <p:cNvPr id="52" name="Google Shape;52;p23"/>
          <p:cNvSpPr txBox="1"/>
          <p:nvPr>
            <p:ph type="title"/>
          </p:nvPr>
        </p:nvSpPr>
        <p:spPr>
          <a:xfrm>
            <a:off x="838200" y="732190"/>
            <a:ext cx="10515600" cy="67516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54A4"/>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3"/>
          <p:cNvSpPr txBox="1"/>
          <p:nvPr>
            <p:ph idx="11" type="ftr"/>
          </p:nvPr>
        </p:nvSpPr>
        <p:spPr>
          <a:xfrm>
            <a:off x="1112108" y="6356350"/>
            <a:ext cx="70412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3"/>
          <p:cNvSpPr txBox="1"/>
          <p:nvPr>
            <p:ph idx="12" type="sldNum"/>
          </p:nvPr>
        </p:nvSpPr>
        <p:spPr>
          <a:xfrm>
            <a:off x="224481" y="6356350"/>
            <a:ext cx="67344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descr="A lake surrounded by hills and trees&#10;&#10;Description automatically generated with low confidence" id="55" name="Google Shape;55;p23"/>
          <p:cNvPicPr preferRelativeResize="0"/>
          <p:nvPr/>
        </p:nvPicPr>
        <p:blipFill rotWithShape="1">
          <a:blip r:embed="rId2">
            <a:alphaModFix/>
          </a:blip>
          <a:srcRect b="17418" l="0" r="0" t="17182"/>
          <a:stretch/>
        </p:blipFill>
        <p:spPr>
          <a:xfrm>
            <a:off x="0" y="1485899"/>
            <a:ext cx="12192000" cy="4489435"/>
          </a:xfrm>
          <a:prstGeom prst="rect">
            <a:avLst/>
          </a:prstGeom>
          <a:noFill/>
          <a:ln>
            <a:noFill/>
          </a:ln>
        </p:spPr>
      </p:pic>
      <p:sp>
        <p:nvSpPr>
          <p:cNvPr id="56" name="Google Shape;56;p23"/>
          <p:cNvSpPr/>
          <p:nvPr/>
        </p:nvSpPr>
        <p:spPr>
          <a:xfrm>
            <a:off x="0" y="1497858"/>
            <a:ext cx="12192000" cy="4488906"/>
          </a:xfrm>
          <a:prstGeom prst="rect">
            <a:avLst/>
          </a:prstGeom>
          <a:solidFill>
            <a:srgbClr val="102E50">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7" name="Google Shape;57;p23"/>
          <p:cNvSpPr txBox="1"/>
          <p:nvPr>
            <p:ph idx="1" type="body"/>
          </p:nvPr>
        </p:nvSpPr>
        <p:spPr>
          <a:xfrm>
            <a:off x="838200" y="2492985"/>
            <a:ext cx="5145350" cy="338203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2"/>
              </a:buClr>
              <a:buSzPts val="2000"/>
              <a:buChar char="•"/>
              <a:defRPr sz="2000">
                <a:solidFill>
                  <a:schemeClr val="lt2"/>
                </a:solidFill>
              </a:defRPr>
            </a:lvl1pPr>
            <a:lvl2pPr indent="-342900" lvl="1" marL="914400" algn="l">
              <a:lnSpc>
                <a:spcPct val="90000"/>
              </a:lnSpc>
              <a:spcBef>
                <a:spcPts val="500"/>
              </a:spcBef>
              <a:spcAft>
                <a:spcPts val="0"/>
              </a:spcAft>
              <a:buClr>
                <a:schemeClr val="lt2"/>
              </a:buClr>
              <a:buSzPts val="1800"/>
              <a:buChar char="•"/>
              <a:defRPr sz="1800">
                <a:solidFill>
                  <a:schemeClr val="lt2"/>
                </a:solidFill>
              </a:defRPr>
            </a:lvl2pPr>
            <a:lvl3pPr indent="-330200" lvl="2" marL="1371600" algn="l">
              <a:lnSpc>
                <a:spcPct val="90000"/>
              </a:lnSpc>
              <a:spcBef>
                <a:spcPts val="500"/>
              </a:spcBef>
              <a:spcAft>
                <a:spcPts val="0"/>
              </a:spcAft>
              <a:buClr>
                <a:schemeClr val="lt2"/>
              </a:buClr>
              <a:buSzPts val="1600"/>
              <a:buChar char="•"/>
              <a:defRPr sz="1600">
                <a:solidFill>
                  <a:schemeClr val="lt2"/>
                </a:solidFill>
              </a:defRPr>
            </a:lvl3pPr>
            <a:lvl4pPr indent="-317500" lvl="3" marL="1828800" algn="l">
              <a:lnSpc>
                <a:spcPct val="90000"/>
              </a:lnSpc>
              <a:spcBef>
                <a:spcPts val="500"/>
              </a:spcBef>
              <a:spcAft>
                <a:spcPts val="0"/>
              </a:spcAft>
              <a:buClr>
                <a:schemeClr val="lt2"/>
              </a:buClr>
              <a:buSzPts val="1400"/>
              <a:buChar char="•"/>
              <a:defRPr sz="1400">
                <a:solidFill>
                  <a:schemeClr val="lt2"/>
                </a:solidFill>
              </a:defRPr>
            </a:lvl4pPr>
            <a:lvl5pPr indent="-317500" lvl="4" marL="2286000" algn="l">
              <a:lnSpc>
                <a:spcPct val="90000"/>
              </a:lnSpc>
              <a:spcBef>
                <a:spcPts val="500"/>
              </a:spcBef>
              <a:spcAft>
                <a:spcPts val="0"/>
              </a:spcAft>
              <a:buClr>
                <a:schemeClr val="lt2"/>
              </a:buClr>
              <a:buSzPts val="1400"/>
              <a:buChar char="•"/>
              <a:defRPr sz="1400">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3"/>
          <p:cNvSpPr txBox="1"/>
          <p:nvPr>
            <p:ph idx="2" type="body"/>
          </p:nvPr>
        </p:nvSpPr>
        <p:spPr>
          <a:xfrm>
            <a:off x="6208450" y="2492985"/>
            <a:ext cx="5145350" cy="338203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2"/>
              </a:buClr>
              <a:buSzPts val="2000"/>
              <a:buChar char="•"/>
              <a:defRPr sz="2000">
                <a:solidFill>
                  <a:schemeClr val="lt2"/>
                </a:solidFill>
              </a:defRPr>
            </a:lvl1pPr>
            <a:lvl2pPr indent="-342900" lvl="1" marL="914400" algn="l">
              <a:lnSpc>
                <a:spcPct val="90000"/>
              </a:lnSpc>
              <a:spcBef>
                <a:spcPts val="500"/>
              </a:spcBef>
              <a:spcAft>
                <a:spcPts val="0"/>
              </a:spcAft>
              <a:buClr>
                <a:schemeClr val="lt2"/>
              </a:buClr>
              <a:buSzPts val="1800"/>
              <a:buChar char="•"/>
              <a:defRPr sz="1800">
                <a:solidFill>
                  <a:schemeClr val="lt2"/>
                </a:solidFill>
              </a:defRPr>
            </a:lvl2pPr>
            <a:lvl3pPr indent="-330200" lvl="2" marL="1371600" algn="l">
              <a:lnSpc>
                <a:spcPct val="90000"/>
              </a:lnSpc>
              <a:spcBef>
                <a:spcPts val="500"/>
              </a:spcBef>
              <a:spcAft>
                <a:spcPts val="0"/>
              </a:spcAft>
              <a:buClr>
                <a:schemeClr val="lt2"/>
              </a:buClr>
              <a:buSzPts val="1600"/>
              <a:buChar char="•"/>
              <a:defRPr sz="1600">
                <a:solidFill>
                  <a:schemeClr val="lt2"/>
                </a:solidFill>
              </a:defRPr>
            </a:lvl3pPr>
            <a:lvl4pPr indent="-317500" lvl="3" marL="1828800" algn="l">
              <a:lnSpc>
                <a:spcPct val="90000"/>
              </a:lnSpc>
              <a:spcBef>
                <a:spcPts val="500"/>
              </a:spcBef>
              <a:spcAft>
                <a:spcPts val="0"/>
              </a:spcAft>
              <a:buClr>
                <a:schemeClr val="lt2"/>
              </a:buClr>
              <a:buSzPts val="1400"/>
              <a:buChar char="•"/>
              <a:defRPr sz="1400">
                <a:solidFill>
                  <a:schemeClr val="lt2"/>
                </a:solidFill>
              </a:defRPr>
            </a:lvl4pPr>
            <a:lvl5pPr indent="-317500" lvl="4" marL="2286000" algn="l">
              <a:lnSpc>
                <a:spcPct val="90000"/>
              </a:lnSpc>
              <a:spcBef>
                <a:spcPts val="500"/>
              </a:spcBef>
              <a:spcAft>
                <a:spcPts val="0"/>
              </a:spcAft>
              <a:buClr>
                <a:schemeClr val="lt2"/>
              </a:buClr>
              <a:buSzPts val="1400"/>
              <a:buChar char="•"/>
              <a:defRPr sz="1400">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23"/>
          <p:cNvSpPr txBox="1"/>
          <p:nvPr>
            <p:ph idx="3" type="body"/>
          </p:nvPr>
        </p:nvSpPr>
        <p:spPr>
          <a:xfrm>
            <a:off x="838200" y="1811910"/>
            <a:ext cx="5145350" cy="50006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sz="2800">
                <a:solidFill>
                  <a:schemeClr val="lt1"/>
                </a:solidFill>
                <a:latin typeface="Arial"/>
                <a:ea typeface="Arial"/>
                <a:cs typeface="Arial"/>
                <a:sym typeface="Arial"/>
              </a:defRPr>
            </a:lvl1pPr>
            <a:lvl2pPr indent="-381000" lvl="1" marL="914400" algn="l">
              <a:lnSpc>
                <a:spcPct val="90000"/>
              </a:lnSpc>
              <a:spcBef>
                <a:spcPts val="500"/>
              </a:spcBef>
              <a:spcAft>
                <a:spcPts val="0"/>
              </a:spcAft>
              <a:buClr>
                <a:schemeClr val="lt1"/>
              </a:buClr>
              <a:buSzPts val="2400"/>
              <a:buChar char="•"/>
              <a:defRPr>
                <a:solidFill>
                  <a:schemeClr val="lt1"/>
                </a:solidFill>
                <a:latin typeface="Arial"/>
                <a:ea typeface="Arial"/>
                <a:cs typeface="Arial"/>
                <a:sym typeface="Arial"/>
              </a:defRPr>
            </a:lvl2pPr>
            <a:lvl3pPr indent="-355600" lvl="2" marL="1371600" algn="l">
              <a:lnSpc>
                <a:spcPct val="90000"/>
              </a:lnSpc>
              <a:spcBef>
                <a:spcPts val="500"/>
              </a:spcBef>
              <a:spcAft>
                <a:spcPts val="0"/>
              </a:spcAft>
              <a:buClr>
                <a:schemeClr val="lt1"/>
              </a:buClr>
              <a:buSzPts val="2000"/>
              <a:buChar char="•"/>
              <a:defRPr>
                <a:solidFill>
                  <a:schemeClr val="lt1"/>
                </a:solidFill>
                <a:latin typeface="Arial"/>
                <a:ea typeface="Arial"/>
                <a:cs typeface="Arial"/>
                <a:sym typeface="Arial"/>
              </a:defRPr>
            </a:lvl3pPr>
            <a:lvl4pPr indent="-342900" lvl="3" marL="1828800" algn="l">
              <a:lnSpc>
                <a:spcPct val="90000"/>
              </a:lnSpc>
              <a:spcBef>
                <a:spcPts val="500"/>
              </a:spcBef>
              <a:spcAft>
                <a:spcPts val="0"/>
              </a:spcAft>
              <a:buClr>
                <a:schemeClr val="lt1"/>
              </a:buClr>
              <a:buSzPts val="1800"/>
              <a:buChar char="•"/>
              <a:defRPr>
                <a:solidFill>
                  <a:schemeClr val="lt1"/>
                </a:solidFill>
                <a:latin typeface="Arial"/>
                <a:ea typeface="Arial"/>
                <a:cs typeface="Arial"/>
                <a:sym typeface="Arial"/>
              </a:defRPr>
            </a:lvl4pPr>
            <a:lvl5pPr indent="-342900" lvl="4" marL="2286000" algn="l">
              <a:lnSpc>
                <a:spcPct val="90000"/>
              </a:lnSpc>
              <a:spcBef>
                <a:spcPts val="500"/>
              </a:spcBef>
              <a:spcAft>
                <a:spcPts val="0"/>
              </a:spcAft>
              <a:buClr>
                <a:schemeClr val="lt1"/>
              </a:buClr>
              <a:buSzPts val="1800"/>
              <a:buChar char="•"/>
              <a:defRPr>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23"/>
          <p:cNvSpPr txBox="1"/>
          <p:nvPr>
            <p:ph idx="4" type="body"/>
          </p:nvPr>
        </p:nvSpPr>
        <p:spPr>
          <a:xfrm>
            <a:off x="6208450" y="1811910"/>
            <a:ext cx="5145350" cy="50006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sz="2800">
                <a:solidFill>
                  <a:schemeClr val="lt1"/>
                </a:solidFill>
                <a:latin typeface="Arial"/>
                <a:ea typeface="Arial"/>
                <a:cs typeface="Arial"/>
                <a:sym typeface="Arial"/>
              </a:defRPr>
            </a:lvl1pPr>
            <a:lvl2pPr indent="-381000" lvl="1" marL="914400" algn="l">
              <a:lnSpc>
                <a:spcPct val="90000"/>
              </a:lnSpc>
              <a:spcBef>
                <a:spcPts val="500"/>
              </a:spcBef>
              <a:spcAft>
                <a:spcPts val="0"/>
              </a:spcAft>
              <a:buClr>
                <a:schemeClr val="lt1"/>
              </a:buClr>
              <a:buSzPts val="2400"/>
              <a:buChar char="•"/>
              <a:defRPr>
                <a:solidFill>
                  <a:schemeClr val="lt1"/>
                </a:solidFill>
                <a:latin typeface="Arial"/>
                <a:ea typeface="Arial"/>
                <a:cs typeface="Arial"/>
                <a:sym typeface="Arial"/>
              </a:defRPr>
            </a:lvl2pPr>
            <a:lvl3pPr indent="-355600" lvl="2" marL="1371600" algn="l">
              <a:lnSpc>
                <a:spcPct val="90000"/>
              </a:lnSpc>
              <a:spcBef>
                <a:spcPts val="500"/>
              </a:spcBef>
              <a:spcAft>
                <a:spcPts val="0"/>
              </a:spcAft>
              <a:buClr>
                <a:schemeClr val="lt1"/>
              </a:buClr>
              <a:buSzPts val="2000"/>
              <a:buChar char="•"/>
              <a:defRPr>
                <a:solidFill>
                  <a:schemeClr val="lt1"/>
                </a:solidFill>
                <a:latin typeface="Arial"/>
                <a:ea typeface="Arial"/>
                <a:cs typeface="Arial"/>
                <a:sym typeface="Arial"/>
              </a:defRPr>
            </a:lvl3pPr>
            <a:lvl4pPr indent="-342900" lvl="3" marL="1828800" algn="l">
              <a:lnSpc>
                <a:spcPct val="90000"/>
              </a:lnSpc>
              <a:spcBef>
                <a:spcPts val="500"/>
              </a:spcBef>
              <a:spcAft>
                <a:spcPts val="0"/>
              </a:spcAft>
              <a:buClr>
                <a:schemeClr val="lt1"/>
              </a:buClr>
              <a:buSzPts val="1800"/>
              <a:buChar char="•"/>
              <a:defRPr>
                <a:solidFill>
                  <a:schemeClr val="lt1"/>
                </a:solidFill>
                <a:latin typeface="Arial"/>
                <a:ea typeface="Arial"/>
                <a:cs typeface="Arial"/>
                <a:sym typeface="Arial"/>
              </a:defRPr>
            </a:lvl4pPr>
            <a:lvl5pPr indent="-342900" lvl="4" marL="2286000" algn="l">
              <a:lnSpc>
                <a:spcPct val="90000"/>
              </a:lnSpc>
              <a:spcBef>
                <a:spcPts val="500"/>
              </a:spcBef>
              <a:spcAft>
                <a:spcPts val="0"/>
              </a:spcAft>
              <a:buClr>
                <a:schemeClr val="lt1"/>
              </a:buClr>
              <a:buSzPts val="1800"/>
              <a:buChar char="•"/>
              <a:defRPr>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61" name="Google Shape;61;p23"/>
          <p:cNvPicPr preferRelativeResize="0"/>
          <p:nvPr/>
        </p:nvPicPr>
        <p:blipFill rotWithShape="1">
          <a:blip r:embed="rId3">
            <a:alphaModFix/>
          </a:blip>
          <a:srcRect b="0" l="0" r="0" t="0"/>
          <a:stretch/>
        </p:blipFill>
        <p:spPr>
          <a:xfrm>
            <a:off x="10493089" y="186053"/>
            <a:ext cx="1510615" cy="3651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pic>
        <p:nvPicPr>
          <p:cNvPr descr="A person sitting on a bench&#10;&#10;Description automatically generated with low confidence" id="63" name="Google Shape;63;p24"/>
          <p:cNvPicPr preferRelativeResize="0"/>
          <p:nvPr/>
        </p:nvPicPr>
        <p:blipFill rotWithShape="1">
          <a:blip r:embed="rId2">
            <a:alphaModFix/>
          </a:blip>
          <a:srcRect b="6395" l="0" r="6395" t="0"/>
          <a:stretch/>
        </p:blipFill>
        <p:spPr>
          <a:xfrm>
            <a:off x="0" y="0"/>
            <a:ext cx="12192000" cy="6858000"/>
          </a:xfrm>
          <a:prstGeom prst="rect">
            <a:avLst/>
          </a:prstGeom>
          <a:noFill/>
          <a:ln>
            <a:noFill/>
          </a:ln>
        </p:spPr>
      </p:pic>
      <p:sp>
        <p:nvSpPr>
          <p:cNvPr id="64" name="Google Shape;64;p24"/>
          <p:cNvSpPr/>
          <p:nvPr/>
        </p:nvSpPr>
        <p:spPr>
          <a:xfrm>
            <a:off x="0" y="-1"/>
            <a:ext cx="6096000" cy="6858002"/>
          </a:xfrm>
          <a:prstGeom prst="rect">
            <a:avLst/>
          </a:prstGeom>
          <a:solidFill>
            <a:srgbClr val="102E50">
              <a:alpha val="9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1E4F27"/>
              </a:solidFill>
              <a:latin typeface="Arial"/>
              <a:ea typeface="Arial"/>
              <a:cs typeface="Arial"/>
              <a:sym typeface="Arial"/>
            </a:endParaRPr>
          </a:p>
        </p:txBody>
      </p:sp>
      <p:sp>
        <p:nvSpPr>
          <p:cNvPr id="65" name="Google Shape;65;p24"/>
          <p:cNvSpPr txBox="1"/>
          <p:nvPr>
            <p:ph type="title"/>
          </p:nvPr>
        </p:nvSpPr>
        <p:spPr>
          <a:xfrm>
            <a:off x="541020" y="365125"/>
            <a:ext cx="48768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4"/>
          <p:cNvSpPr txBox="1"/>
          <p:nvPr>
            <p:ph idx="1" type="body"/>
          </p:nvPr>
        </p:nvSpPr>
        <p:spPr>
          <a:xfrm>
            <a:off x="541020" y="1825625"/>
            <a:ext cx="48768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24"/>
          <p:cNvSpPr txBox="1"/>
          <p:nvPr>
            <p:ph idx="11" type="ftr"/>
          </p:nvPr>
        </p:nvSpPr>
        <p:spPr>
          <a:xfrm>
            <a:off x="1112108" y="6356350"/>
            <a:ext cx="70412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4"/>
          <p:cNvSpPr txBox="1"/>
          <p:nvPr>
            <p:ph idx="12" type="sldNum"/>
          </p:nvPr>
        </p:nvSpPr>
        <p:spPr>
          <a:xfrm>
            <a:off x="224481" y="6356350"/>
            <a:ext cx="67344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descr="A picture containing logo&#10;&#10;Description automatically generated" id="69" name="Google Shape;69;p24"/>
          <p:cNvPicPr preferRelativeResize="0"/>
          <p:nvPr/>
        </p:nvPicPr>
        <p:blipFill rotWithShape="1">
          <a:blip r:embed="rId3">
            <a:alphaModFix/>
          </a:blip>
          <a:srcRect b="0" l="0" r="0" t="0"/>
          <a:stretch/>
        </p:blipFill>
        <p:spPr>
          <a:xfrm>
            <a:off x="10493089" y="184314"/>
            <a:ext cx="1510615" cy="36686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70" name="Shape 70"/>
        <p:cNvGrpSpPr/>
        <p:nvPr/>
      </p:nvGrpSpPr>
      <p:grpSpPr>
        <a:xfrm>
          <a:off x="0" y="0"/>
          <a:ext cx="0" cy="0"/>
          <a:chOff x="0" y="0"/>
          <a:chExt cx="0" cy="0"/>
        </a:xfrm>
      </p:grpSpPr>
      <p:sp>
        <p:nvSpPr>
          <p:cNvPr id="71" name="Google Shape;71;p25"/>
          <p:cNvSpPr txBox="1"/>
          <p:nvPr>
            <p:ph type="title"/>
          </p:nvPr>
        </p:nvSpPr>
        <p:spPr>
          <a:xfrm>
            <a:off x="7688060" y="650197"/>
            <a:ext cx="4261281"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54A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5"/>
          <p:cNvSpPr txBox="1"/>
          <p:nvPr>
            <p:ph idx="11" type="ftr"/>
          </p:nvPr>
        </p:nvSpPr>
        <p:spPr>
          <a:xfrm>
            <a:off x="1112108" y="6356350"/>
            <a:ext cx="70412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2" type="sldNum"/>
          </p:nvPr>
        </p:nvSpPr>
        <p:spPr>
          <a:xfrm>
            <a:off x="224481" y="6356350"/>
            <a:ext cx="67344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descr="A picture containing person, outdoor&#10;&#10;Description automatically generated" id="74" name="Google Shape;74;p25"/>
          <p:cNvPicPr preferRelativeResize="0"/>
          <p:nvPr/>
        </p:nvPicPr>
        <p:blipFill rotWithShape="1">
          <a:blip r:embed="rId2">
            <a:alphaModFix/>
          </a:blip>
          <a:srcRect b="0" l="0" r="0" t="0"/>
          <a:stretch/>
        </p:blipFill>
        <p:spPr>
          <a:xfrm>
            <a:off x="-45422" y="0"/>
            <a:ext cx="7455790" cy="6858000"/>
          </a:xfrm>
          <a:prstGeom prst="rect">
            <a:avLst/>
          </a:prstGeom>
          <a:noFill/>
          <a:ln>
            <a:noFill/>
          </a:ln>
        </p:spPr>
      </p:pic>
      <p:sp>
        <p:nvSpPr>
          <p:cNvPr id="75" name="Google Shape;75;p25"/>
          <p:cNvSpPr/>
          <p:nvPr/>
        </p:nvSpPr>
        <p:spPr>
          <a:xfrm>
            <a:off x="-45422" y="-26125"/>
            <a:ext cx="2430034" cy="6884126"/>
          </a:xfrm>
          <a:prstGeom prst="rect">
            <a:avLst/>
          </a:prstGeom>
          <a:solidFill>
            <a:srgbClr val="102E50">
              <a:alpha val="9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6" name="Google Shape;76;p25"/>
          <p:cNvSpPr txBox="1"/>
          <p:nvPr>
            <p:ph idx="1" type="body"/>
          </p:nvPr>
        </p:nvSpPr>
        <p:spPr>
          <a:xfrm>
            <a:off x="7688061" y="2136097"/>
            <a:ext cx="4261282" cy="40837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42505B"/>
              </a:buClr>
              <a:buSzPts val="2800"/>
              <a:buFont typeface="Arial"/>
              <a:buNone/>
              <a:defRPr>
                <a:solidFill>
                  <a:srgbClr val="42505B"/>
                </a:solidFill>
              </a:defRPr>
            </a:lvl1pPr>
            <a:lvl2pPr indent="-381000" lvl="1" marL="914400" algn="l">
              <a:lnSpc>
                <a:spcPct val="90000"/>
              </a:lnSpc>
              <a:spcBef>
                <a:spcPts val="500"/>
              </a:spcBef>
              <a:spcAft>
                <a:spcPts val="0"/>
              </a:spcAft>
              <a:buClr>
                <a:srgbClr val="42505B"/>
              </a:buClr>
              <a:buSzPts val="2400"/>
              <a:buFont typeface="Arial"/>
              <a:buChar char="•"/>
              <a:defRPr>
                <a:solidFill>
                  <a:srgbClr val="42505B"/>
                </a:solidFill>
              </a:defRPr>
            </a:lvl2pPr>
            <a:lvl3pPr indent="-355600" lvl="2" marL="1371600" algn="l">
              <a:lnSpc>
                <a:spcPct val="90000"/>
              </a:lnSpc>
              <a:spcBef>
                <a:spcPts val="500"/>
              </a:spcBef>
              <a:spcAft>
                <a:spcPts val="0"/>
              </a:spcAft>
              <a:buClr>
                <a:srgbClr val="42505B"/>
              </a:buClr>
              <a:buSzPts val="2000"/>
              <a:buFont typeface="Arial"/>
              <a:buChar char="•"/>
              <a:defRPr>
                <a:solidFill>
                  <a:srgbClr val="42505B"/>
                </a:solidFill>
              </a:defRPr>
            </a:lvl3pPr>
            <a:lvl4pPr indent="-342900" lvl="3" marL="1828800" algn="l">
              <a:lnSpc>
                <a:spcPct val="90000"/>
              </a:lnSpc>
              <a:spcBef>
                <a:spcPts val="500"/>
              </a:spcBef>
              <a:spcAft>
                <a:spcPts val="0"/>
              </a:spcAft>
              <a:buClr>
                <a:srgbClr val="42505B"/>
              </a:buClr>
              <a:buSzPts val="1800"/>
              <a:buFont typeface="Arial"/>
              <a:buChar char="•"/>
              <a:defRPr>
                <a:solidFill>
                  <a:srgbClr val="42505B"/>
                </a:solidFill>
              </a:defRPr>
            </a:lvl4pPr>
            <a:lvl5pPr indent="-342900" lvl="4" marL="2286000" algn="l">
              <a:lnSpc>
                <a:spcPct val="90000"/>
              </a:lnSpc>
              <a:spcBef>
                <a:spcPts val="500"/>
              </a:spcBef>
              <a:spcAft>
                <a:spcPts val="0"/>
              </a:spcAft>
              <a:buClr>
                <a:srgbClr val="42505B"/>
              </a:buClr>
              <a:buSzPts val="1800"/>
              <a:buFont typeface="Arial"/>
              <a:buChar char="•"/>
              <a:defRPr>
                <a:solidFill>
                  <a:srgbClr val="42505B"/>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77" name="Google Shape;77;p25"/>
          <p:cNvPicPr preferRelativeResize="0"/>
          <p:nvPr/>
        </p:nvPicPr>
        <p:blipFill rotWithShape="1">
          <a:blip r:embed="rId3">
            <a:alphaModFix/>
          </a:blip>
          <a:srcRect b="0" l="0" r="0" t="0"/>
          <a:stretch/>
        </p:blipFill>
        <p:spPr>
          <a:xfrm>
            <a:off x="10493089" y="186053"/>
            <a:ext cx="1510615" cy="3651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78" name="Shape 78"/>
        <p:cNvGrpSpPr/>
        <p:nvPr/>
      </p:nvGrpSpPr>
      <p:grpSpPr>
        <a:xfrm>
          <a:off x="0" y="0"/>
          <a:ext cx="0" cy="0"/>
          <a:chOff x="0" y="0"/>
          <a:chExt cx="0" cy="0"/>
        </a:xfrm>
      </p:grpSpPr>
      <p:sp>
        <p:nvSpPr>
          <p:cNvPr id="79" name="Google Shape;79;p26"/>
          <p:cNvSpPr txBox="1"/>
          <p:nvPr>
            <p:ph type="title"/>
          </p:nvPr>
        </p:nvSpPr>
        <p:spPr>
          <a:xfrm>
            <a:off x="561202" y="2103437"/>
            <a:ext cx="7592198"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54A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6"/>
          <p:cNvSpPr txBox="1"/>
          <p:nvPr>
            <p:ph idx="11" type="ftr"/>
          </p:nvPr>
        </p:nvSpPr>
        <p:spPr>
          <a:xfrm>
            <a:off x="1112108" y="6356350"/>
            <a:ext cx="70412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6"/>
          <p:cNvSpPr txBox="1"/>
          <p:nvPr>
            <p:ph idx="12" type="sldNum"/>
          </p:nvPr>
        </p:nvSpPr>
        <p:spPr>
          <a:xfrm>
            <a:off x="224481" y="6356350"/>
            <a:ext cx="67344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id="82" name="Google Shape;82;p26"/>
          <p:cNvPicPr preferRelativeResize="0"/>
          <p:nvPr/>
        </p:nvPicPr>
        <p:blipFill rotWithShape="1">
          <a:blip r:embed="rId2">
            <a:alphaModFix/>
          </a:blip>
          <a:srcRect b="0" l="0" r="0" t="0"/>
          <a:stretch/>
        </p:blipFill>
        <p:spPr>
          <a:xfrm>
            <a:off x="8367584" y="1264919"/>
            <a:ext cx="4903470" cy="5003541"/>
          </a:xfrm>
          <a:prstGeom prst="rect">
            <a:avLst/>
          </a:prstGeom>
          <a:noFill/>
          <a:ln>
            <a:noFill/>
          </a:ln>
        </p:spPr>
      </p:pic>
      <p:sp>
        <p:nvSpPr>
          <p:cNvPr id="83" name="Google Shape;83;p26"/>
          <p:cNvSpPr txBox="1"/>
          <p:nvPr>
            <p:ph idx="1" type="body"/>
          </p:nvPr>
        </p:nvSpPr>
        <p:spPr>
          <a:xfrm>
            <a:off x="561203" y="3590224"/>
            <a:ext cx="7592198" cy="14241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02E50"/>
              </a:buClr>
              <a:buSzPts val="1800"/>
              <a:buNone/>
              <a:defRPr sz="1800">
                <a:solidFill>
                  <a:srgbClr val="102E50"/>
                </a:solidFill>
              </a:defRPr>
            </a:lvl1pPr>
            <a:lvl2pPr indent="-228600" lvl="1" marL="914400" algn="l">
              <a:lnSpc>
                <a:spcPct val="90000"/>
              </a:lnSpc>
              <a:spcBef>
                <a:spcPts val="500"/>
              </a:spcBef>
              <a:spcAft>
                <a:spcPts val="0"/>
              </a:spcAft>
              <a:buClr>
                <a:schemeClr val="lt1"/>
              </a:buClr>
              <a:buSzPts val="2400"/>
              <a:buNone/>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84" name="Google Shape;84;p26"/>
          <p:cNvPicPr preferRelativeResize="0"/>
          <p:nvPr/>
        </p:nvPicPr>
        <p:blipFill rotWithShape="1">
          <a:blip r:embed="rId3">
            <a:alphaModFix/>
          </a:blip>
          <a:srcRect b="0" l="0" r="0" t="0"/>
          <a:stretch/>
        </p:blipFill>
        <p:spPr>
          <a:xfrm>
            <a:off x="10493089" y="186053"/>
            <a:ext cx="1510615" cy="3651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54A4"/>
              </a:buClr>
              <a:buSzPts val="3200"/>
              <a:buFont typeface="Arial"/>
              <a:buNone/>
              <a:defRPr b="1" i="0" sz="3200" u="none" cap="none" strike="noStrike">
                <a:solidFill>
                  <a:srgbClr val="0054A4"/>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42505B"/>
              </a:buClr>
              <a:buSzPts val="2800"/>
              <a:buFont typeface="Arial"/>
              <a:buChar char="•"/>
              <a:defRPr b="0" i="0" sz="2800" u="none" cap="none" strike="noStrike">
                <a:solidFill>
                  <a:srgbClr val="42505B"/>
                </a:solidFill>
                <a:latin typeface="Arial"/>
                <a:ea typeface="Arial"/>
                <a:cs typeface="Arial"/>
                <a:sym typeface="Arial"/>
              </a:defRPr>
            </a:lvl1pPr>
            <a:lvl2pPr indent="-381000" lvl="1" marL="914400" marR="0" rtl="0" algn="l">
              <a:lnSpc>
                <a:spcPct val="90000"/>
              </a:lnSpc>
              <a:spcBef>
                <a:spcPts val="500"/>
              </a:spcBef>
              <a:spcAft>
                <a:spcPts val="0"/>
              </a:spcAft>
              <a:buClr>
                <a:srgbClr val="42505B"/>
              </a:buClr>
              <a:buSzPts val="2400"/>
              <a:buFont typeface="Arial"/>
              <a:buChar char="•"/>
              <a:defRPr b="0" i="0" sz="2400" u="none" cap="none" strike="noStrike">
                <a:solidFill>
                  <a:srgbClr val="42505B"/>
                </a:solidFill>
                <a:latin typeface="Arial"/>
                <a:ea typeface="Arial"/>
                <a:cs typeface="Arial"/>
                <a:sym typeface="Arial"/>
              </a:defRPr>
            </a:lvl2pPr>
            <a:lvl3pPr indent="-355600" lvl="2" marL="1371600" marR="0" rtl="0" algn="l">
              <a:lnSpc>
                <a:spcPct val="90000"/>
              </a:lnSpc>
              <a:spcBef>
                <a:spcPts val="500"/>
              </a:spcBef>
              <a:spcAft>
                <a:spcPts val="0"/>
              </a:spcAft>
              <a:buClr>
                <a:srgbClr val="42505B"/>
              </a:buClr>
              <a:buSzPts val="2000"/>
              <a:buFont typeface="Arial"/>
              <a:buChar char="•"/>
              <a:defRPr b="0" i="0" sz="2000" u="none" cap="none" strike="noStrike">
                <a:solidFill>
                  <a:srgbClr val="42505B"/>
                </a:solidFill>
                <a:latin typeface="Arial"/>
                <a:ea typeface="Arial"/>
                <a:cs typeface="Arial"/>
                <a:sym typeface="Arial"/>
              </a:defRPr>
            </a:lvl3pPr>
            <a:lvl4pPr indent="-342900" lvl="3" marL="1828800" marR="0" rtl="0" algn="l">
              <a:lnSpc>
                <a:spcPct val="90000"/>
              </a:lnSpc>
              <a:spcBef>
                <a:spcPts val="500"/>
              </a:spcBef>
              <a:spcAft>
                <a:spcPts val="0"/>
              </a:spcAft>
              <a:buClr>
                <a:srgbClr val="42505B"/>
              </a:buClr>
              <a:buSzPts val="1800"/>
              <a:buFont typeface="Arial"/>
              <a:buChar char="•"/>
              <a:defRPr b="0" i="0" sz="1800" u="none" cap="none" strike="noStrike">
                <a:solidFill>
                  <a:srgbClr val="42505B"/>
                </a:solidFill>
                <a:latin typeface="Arial"/>
                <a:ea typeface="Arial"/>
                <a:cs typeface="Arial"/>
                <a:sym typeface="Arial"/>
              </a:defRPr>
            </a:lvl4pPr>
            <a:lvl5pPr indent="-342900" lvl="4" marL="2286000" marR="0" rtl="0" algn="l">
              <a:lnSpc>
                <a:spcPct val="90000"/>
              </a:lnSpc>
              <a:spcBef>
                <a:spcPts val="500"/>
              </a:spcBef>
              <a:spcAft>
                <a:spcPts val="0"/>
              </a:spcAft>
              <a:buClr>
                <a:srgbClr val="42505B"/>
              </a:buClr>
              <a:buSzPts val="1800"/>
              <a:buFont typeface="Arial"/>
              <a:buChar char="•"/>
              <a:defRPr b="0" i="0" sz="1800" u="none" cap="none" strike="noStrike">
                <a:solidFill>
                  <a:srgbClr val="42505B"/>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7"/>
          <p:cNvSpPr txBox="1"/>
          <p:nvPr>
            <p:ph idx="11" type="ftr"/>
          </p:nvPr>
        </p:nvSpPr>
        <p:spPr>
          <a:xfrm>
            <a:off x="1112108" y="6356350"/>
            <a:ext cx="704129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7"/>
          <p:cNvSpPr txBox="1"/>
          <p:nvPr>
            <p:ph idx="12" type="sldNum"/>
          </p:nvPr>
        </p:nvSpPr>
        <p:spPr>
          <a:xfrm>
            <a:off x="224481" y="6356350"/>
            <a:ext cx="673443"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888"/>
                </a:solidFill>
                <a:latin typeface="Arial"/>
                <a:ea typeface="Arial"/>
                <a:cs typeface="Arial"/>
                <a:sym typeface="Arial"/>
              </a:defRPr>
            </a:lvl1pPr>
            <a:lvl2pPr indent="0" lvl="1" marL="0" marR="0" rtl="0" algn="l">
              <a:spcBef>
                <a:spcPts val="0"/>
              </a:spcBef>
              <a:buNone/>
              <a:defRPr b="0" i="0" sz="1200" u="none" cap="none" strike="noStrike">
                <a:solidFill>
                  <a:srgbClr val="888888"/>
                </a:solidFill>
                <a:latin typeface="Arial"/>
                <a:ea typeface="Arial"/>
                <a:cs typeface="Arial"/>
                <a:sym typeface="Arial"/>
              </a:defRPr>
            </a:lvl2pPr>
            <a:lvl3pPr indent="0" lvl="2" marL="0" marR="0" rtl="0" algn="l">
              <a:spcBef>
                <a:spcPts val="0"/>
              </a:spcBef>
              <a:buNone/>
              <a:defRPr b="0" i="0" sz="1200" u="none" cap="none" strike="noStrike">
                <a:solidFill>
                  <a:srgbClr val="888888"/>
                </a:solidFill>
                <a:latin typeface="Arial"/>
                <a:ea typeface="Arial"/>
                <a:cs typeface="Arial"/>
                <a:sym typeface="Arial"/>
              </a:defRPr>
            </a:lvl3pPr>
            <a:lvl4pPr indent="0" lvl="3" marL="0" marR="0" rtl="0" algn="l">
              <a:spcBef>
                <a:spcPts val="0"/>
              </a:spcBef>
              <a:buNone/>
              <a:defRPr b="0" i="0" sz="1200" u="none" cap="none" strike="noStrike">
                <a:solidFill>
                  <a:srgbClr val="888888"/>
                </a:solidFill>
                <a:latin typeface="Arial"/>
                <a:ea typeface="Arial"/>
                <a:cs typeface="Arial"/>
                <a:sym typeface="Arial"/>
              </a:defRPr>
            </a:lvl4pPr>
            <a:lvl5pPr indent="0" lvl="4" marL="0" marR="0" rtl="0" algn="l">
              <a:spcBef>
                <a:spcPts val="0"/>
              </a:spcBef>
              <a:buNone/>
              <a:defRPr b="0" i="0" sz="1200" u="none" cap="none" strike="noStrike">
                <a:solidFill>
                  <a:srgbClr val="888888"/>
                </a:solidFill>
                <a:latin typeface="Arial"/>
                <a:ea typeface="Arial"/>
                <a:cs typeface="Arial"/>
                <a:sym typeface="Arial"/>
              </a:defRPr>
            </a:lvl5pPr>
            <a:lvl6pPr indent="0" lvl="5" marL="0" marR="0" rtl="0" algn="l">
              <a:spcBef>
                <a:spcPts val="0"/>
              </a:spcBef>
              <a:buNone/>
              <a:defRPr b="0" i="0" sz="1200" u="none" cap="none" strike="noStrike">
                <a:solidFill>
                  <a:srgbClr val="888888"/>
                </a:solidFill>
                <a:latin typeface="Arial"/>
                <a:ea typeface="Arial"/>
                <a:cs typeface="Arial"/>
                <a:sym typeface="Arial"/>
              </a:defRPr>
            </a:lvl6pPr>
            <a:lvl7pPr indent="0" lvl="6" marL="0" marR="0" rtl="0" algn="l">
              <a:spcBef>
                <a:spcPts val="0"/>
              </a:spcBef>
              <a:buNone/>
              <a:defRPr b="0" i="0" sz="1200" u="none" cap="none" strike="noStrike">
                <a:solidFill>
                  <a:srgbClr val="888888"/>
                </a:solidFill>
                <a:latin typeface="Arial"/>
                <a:ea typeface="Arial"/>
                <a:cs typeface="Arial"/>
                <a:sym typeface="Arial"/>
              </a:defRPr>
            </a:lvl7pPr>
            <a:lvl8pPr indent="0" lvl="7" marL="0" marR="0" rtl="0" algn="l">
              <a:spcBef>
                <a:spcPts val="0"/>
              </a:spcBef>
              <a:buNone/>
              <a:defRPr b="0" i="0" sz="1200" u="none" cap="none" strike="noStrike">
                <a:solidFill>
                  <a:srgbClr val="888888"/>
                </a:solidFill>
                <a:latin typeface="Arial"/>
                <a:ea typeface="Arial"/>
                <a:cs typeface="Arial"/>
                <a:sym typeface="Arial"/>
              </a:defRPr>
            </a:lvl8pPr>
            <a:lvl9pPr indent="0" lvl="8" marL="0" marR="0" rtl="0" algn="l">
              <a:spcBef>
                <a:spcPts val="0"/>
              </a:spcBef>
              <a:buNone/>
              <a:defRPr b="0" i="0" sz="12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jp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13.jpg"/><Relationship Id="rId5" Type="http://schemas.openxmlformats.org/officeDocument/2006/relationships/image" Target="../media/image10.jpg"/><Relationship Id="rId6"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hyperlink" Target="https://www.baynews9.com/fl/tampa/news/2021/07/17/red-tide-fish-kills-turned-into-electricit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
          <p:cNvSpPr txBox="1"/>
          <p:nvPr>
            <p:ph type="ctrTitle"/>
          </p:nvPr>
        </p:nvSpPr>
        <p:spPr>
          <a:xfrm>
            <a:off x="1762125" y="3185328"/>
            <a:ext cx="9144000" cy="1151777"/>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3200"/>
              <a:buFont typeface="Arial"/>
              <a:buNone/>
            </a:pPr>
            <a:r>
              <a:rPr lang="en-US"/>
              <a:t>Private – Public Partnerships</a:t>
            </a:r>
            <a:endParaRPr/>
          </a:p>
        </p:txBody>
      </p:sp>
      <p:sp>
        <p:nvSpPr>
          <p:cNvPr id="169" name="Google Shape;169;p3"/>
          <p:cNvSpPr txBox="1"/>
          <p:nvPr>
            <p:ph idx="1" type="subTitle"/>
          </p:nvPr>
        </p:nvSpPr>
        <p:spPr>
          <a:xfrm>
            <a:off x="1762125" y="4395844"/>
            <a:ext cx="9144000" cy="84058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1800"/>
              <a:buFont typeface="Arial"/>
              <a:buNone/>
            </a:pPr>
            <a:r>
              <a:rPr lang="en-US" sz="1800"/>
              <a:t>Alicia Hacker, Environmental Specialist (Pasco and Lake)</a:t>
            </a:r>
            <a:endParaRPr sz="1800"/>
          </a:p>
          <a:p>
            <a:pPr indent="0" lvl="0" marL="0" rtl="0" algn="l">
              <a:spcBef>
                <a:spcPts val="1000"/>
              </a:spcBef>
              <a:spcAft>
                <a:spcPts val="0"/>
              </a:spcAft>
              <a:buClr>
                <a:schemeClr val="lt1"/>
              </a:buClr>
              <a:buSzPts val="1800"/>
              <a:buFont typeface="Arial"/>
              <a:buNone/>
            </a:pPr>
            <a:r>
              <a:rPr lang="en-US" sz="1800"/>
              <a:t>Rita Crouch, Environmental Specialist (Lee and Hillsborough)</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2"/>
          <p:cNvSpPr txBox="1"/>
          <p:nvPr>
            <p:ph type="title"/>
          </p:nvPr>
        </p:nvSpPr>
        <p:spPr>
          <a:xfrm>
            <a:off x="838200" y="365125"/>
            <a:ext cx="10515600" cy="104076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54A4"/>
              </a:buClr>
              <a:buSzPts val="3200"/>
              <a:buFont typeface="Arial"/>
              <a:buNone/>
            </a:pPr>
            <a:r>
              <a:t/>
            </a:r>
            <a:endParaRPr/>
          </a:p>
        </p:txBody>
      </p:sp>
      <p:sp>
        <p:nvSpPr>
          <p:cNvPr id="234" name="Google Shape;234;p12"/>
          <p:cNvSpPr txBox="1"/>
          <p:nvPr>
            <p:ph idx="1" type="body"/>
          </p:nvPr>
        </p:nvSpPr>
        <p:spPr>
          <a:xfrm>
            <a:off x="8086725" y="1954658"/>
            <a:ext cx="3638550" cy="4137722"/>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42505B"/>
              </a:buClr>
              <a:buSzPts val="2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5"/>
          <p:cNvSpPr txBox="1"/>
          <p:nvPr>
            <p:ph type="title"/>
          </p:nvPr>
        </p:nvSpPr>
        <p:spPr>
          <a:xfrm>
            <a:off x="1303020" y="1709738"/>
            <a:ext cx="1004443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54A4"/>
              </a:buClr>
              <a:buSzPts val="5400"/>
              <a:buFont typeface="Arial"/>
              <a:buNone/>
            </a:pPr>
            <a:r>
              <a:t/>
            </a:r>
            <a:endParaRPr/>
          </a:p>
        </p:txBody>
      </p:sp>
      <p:sp>
        <p:nvSpPr>
          <p:cNvPr id="240" name="Google Shape;240;p15"/>
          <p:cNvSpPr txBox="1"/>
          <p:nvPr>
            <p:ph idx="1" type="body"/>
          </p:nvPr>
        </p:nvSpPr>
        <p:spPr>
          <a:xfrm>
            <a:off x="1303020" y="4589463"/>
            <a:ext cx="1004443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6"/>
          <p:cNvSpPr txBox="1"/>
          <p:nvPr>
            <p:ph type="title"/>
          </p:nvPr>
        </p:nvSpPr>
        <p:spPr>
          <a:xfrm>
            <a:off x="1223010" y="365125"/>
            <a:ext cx="1013079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54A4"/>
              </a:buClr>
              <a:buSzPts val="3200"/>
              <a:buFont typeface="Arial"/>
              <a:buNone/>
            </a:pPr>
            <a:r>
              <a:t/>
            </a:r>
            <a:endParaRPr/>
          </a:p>
        </p:txBody>
      </p:sp>
      <p:sp>
        <p:nvSpPr>
          <p:cNvPr id="246" name="Google Shape;246;p16"/>
          <p:cNvSpPr txBox="1"/>
          <p:nvPr>
            <p:ph idx="1" type="body"/>
          </p:nvPr>
        </p:nvSpPr>
        <p:spPr>
          <a:xfrm>
            <a:off x="1223010" y="1825625"/>
            <a:ext cx="499491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42505B"/>
              </a:buClr>
              <a:buSzPts val="2800"/>
              <a:buNone/>
            </a:pPr>
            <a:r>
              <a:t/>
            </a:r>
            <a:endParaRPr/>
          </a:p>
        </p:txBody>
      </p:sp>
      <p:sp>
        <p:nvSpPr>
          <p:cNvPr id="247" name="Google Shape;247;p16"/>
          <p:cNvSpPr txBox="1"/>
          <p:nvPr>
            <p:ph idx="2" type="body"/>
          </p:nvPr>
        </p:nvSpPr>
        <p:spPr>
          <a:xfrm>
            <a:off x="6358890" y="1825625"/>
            <a:ext cx="499491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42505B"/>
              </a:buClr>
              <a:buSzPts val="2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1"/>
          <p:cNvPicPr preferRelativeResize="0"/>
          <p:nvPr/>
        </p:nvPicPr>
        <p:blipFill rotWithShape="1">
          <a:blip r:embed="rId3">
            <a:alphaModFix/>
          </a:blip>
          <a:srcRect b="28093" l="0" r="0" t="0"/>
          <a:stretch/>
        </p:blipFill>
        <p:spPr>
          <a:xfrm>
            <a:off x="0" y="0"/>
            <a:ext cx="12717097" cy="6858002"/>
          </a:xfrm>
          <a:prstGeom prst="rect">
            <a:avLst/>
          </a:prstGeom>
          <a:noFill/>
          <a:ln>
            <a:noFill/>
          </a:ln>
        </p:spPr>
      </p:pic>
      <p:pic>
        <p:nvPicPr>
          <p:cNvPr descr="A picture containing text&#10;&#10;Description automatically generated" id="175" name="Google Shape;175;p1"/>
          <p:cNvPicPr preferRelativeResize="0"/>
          <p:nvPr/>
        </p:nvPicPr>
        <p:blipFill rotWithShape="1">
          <a:blip r:embed="rId4">
            <a:alphaModFix/>
          </a:blip>
          <a:srcRect b="0" l="0" r="0" t="0"/>
          <a:stretch/>
        </p:blipFill>
        <p:spPr>
          <a:xfrm>
            <a:off x="8265763" y="142372"/>
            <a:ext cx="4165556" cy="947478"/>
          </a:xfrm>
          <a:prstGeom prst="rect">
            <a:avLst/>
          </a:prstGeom>
          <a:noFill/>
          <a:ln>
            <a:noFill/>
          </a:ln>
        </p:spPr>
      </p:pic>
      <p:sp>
        <p:nvSpPr>
          <p:cNvPr id="176" name="Google Shape;176;p1"/>
          <p:cNvSpPr txBox="1"/>
          <p:nvPr/>
        </p:nvSpPr>
        <p:spPr>
          <a:xfrm>
            <a:off x="8592200" y="1468150"/>
            <a:ext cx="3839100" cy="19086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a:solidFill>
                  <a:schemeClr val="lt1"/>
                </a:solidFill>
              </a:rPr>
              <a:t>Waste-to-Energy takes non-hazardous waste – otherwise destined for landfill – and combusts it at extremely high temperatures to generate steam for electricity production. Ash is processed to recover metal for recycling while all gases are collected, filtered and cleaned to minimize environmental impact.</a:t>
            </a:r>
            <a:endParaRPr b="1" i="1">
              <a:solidFill>
                <a:schemeClr val="lt1"/>
              </a:solidFil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434afd46c0_0_0"/>
          <p:cNvSpPr txBox="1"/>
          <p:nvPr>
            <p:ph type="ctrTitle"/>
          </p:nvPr>
        </p:nvSpPr>
        <p:spPr>
          <a:xfrm>
            <a:off x="1762125" y="3185328"/>
            <a:ext cx="9144000" cy="1151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t/>
            </a:r>
            <a:endParaRPr/>
          </a:p>
        </p:txBody>
      </p:sp>
      <p:sp>
        <p:nvSpPr>
          <p:cNvPr id="182" name="Google Shape;182;g2434afd46c0_0_0"/>
          <p:cNvSpPr txBox="1"/>
          <p:nvPr>
            <p:ph idx="1" type="subTitle"/>
          </p:nvPr>
        </p:nvSpPr>
        <p:spPr>
          <a:xfrm>
            <a:off x="1762125" y="4395844"/>
            <a:ext cx="9144000" cy="840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83" name="Google Shape;183;g2434afd46c0_0_0"/>
          <p:cNvPicPr preferRelativeResize="0"/>
          <p:nvPr/>
        </p:nvPicPr>
        <p:blipFill rotWithShape="1">
          <a:blip r:embed="rId3">
            <a:alphaModFix/>
          </a:blip>
          <a:srcRect b="1293" l="0" r="0" t="0"/>
          <a:stretch/>
        </p:blipFill>
        <p:spPr>
          <a:xfrm>
            <a:off x="0" y="88675"/>
            <a:ext cx="9513026" cy="6769325"/>
          </a:xfrm>
          <a:prstGeom prst="rect">
            <a:avLst/>
          </a:prstGeom>
          <a:noFill/>
          <a:ln>
            <a:noFill/>
          </a:ln>
        </p:spPr>
      </p:pic>
      <p:pic>
        <p:nvPicPr>
          <p:cNvPr id="184" name="Google Shape;184;g2434afd46c0_0_0"/>
          <p:cNvPicPr preferRelativeResize="0"/>
          <p:nvPr/>
        </p:nvPicPr>
        <p:blipFill>
          <a:blip r:embed="rId4">
            <a:alphaModFix/>
          </a:blip>
          <a:stretch>
            <a:fillRect/>
          </a:stretch>
        </p:blipFill>
        <p:spPr>
          <a:xfrm>
            <a:off x="6834050" y="-34425"/>
            <a:ext cx="2697813" cy="3085850"/>
          </a:xfrm>
          <a:prstGeom prst="rect">
            <a:avLst/>
          </a:prstGeom>
          <a:noFill/>
          <a:ln>
            <a:noFill/>
          </a:ln>
        </p:spPr>
      </p:pic>
      <p:pic>
        <p:nvPicPr>
          <p:cNvPr id="185" name="Google Shape;185;g2434afd46c0_0_0"/>
          <p:cNvPicPr preferRelativeResize="0"/>
          <p:nvPr/>
        </p:nvPicPr>
        <p:blipFill rotWithShape="1">
          <a:blip r:embed="rId5">
            <a:alphaModFix/>
          </a:blip>
          <a:srcRect b="0" l="2410" r="0" t="0"/>
          <a:stretch/>
        </p:blipFill>
        <p:spPr>
          <a:xfrm>
            <a:off x="9470250" y="-34425"/>
            <a:ext cx="2636200" cy="3085843"/>
          </a:xfrm>
          <a:prstGeom prst="rect">
            <a:avLst/>
          </a:prstGeom>
          <a:noFill/>
          <a:ln>
            <a:noFill/>
          </a:ln>
        </p:spPr>
      </p:pic>
      <p:pic>
        <p:nvPicPr>
          <p:cNvPr id="186" name="Google Shape;186;g2434afd46c0_0_0"/>
          <p:cNvPicPr preferRelativeResize="0"/>
          <p:nvPr/>
        </p:nvPicPr>
        <p:blipFill>
          <a:blip r:embed="rId6">
            <a:alphaModFix/>
          </a:blip>
          <a:stretch>
            <a:fillRect/>
          </a:stretch>
        </p:blipFill>
        <p:spPr>
          <a:xfrm>
            <a:off x="9470250" y="2982450"/>
            <a:ext cx="2636200" cy="3790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4"/>
          <p:cNvSpPr/>
          <p:nvPr>
            <p:ph idx="2" type="pic"/>
          </p:nvPr>
        </p:nvSpPr>
        <p:spPr>
          <a:xfrm>
            <a:off x="5183188" y="0"/>
            <a:ext cx="7008812" cy="6857999"/>
          </a:xfrm>
          <a:prstGeom prst="rect">
            <a:avLst/>
          </a:prstGeom>
          <a:noFill/>
          <a:ln>
            <a:noFill/>
          </a:ln>
        </p:spPr>
      </p:sp>
      <p:sp>
        <p:nvSpPr>
          <p:cNvPr id="192" name="Google Shape;192;p14"/>
          <p:cNvSpPr txBox="1"/>
          <p:nvPr>
            <p:ph type="title"/>
          </p:nvPr>
        </p:nvSpPr>
        <p:spPr>
          <a:xfrm>
            <a:off x="1314450" y="457200"/>
            <a:ext cx="3457575" cy="16002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34375"/>
              <a:buFont typeface="Arial"/>
              <a:buNone/>
            </a:pPr>
            <a:r>
              <a:rPr lang="en-US" sz="3200">
                <a:solidFill>
                  <a:schemeClr val="accent1"/>
                </a:solidFill>
              </a:rPr>
              <a:t>Not all waste can be processed!</a:t>
            </a:r>
            <a:endParaRPr sz="3200">
              <a:solidFill>
                <a:schemeClr val="accent1"/>
              </a:solidFill>
            </a:endParaRPr>
          </a:p>
          <a:p>
            <a:pPr indent="0" lvl="0" marL="0" rtl="0" algn="l">
              <a:lnSpc>
                <a:spcPct val="90000"/>
              </a:lnSpc>
              <a:spcBef>
                <a:spcPts val="0"/>
              </a:spcBef>
              <a:spcAft>
                <a:spcPts val="0"/>
              </a:spcAft>
              <a:buClr>
                <a:srgbClr val="0054A4"/>
              </a:buClr>
              <a:buSzPct val="100000"/>
              <a:buFont typeface="Arial"/>
              <a:buNone/>
            </a:pPr>
            <a:r>
              <a:t/>
            </a:r>
            <a:endParaRPr/>
          </a:p>
        </p:txBody>
      </p:sp>
      <p:sp>
        <p:nvSpPr>
          <p:cNvPr id="193" name="Google Shape;193;p14"/>
          <p:cNvSpPr txBox="1"/>
          <p:nvPr>
            <p:ph idx="1" type="body"/>
          </p:nvPr>
        </p:nvSpPr>
        <p:spPr>
          <a:xfrm>
            <a:off x="1314450" y="2057400"/>
            <a:ext cx="3769800" cy="48006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1000"/>
              </a:spcBef>
              <a:spcAft>
                <a:spcPts val="0"/>
              </a:spcAft>
              <a:buClr>
                <a:schemeClr val="dk1"/>
              </a:buClr>
              <a:buSzPct val="39285"/>
              <a:buFont typeface="Arial"/>
              <a:buNone/>
            </a:pPr>
            <a:r>
              <a:rPr lang="en-US" sz="2800">
                <a:solidFill>
                  <a:schemeClr val="dk2"/>
                </a:solidFill>
              </a:rPr>
              <a:t>Examples include:</a:t>
            </a:r>
            <a:endParaRPr sz="2800">
              <a:solidFill>
                <a:schemeClr val="dk2"/>
              </a:solidFill>
            </a:endParaRPr>
          </a:p>
          <a:p>
            <a:pPr indent="-325755" lvl="0" marL="457200" rtl="0" algn="l">
              <a:spcBef>
                <a:spcPts val="1000"/>
              </a:spcBef>
              <a:spcAft>
                <a:spcPts val="0"/>
              </a:spcAft>
              <a:buClr>
                <a:schemeClr val="dk2"/>
              </a:buClr>
              <a:buSzPct val="64285"/>
              <a:buChar char="-"/>
            </a:pPr>
            <a:r>
              <a:rPr lang="en-US" sz="2800">
                <a:solidFill>
                  <a:schemeClr val="dk2"/>
                </a:solidFill>
              </a:rPr>
              <a:t>Lead acid batteries</a:t>
            </a:r>
            <a:endParaRPr sz="2800">
              <a:solidFill>
                <a:schemeClr val="dk2"/>
              </a:solidFill>
            </a:endParaRPr>
          </a:p>
          <a:p>
            <a:pPr indent="-325755" lvl="0" marL="457200" rtl="0" algn="l">
              <a:spcBef>
                <a:spcPts val="0"/>
              </a:spcBef>
              <a:spcAft>
                <a:spcPts val="0"/>
              </a:spcAft>
              <a:buClr>
                <a:schemeClr val="dk2"/>
              </a:buClr>
              <a:buSzPct val="64285"/>
              <a:buChar char="-"/>
            </a:pPr>
            <a:r>
              <a:rPr lang="en-US" sz="2800">
                <a:solidFill>
                  <a:schemeClr val="dk2"/>
                </a:solidFill>
              </a:rPr>
              <a:t>Hazardous waste</a:t>
            </a:r>
            <a:endParaRPr sz="2800">
              <a:solidFill>
                <a:schemeClr val="dk2"/>
              </a:solidFill>
            </a:endParaRPr>
          </a:p>
          <a:p>
            <a:pPr indent="-325755" lvl="0" marL="457200" rtl="0" algn="l">
              <a:spcBef>
                <a:spcPts val="0"/>
              </a:spcBef>
              <a:spcAft>
                <a:spcPts val="0"/>
              </a:spcAft>
              <a:buClr>
                <a:schemeClr val="dk2"/>
              </a:buClr>
              <a:buSzPct val="64285"/>
              <a:buChar char="-"/>
            </a:pPr>
            <a:r>
              <a:rPr lang="en-US" sz="2800">
                <a:solidFill>
                  <a:schemeClr val="dk2"/>
                </a:solidFill>
              </a:rPr>
              <a:t>Radioactive waste</a:t>
            </a:r>
            <a:endParaRPr sz="2800">
              <a:solidFill>
                <a:schemeClr val="dk2"/>
              </a:solidFill>
            </a:endParaRPr>
          </a:p>
          <a:p>
            <a:pPr indent="-325755" lvl="0" marL="457200" rtl="0" algn="l">
              <a:spcBef>
                <a:spcPts val="0"/>
              </a:spcBef>
              <a:spcAft>
                <a:spcPts val="0"/>
              </a:spcAft>
              <a:buClr>
                <a:schemeClr val="dk2"/>
              </a:buClr>
              <a:buSzPct val="64285"/>
              <a:buChar char="-"/>
            </a:pPr>
            <a:r>
              <a:rPr lang="en-US" sz="2800">
                <a:solidFill>
                  <a:schemeClr val="dk2"/>
                </a:solidFill>
              </a:rPr>
              <a:t>Grease, scum, and grit screenings</a:t>
            </a:r>
            <a:endParaRPr sz="2800">
              <a:solidFill>
                <a:schemeClr val="dk2"/>
              </a:solidFill>
            </a:endParaRPr>
          </a:p>
          <a:p>
            <a:pPr indent="-325755" lvl="0" marL="457200" rtl="0" algn="l">
              <a:spcBef>
                <a:spcPts val="0"/>
              </a:spcBef>
              <a:spcAft>
                <a:spcPts val="0"/>
              </a:spcAft>
              <a:buClr>
                <a:schemeClr val="dk2"/>
              </a:buClr>
              <a:buSzPct val="64285"/>
              <a:buChar char="-"/>
            </a:pPr>
            <a:r>
              <a:rPr lang="en-US" sz="2800">
                <a:solidFill>
                  <a:schemeClr val="dk2"/>
                </a:solidFill>
              </a:rPr>
              <a:t>Explosives</a:t>
            </a:r>
            <a:endParaRPr sz="2800">
              <a:solidFill>
                <a:schemeClr val="dk2"/>
              </a:solidFill>
            </a:endParaRPr>
          </a:p>
          <a:p>
            <a:pPr indent="-325755" lvl="0" marL="457200" rtl="0" algn="l">
              <a:spcBef>
                <a:spcPts val="0"/>
              </a:spcBef>
              <a:spcAft>
                <a:spcPts val="0"/>
              </a:spcAft>
              <a:buClr>
                <a:schemeClr val="dk2"/>
              </a:buClr>
              <a:buSzPct val="64285"/>
              <a:buChar char="-"/>
            </a:pPr>
            <a:r>
              <a:rPr lang="en-US" sz="2800">
                <a:solidFill>
                  <a:schemeClr val="dk2"/>
                </a:solidFill>
              </a:rPr>
              <a:t>Segregated biological loads (without unauthorized approval)</a:t>
            </a:r>
            <a:endParaRPr sz="2800">
              <a:solidFill>
                <a:schemeClr val="dk2"/>
              </a:solidFill>
            </a:endParaRPr>
          </a:p>
          <a:p>
            <a:pPr indent="0" lvl="0" marL="0" rtl="0" algn="l">
              <a:spcBef>
                <a:spcPts val="1000"/>
              </a:spcBef>
              <a:spcAft>
                <a:spcPts val="0"/>
              </a:spcAft>
              <a:buClr>
                <a:schemeClr val="dk1"/>
              </a:buClr>
              <a:buSzPct val="39285"/>
              <a:buFont typeface="Arial"/>
              <a:buNone/>
            </a:pPr>
            <a:r>
              <a:t/>
            </a:r>
            <a:endParaRPr sz="2800">
              <a:solidFill>
                <a:schemeClr val="dk2"/>
              </a:solidFill>
            </a:endParaRPr>
          </a:p>
          <a:p>
            <a:pPr indent="0" lvl="0" marL="0" rtl="0" algn="l">
              <a:spcBef>
                <a:spcPts val="1000"/>
              </a:spcBef>
              <a:spcAft>
                <a:spcPts val="0"/>
              </a:spcAft>
              <a:buClr>
                <a:schemeClr val="dk1"/>
              </a:buClr>
              <a:buSzPct val="39285"/>
              <a:buFont typeface="Arial"/>
              <a:buNone/>
            </a:pPr>
            <a:r>
              <a:rPr b="1" i="1" lang="en-US" sz="2800">
                <a:solidFill>
                  <a:schemeClr val="accent1"/>
                </a:solidFill>
              </a:rPr>
              <a:t>Private-public partnerships: working together for sustainable integrated waste management solutions.</a:t>
            </a:r>
            <a:endParaRPr b="1" i="1" sz="2800">
              <a:solidFill>
                <a:schemeClr val="accent1"/>
              </a:solidFill>
            </a:endParaRPr>
          </a:p>
          <a:p>
            <a:pPr indent="0" lvl="0" marL="0" rtl="0" algn="l">
              <a:lnSpc>
                <a:spcPct val="90000"/>
              </a:lnSpc>
              <a:spcBef>
                <a:spcPts val="0"/>
              </a:spcBef>
              <a:spcAft>
                <a:spcPts val="0"/>
              </a:spcAft>
              <a:buClr>
                <a:srgbClr val="42505B"/>
              </a:buClr>
              <a:buSzPct val="100000"/>
              <a:buNone/>
            </a:pPr>
            <a:r>
              <a:t/>
            </a:r>
            <a:endParaRPr/>
          </a:p>
        </p:txBody>
      </p:sp>
      <p:pic>
        <p:nvPicPr>
          <p:cNvPr id="194" name="Google Shape;194;p14"/>
          <p:cNvPicPr preferRelativeResize="0"/>
          <p:nvPr/>
        </p:nvPicPr>
        <p:blipFill rotWithShape="1">
          <a:blip r:embed="rId3">
            <a:alphaModFix/>
          </a:blip>
          <a:srcRect b="30472" l="11821" r="45989" t="12793"/>
          <a:stretch/>
        </p:blipFill>
        <p:spPr>
          <a:xfrm rot="5400000">
            <a:off x="5212474" y="-29550"/>
            <a:ext cx="6858001" cy="691710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1"/>
          <p:cNvSpPr txBox="1"/>
          <p:nvPr>
            <p:ph type="title"/>
          </p:nvPr>
        </p:nvSpPr>
        <p:spPr>
          <a:xfrm>
            <a:off x="561202" y="2103437"/>
            <a:ext cx="7592198"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54A4"/>
              </a:buClr>
              <a:buSzPts val="3200"/>
              <a:buFont typeface="Arial"/>
              <a:buNone/>
            </a:pPr>
            <a:r>
              <a:rPr lang="en-US"/>
              <a:t>Pinellas County Example</a:t>
            </a:r>
            <a:endParaRPr/>
          </a:p>
        </p:txBody>
      </p:sp>
      <p:sp>
        <p:nvSpPr>
          <p:cNvPr id="200" name="Google Shape;200;p11"/>
          <p:cNvSpPr txBox="1"/>
          <p:nvPr>
            <p:ph idx="1" type="body"/>
          </p:nvPr>
        </p:nvSpPr>
        <p:spPr>
          <a:xfrm>
            <a:off x="561200" y="3590225"/>
            <a:ext cx="5646600" cy="1424100"/>
          </a:xfrm>
          <a:prstGeom prst="rect">
            <a:avLst/>
          </a:prstGeom>
          <a:noFill/>
          <a:ln>
            <a:noFill/>
          </a:ln>
        </p:spPr>
        <p:txBody>
          <a:bodyPr anchorCtr="0" anchor="t" bIns="45700" lIns="91425" spcFirstLastPara="1" rIns="91425" wrap="square" tIns="45700">
            <a:normAutofit/>
          </a:bodyPr>
          <a:lstStyle/>
          <a:p>
            <a:pPr indent="0" lvl="0" marL="0" rtl="0" algn="l">
              <a:spcBef>
                <a:spcPts val="1000"/>
              </a:spcBef>
              <a:spcAft>
                <a:spcPts val="0"/>
              </a:spcAft>
              <a:buNone/>
            </a:pPr>
            <a:r>
              <a:rPr lang="en-US" u="sng">
                <a:solidFill>
                  <a:schemeClr val="hlink"/>
                </a:solidFill>
                <a:hlinkClick r:id="rId3"/>
              </a:rPr>
              <a:t>https://www.baynews9.com/fl/tampa/news/2021/07/17/red-tide-fish-kills-turned-into-electricity#</a:t>
            </a:r>
            <a:endParaRPr/>
          </a:p>
          <a:p>
            <a:pPr indent="0" lvl="0" marL="0" rtl="0" algn="l">
              <a:spcBef>
                <a:spcPts val="100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434afd46c0_0_30"/>
          <p:cNvSpPr txBox="1"/>
          <p:nvPr>
            <p:ph type="title"/>
          </p:nvPr>
        </p:nvSpPr>
        <p:spPr>
          <a:xfrm>
            <a:off x="1304925" y="137951"/>
            <a:ext cx="10048800" cy="794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54A4"/>
              </a:buClr>
              <a:buSzPts val="3200"/>
              <a:buFont typeface="Arial"/>
              <a:buNone/>
            </a:pPr>
            <a:r>
              <a:rPr lang="en-US"/>
              <a:t>Lee County</a:t>
            </a:r>
            <a:endParaRPr/>
          </a:p>
        </p:txBody>
      </p:sp>
      <p:sp>
        <p:nvSpPr>
          <p:cNvPr id="206" name="Google Shape;206;g2434afd46c0_0_30"/>
          <p:cNvSpPr txBox="1"/>
          <p:nvPr>
            <p:ph idx="1" type="body"/>
          </p:nvPr>
        </p:nvSpPr>
        <p:spPr>
          <a:xfrm>
            <a:off x="1304925" y="1866900"/>
            <a:ext cx="10048800" cy="43911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1000"/>
              </a:spcBef>
              <a:spcAft>
                <a:spcPts val="0"/>
              </a:spcAft>
              <a:buClr>
                <a:srgbClr val="42505B"/>
              </a:buClr>
              <a:buSzPts val="2800"/>
              <a:buNone/>
            </a:pPr>
            <a:r>
              <a:t/>
            </a:r>
            <a:endParaRPr/>
          </a:p>
        </p:txBody>
      </p:sp>
      <p:pic>
        <p:nvPicPr>
          <p:cNvPr id="207" name="Google Shape;207;g2434afd46c0_0_30"/>
          <p:cNvPicPr preferRelativeResize="0"/>
          <p:nvPr/>
        </p:nvPicPr>
        <p:blipFill>
          <a:blip r:embed="rId3">
            <a:alphaModFix/>
          </a:blip>
          <a:stretch>
            <a:fillRect/>
          </a:stretch>
        </p:blipFill>
        <p:spPr>
          <a:xfrm>
            <a:off x="1304925" y="1119350"/>
            <a:ext cx="9665698" cy="558099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5"/>
          <p:cNvSpPr txBox="1"/>
          <p:nvPr>
            <p:ph type="title"/>
          </p:nvPr>
        </p:nvSpPr>
        <p:spPr>
          <a:xfrm>
            <a:off x="1304924" y="503553"/>
            <a:ext cx="10048875" cy="122682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54A4"/>
              </a:buClr>
              <a:buSzPts val="3200"/>
              <a:buFont typeface="Arial"/>
              <a:buNone/>
            </a:pPr>
            <a:r>
              <a:rPr lang="en-US"/>
              <a:t>Outline</a:t>
            </a:r>
            <a:endParaRPr/>
          </a:p>
        </p:txBody>
      </p:sp>
      <p:sp>
        <p:nvSpPr>
          <p:cNvPr id="213" name="Google Shape;213;p5"/>
          <p:cNvSpPr txBox="1"/>
          <p:nvPr>
            <p:ph idx="1" type="body"/>
          </p:nvPr>
        </p:nvSpPr>
        <p:spPr>
          <a:xfrm>
            <a:off x="1304925" y="1866900"/>
            <a:ext cx="10048875" cy="4391025"/>
          </a:xfrm>
          <a:prstGeom prst="rect">
            <a:avLst/>
          </a:prstGeom>
          <a:noFill/>
          <a:ln>
            <a:noFill/>
          </a:ln>
        </p:spPr>
        <p:txBody>
          <a:bodyPr anchorCtr="0" anchor="t" bIns="45700" lIns="91425" spcFirstLastPara="1" rIns="91425" wrap="square" tIns="45700">
            <a:normAutofit fontScale="85000" lnSpcReduction="20000"/>
          </a:bodyPr>
          <a:lstStyle/>
          <a:p>
            <a:pPr indent="-201930" lvl="0" marL="228600" rtl="0" algn="l">
              <a:lnSpc>
                <a:spcPct val="90000"/>
              </a:lnSpc>
              <a:spcBef>
                <a:spcPts val="0"/>
              </a:spcBef>
              <a:spcAft>
                <a:spcPts val="0"/>
              </a:spcAft>
              <a:buClr>
                <a:srgbClr val="42505B"/>
              </a:buClr>
              <a:buSzPct val="100000"/>
              <a:buChar char="•"/>
            </a:pPr>
            <a:r>
              <a:rPr lang="en-US"/>
              <a:t>Regs on no bueno trash to burn</a:t>
            </a:r>
            <a:endParaRPr/>
          </a:p>
          <a:p>
            <a:pPr indent="-211455" lvl="1" marL="685800" rtl="0" algn="l">
              <a:lnSpc>
                <a:spcPct val="90000"/>
              </a:lnSpc>
              <a:spcBef>
                <a:spcPts val="0"/>
              </a:spcBef>
              <a:spcAft>
                <a:spcPts val="0"/>
              </a:spcAft>
              <a:buSzPct val="75000"/>
              <a:buChar char="•"/>
            </a:pPr>
            <a:r>
              <a:rPr lang="en-US"/>
              <a:t>Batteries (ex. buttons)</a:t>
            </a:r>
            <a:endParaRPr/>
          </a:p>
          <a:p>
            <a:pPr indent="-211455" lvl="1" marL="685800" rtl="0" algn="l">
              <a:lnSpc>
                <a:spcPct val="90000"/>
              </a:lnSpc>
              <a:spcBef>
                <a:spcPts val="0"/>
              </a:spcBef>
              <a:spcAft>
                <a:spcPts val="0"/>
              </a:spcAft>
              <a:buSzPct val="75000"/>
              <a:buChar char="•"/>
            </a:pPr>
            <a:r>
              <a:rPr lang="en-US"/>
              <a:t>Hg (elemental, bulbs, etc.)</a:t>
            </a:r>
            <a:endParaRPr/>
          </a:p>
          <a:p>
            <a:pPr indent="-201930" lvl="0" marL="228600" rtl="0" algn="l">
              <a:lnSpc>
                <a:spcPct val="90000"/>
              </a:lnSpc>
              <a:spcBef>
                <a:spcPts val="0"/>
              </a:spcBef>
              <a:spcAft>
                <a:spcPts val="0"/>
              </a:spcAft>
              <a:buClr>
                <a:srgbClr val="42505B"/>
              </a:buClr>
              <a:buSzPct val="100000"/>
              <a:buChar char="•"/>
            </a:pPr>
            <a:r>
              <a:rPr lang="en-US"/>
              <a:t>“Bounty” program</a:t>
            </a:r>
            <a:endParaRPr/>
          </a:p>
          <a:p>
            <a:pPr indent="-205740" lvl="1" marL="685800" rtl="0" algn="l">
              <a:lnSpc>
                <a:spcPct val="90000"/>
              </a:lnSpc>
              <a:spcBef>
                <a:spcPts val="500"/>
              </a:spcBef>
              <a:spcAft>
                <a:spcPts val="0"/>
              </a:spcAft>
              <a:buClr>
                <a:srgbClr val="42505B"/>
              </a:buClr>
              <a:buSzPct val="100000"/>
              <a:buChar char="•"/>
            </a:pPr>
            <a:r>
              <a:rPr lang="en-US"/>
              <a:t>County program sponsored by Covanta</a:t>
            </a:r>
            <a:endParaRPr/>
          </a:p>
          <a:p>
            <a:pPr indent="-205740" lvl="1" marL="685800" rtl="0" algn="l">
              <a:lnSpc>
                <a:spcPct val="90000"/>
              </a:lnSpc>
              <a:spcBef>
                <a:spcPts val="500"/>
              </a:spcBef>
              <a:spcAft>
                <a:spcPts val="0"/>
              </a:spcAft>
              <a:buClr>
                <a:srgbClr val="42505B"/>
              </a:buClr>
              <a:buSzPct val="100000"/>
              <a:buChar char="•"/>
            </a:pPr>
            <a:r>
              <a:rPr lang="en-US"/>
              <a:t>Ad examples?</a:t>
            </a:r>
            <a:endParaRPr/>
          </a:p>
          <a:p>
            <a:pPr indent="-201930" lvl="0" marL="228600" rtl="0" algn="l">
              <a:lnSpc>
                <a:spcPct val="90000"/>
              </a:lnSpc>
              <a:spcBef>
                <a:spcPts val="1000"/>
              </a:spcBef>
              <a:spcAft>
                <a:spcPts val="0"/>
              </a:spcAft>
              <a:buClr>
                <a:srgbClr val="42505B"/>
              </a:buClr>
              <a:buSzPct val="100000"/>
              <a:buChar char="•"/>
            </a:pPr>
            <a:r>
              <a:rPr lang="en-US">
                <a:highlight>
                  <a:srgbClr val="FFFF00"/>
                </a:highlight>
              </a:rPr>
              <a:t>Outreach and Education </a:t>
            </a:r>
            <a:r>
              <a:rPr lang="en-US"/>
              <a:t>on Hg lamps</a:t>
            </a:r>
            <a:endParaRPr/>
          </a:p>
          <a:p>
            <a:pPr indent="-205740" lvl="1" marL="685800" rtl="0" algn="l">
              <a:lnSpc>
                <a:spcPct val="90000"/>
              </a:lnSpc>
              <a:spcBef>
                <a:spcPts val="500"/>
              </a:spcBef>
              <a:spcAft>
                <a:spcPts val="0"/>
              </a:spcAft>
              <a:buClr>
                <a:srgbClr val="42505B"/>
              </a:buClr>
              <a:buSzPct val="100000"/>
              <a:buChar char="•"/>
            </a:pPr>
            <a:r>
              <a:rPr lang="en-US"/>
              <a:t>Promotions / advertising for this</a:t>
            </a:r>
            <a:endParaRPr/>
          </a:p>
          <a:p>
            <a:pPr indent="-201930" lvl="0" marL="228600" rtl="0" algn="l">
              <a:lnSpc>
                <a:spcPct val="90000"/>
              </a:lnSpc>
              <a:spcBef>
                <a:spcPts val="1000"/>
              </a:spcBef>
              <a:spcAft>
                <a:spcPts val="0"/>
              </a:spcAft>
              <a:buClr>
                <a:srgbClr val="42505B"/>
              </a:buClr>
              <a:buSzPct val="100000"/>
              <a:buChar char="•"/>
            </a:pPr>
            <a:r>
              <a:rPr lang="en-US"/>
              <a:t>Keep “x” county beautiful partnership</a:t>
            </a:r>
            <a:endParaRPr/>
          </a:p>
          <a:p>
            <a:pPr indent="-201930" lvl="0" marL="228600" rtl="0" algn="l">
              <a:lnSpc>
                <a:spcPct val="90000"/>
              </a:lnSpc>
              <a:spcBef>
                <a:spcPts val="1000"/>
              </a:spcBef>
              <a:spcAft>
                <a:spcPts val="0"/>
              </a:spcAft>
              <a:buClr>
                <a:srgbClr val="42505B"/>
              </a:buClr>
              <a:buSzPct val="100000"/>
              <a:buChar char="•"/>
            </a:pPr>
            <a:r>
              <a:rPr lang="en-US"/>
              <a:t>HHW programs (chemicals &amp; electronics) help our operations! Safety (batteries, incompatibles), emissions</a:t>
            </a:r>
            <a:endParaRPr/>
          </a:p>
          <a:p>
            <a:pPr indent="-201930" lvl="0" marL="228600" rtl="0" algn="l">
              <a:lnSpc>
                <a:spcPct val="90000"/>
              </a:lnSpc>
              <a:spcBef>
                <a:spcPts val="1000"/>
              </a:spcBef>
              <a:spcAft>
                <a:spcPts val="0"/>
              </a:spcAft>
              <a:buClr>
                <a:srgbClr val="42505B"/>
              </a:buClr>
              <a:buSzPct val="100000"/>
              <a:buChar char="•"/>
            </a:pPr>
            <a:r>
              <a:rPr lang="en-US"/>
              <a:t>Covanta- now goal driven on community outreach!</a:t>
            </a:r>
            <a:endParaRPr/>
          </a:p>
          <a:p>
            <a:pPr indent="-205740" lvl="1" marL="685800" rtl="0" algn="l">
              <a:lnSpc>
                <a:spcPct val="90000"/>
              </a:lnSpc>
              <a:spcBef>
                <a:spcPts val="500"/>
              </a:spcBef>
              <a:spcAft>
                <a:spcPts val="0"/>
              </a:spcAft>
              <a:buClr>
                <a:srgbClr val="42505B"/>
              </a:buClr>
              <a:buSzPct val="100000"/>
              <a:buChar char="•"/>
            </a:pPr>
            <a:r>
              <a:rPr lang="en-US"/>
              <a:t>But don’t promote Covanta like a pitch sale</a:t>
            </a:r>
            <a:endParaRPr/>
          </a:p>
          <a:p>
            <a:pPr indent="-50800" lvl="0" marL="228600" rtl="0" algn="l">
              <a:lnSpc>
                <a:spcPct val="90000"/>
              </a:lnSpc>
              <a:spcBef>
                <a:spcPts val="1000"/>
              </a:spcBef>
              <a:spcAft>
                <a:spcPts val="0"/>
              </a:spcAft>
              <a:buClr>
                <a:srgbClr val="42505B"/>
              </a:buClr>
              <a:buSzPct val="1000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8"/>
          <p:cNvSpPr txBox="1"/>
          <p:nvPr>
            <p:ph type="title"/>
          </p:nvPr>
        </p:nvSpPr>
        <p:spPr>
          <a:xfrm>
            <a:off x="838200" y="732190"/>
            <a:ext cx="10515600" cy="67516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54A4"/>
              </a:buClr>
              <a:buSzPts val="3200"/>
              <a:buFont typeface="Arial"/>
              <a:buNone/>
            </a:pPr>
            <a:r>
              <a:t/>
            </a:r>
            <a:endParaRPr/>
          </a:p>
        </p:txBody>
      </p:sp>
      <p:sp>
        <p:nvSpPr>
          <p:cNvPr id="219" name="Google Shape;219;p8"/>
          <p:cNvSpPr txBox="1"/>
          <p:nvPr>
            <p:ph idx="1" type="body"/>
          </p:nvPr>
        </p:nvSpPr>
        <p:spPr>
          <a:xfrm>
            <a:off x="838200" y="2492985"/>
            <a:ext cx="5145350" cy="3382030"/>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lt2"/>
              </a:buClr>
              <a:buSzPts val="2000"/>
              <a:buNone/>
            </a:pPr>
            <a:r>
              <a:t/>
            </a:r>
            <a:endParaRPr/>
          </a:p>
        </p:txBody>
      </p:sp>
      <p:sp>
        <p:nvSpPr>
          <p:cNvPr id="220" name="Google Shape;220;p8"/>
          <p:cNvSpPr txBox="1"/>
          <p:nvPr>
            <p:ph idx="2" type="body"/>
          </p:nvPr>
        </p:nvSpPr>
        <p:spPr>
          <a:xfrm>
            <a:off x="6208450" y="2492985"/>
            <a:ext cx="5145350" cy="3382030"/>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lt2"/>
              </a:buClr>
              <a:buSzPts val="2000"/>
              <a:buNone/>
            </a:pPr>
            <a:r>
              <a:t/>
            </a:r>
            <a:endParaRPr/>
          </a:p>
        </p:txBody>
      </p:sp>
      <p:sp>
        <p:nvSpPr>
          <p:cNvPr id="221" name="Google Shape;221;p8"/>
          <p:cNvSpPr txBox="1"/>
          <p:nvPr>
            <p:ph idx="3" type="body"/>
          </p:nvPr>
        </p:nvSpPr>
        <p:spPr>
          <a:xfrm>
            <a:off x="838200" y="1811910"/>
            <a:ext cx="5145350" cy="5000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t/>
            </a:r>
            <a:endParaRPr/>
          </a:p>
        </p:txBody>
      </p:sp>
      <p:sp>
        <p:nvSpPr>
          <p:cNvPr id="222" name="Google Shape;222;p8"/>
          <p:cNvSpPr txBox="1"/>
          <p:nvPr>
            <p:ph idx="4" type="body"/>
          </p:nvPr>
        </p:nvSpPr>
        <p:spPr>
          <a:xfrm>
            <a:off x="6208450" y="1811910"/>
            <a:ext cx="5145350" cy="5000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434afd46c0_0_24"/>
          <p:cNvSpPr txBox="1"/>
          <p:nvPr>
            <p:ph type="title"/>
          </p:nvPr>
        </p:nvSpPr>
        <p:spPr>
          <a:xfrm>
            <a:off x="561202" y="2103437"/>
            <a:ext cx="7592100" cy="1325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54A4"/>
              </a:buClr>
              <a:buSzPts val="3200"/>
              <a:buFont typeface="Arial"/>
              <a:buNone/>
            </a:pPr>
            <a:r>
              <a:t/>
            </a:r>
            <a:endParaRPr/>
          </a:p>
        </p:txBody>
      </p:sp>
      <p:sp>
        <p:nvSpPr>
          <p:cNvPr id="228" name="Google Shape;228;g2434afd46c0_0_24"/>
          <p:cNvSpPr txBox="1"/>
          <p:nvPr>
            <p:ph idx="1" type="body"/>
          </p:nvPr>
        </p:nvSpPr>
        <p:spPr>
          <a:xfrm>
            <a:off x="561203" y="3590224"/>
            <a:ext cx="7592100" cy="1424100"/>
          </a:xfrm>
          <a:prstGeom prst="rect">
            <a:avLst/>
          </a:prstGeom>
          <a:noFill/>
          <a:ln>
            <a:noFill/>
          </a:ln>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Covanta Custom Colors">
      <a:dk1>
        <a:srgbClr val="000000"/>
      </a:dk1>
      <a:lt1>
        <a:srgbClr val="FFFFFF"/>
      </a:lt1>
      <a:dk2>
        <a:srgbClr val="42505B"/>
      </a:dk2>
      <a:lt2>
        <a:srgbClr val="E9F0F4"/>
      </a:lt2>
      <a:accent1>
        <a:srgbClr val="0054A4"/>
      </a:accent1>
      <a:accent2>
        <a:srgbClr val="84A599"/>
      </a:accent2>
      <a:accent3>
        <a:srgbClr val="39789E"/>
      </a:accent3>
      <a:accent4>
        <a:srgbClr val="102E50"/>
      </a:accent4>
      <a:accent5>
        <a:srgbClr val="42505B"/>
      </a:accent5>
      <a:accent6>
        <a:srgbClr val="1E4F2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F749A7366CEB438930F02478682152" ma:contentTypeVersion="18" ma:contentTypeDescription="Create a new document." ma:contentTypeScope="" ma:versionID="077e4d0fed3f5d0eb43232c760f7afd4">
  <xsd:schema xmlns:xsd="http://www.w3.org/2001/XMLSchema" xmlns:xs="http://www.w3.org/2001/XMLSchema" xmlns:p="http://schemas.microsoft.com/office/2006/metadata/properties" xmlns:ns2="135b7a28-b159-47fd-89f5-6056ccacad9c" xmlns:ns3="e85343ea-f6f6-42ba-987a-5cad094f1382" targetNamespace="http://schemas.microsoft.com/office/2006/metadata/properties" ma:root="true" ma:fieldsID="59fbcb4c5a8996d98098ef6a134d0c8a" ns2:_="" ns3:_="">
    <xsd:import namespace="135b7a28-b159-47fd-89f5-6056ccacad9c"/>
    <xsd:import namespace="e85343ea-f6f6-42ba-987a-5cad094f138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5b7a28-b159-47fd-89f5-6056ccacad9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63462d97-83d2-4651-8e51-e6a7fbfdbfaa}" ma:internalName="TaxCatchAll" ma:showField="CatchAllData" ma:web="135b7a28-b159-47fd-89f5-6056ccaca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5343ea-f6f6-42ba-987a-5cad094f138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b24760c8-e3a3-428b-8d17-1aac727687c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54BBB1-EAFB-40E0-A1DD-37E069B847CC}"/>
</file>

<file path=customXml/itemProps2.xml><?xml version="1.0" encoding="utf-8"?>
<ds:datastoreItem xmlns:ds="http://schemas.openxmlformats.org/officeDocument/2006/customXml" ds:itemID="{C2DB473E-3485-4D3E-8B9E-0B7D064582C8}"/>
</file>

<file path=customXml/itemProps3.xml><?xml version="1.0" encoding="utf-8"?>
<ds:datastoreItem xmlns:ds="http://schemas.openxmlformats.org/officeDocument/2006/customXml" ds:itemID="{89CEA160-13F2-4B88-9EC9-7833BB69230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2023-02-07T19:10:05Z</dcterms:created>
  <dc:creator>Thompson,Meghan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0x0101008A4503598A8DD442BC165E07DB18AF70</vt:lpwstr>
  </property>
  <property fmtid="{D5CDD505-2E9C-101B-9397-08002B2CF9AE}" pid="3" name="MediaServiceImageTags">
    <vt:lpwstr/>
  </property>
</Properties>
</file>